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5FAA14-5970-0506-528E-0D24B859D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9E1CE3D-1AED-8BAC-A779-B953F1232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52CA17-4608-8A13-5162-A8DA58F05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277D41-180C-0639-0659-C6E498A8E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3D30D5-63FA-200D-9E0E-9CE14A42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63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F0B0DC-3644-BC25-08F1-B3249F05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B4E42C-F547-FCE7-4516-2C25D0D9C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E1BCDD-8144-AC06-07DF-5A563E584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F638E8-0E54-6BF7-FA5E-E112A31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E8CD6E-29CC-F819-7227-D19CF9383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38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FE641AA-839B-97BC-C780-03387F340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62A4E4D-8B60-09C3-CA21-B475036CA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8FCF09-4096-28E3-E3C8-CB039C0C1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4C7242-F7CB-69C5-FF6A-8950DFCD5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5B941E-F6F0-B5B1-FD8A-8AB28945B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29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CD52ED-9E12-C2C9-5B29-6CD4F11D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F930E1-3142-70E1-E28E-6E956F6CA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59AD7B-BC63-165C-7C8F-733C732BD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1A2877-A65A-109B-9053-BEB5B5BA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0EFFF8-631B-3A6C-4F30-9A902DE64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9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F85370-6B3C-202F-0682-5043AFAC1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3CC9C0-05A5-021C-1264-55BDC9D0E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710DE1-319A-C102-31AA-FC1CC7896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7BF67D-D8FC-DB80-A371-88D3CF1DE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931E5E-11CB-72DB-3A5D-E207A350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1ACC5C-A5B8-AAA4-E293-166788FEB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E47B78-99DE-9130-5A5B-DC7884B748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2B1EEF-E464-69E1-C6EF-CE5915B48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7AD08B-E0BC-81B5-D205-1B87F67C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9F33D7-098F-2099-F627-F64CF175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A167EC-5D5A-BBBB-F133-2D78C7F17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1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95D90D-6094-23F3-7AA7-4B18C2CD1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2CE686-498E-0F67-9BDB-B831E895F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F94DF17-87BE-21A7-13A7-6CA676F32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7EA2025-19E8-C5B5-CA6D-BD1A24CE9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407511C-67F6-A6B7-EEC7-16E0138423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7D541D-3C3E-96D0-3DB7-F2D909782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18800AE-89FD-0288-976A-40ABA79FD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D35B95B-3820-D92F-AF46-2ABF65713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36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FD85E-6358-8B55-163C-77FAFDD84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E9C65AA-D620-6148-16B4-58F0325A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FFFA30A-70EE-2F97-1B99-24AA23A58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8BF5AB-22C2-47AB-68B3-A52A27C9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0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49BFEFE-260D-D86B-823D-73D27152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F747670-968E-4110-A41E-3F376747B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21286E9-599B-2317-2E31-421FEF4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90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0D2D25-2D81-A16A-EA95-5851B6E02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0F4A92-F76A-6137-BCF1-08AB1FB24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6F7B20-EE12-1DA8-E338-7242D3F96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2FC1232-21A0-6528-FECB-A0B340BE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E37F2B-4FE1-13B9-6487-49B23870F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869803-5884-A70B-F0AD-D65810D4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97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38E728-BA20-ED8A-C4A3-032FA5650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ADDD743-CF6D-8EFD-6D35-BAB6CF778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D0140B4-83F5-3B3F-31CB-2371B4728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1AE05C-AF0B-C73E-CD64-FC4A59AC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3AC64C-5029-540A-35DD-5226CF81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D327B0-556C-308D-6814-13A116136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77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8402FD9-1684-C41C-F602-AFFC3599B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F4330A-DCF6-B984-FD38-644431CB1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3E94AE-A4DE-AF15-D94D-B603EAB92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F32789-6C60-44A8-B967-A63399975FCE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0DEF00-0357-64AD-3423-44E7A06D3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D235FA-7025-70C5-0BDE-03EB9ECD8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1CA9A6-2ACD-4548-A0C2-2212A22ED55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871A16-0B5C-188B-D328-E5DFDECF2A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latin typeface="Verdana" panose="020B0604030504040204" pitchFamily="34" charset="0"/>
                <a:ea typeface="Verdana" panose="020B0604030504040204" pitchFamily="34" charset="0"/>
              </a:rPr>
              <a:t>L’informazione in Italia</a:t>
            </a:r>
            <a:endParaRPr lang="en-GB" sz="4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E6BD9EF-83B4-C21F-FC77-FE193E3DE7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46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B38352-766C-C764-3205-C0D7BCF1F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Digitale e sicurezza: nuove sfide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849E60-16C3-0CAA-1DA1-B995CB32B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Il passaggio da analogico a digitale: non solo tecnico, ma culturale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Emergenza di vuoti normativi e percettivi (cosa è reato? cosa è lecito?)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Confini sfumati tra:</a:t>
            </a:r>
          </a:p>
          <a:p>
            <a:pPr marL="0" indent="0" algn="just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	&lt; pubblico e privato</a:t>
            </a:r>
          </a:p>
          <a:p>
            <a:pPr marL="0" indent="0" algn="just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	&lt; cittadini e PA</a:t>
            </a:r>
          </a:p>
          <a:p>
            <a:pPr marL="0" indent="0" algn="just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	&lt; autorità nazionali e attori globali (piattaforme, big tech).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La sicurezza pubblica diventa anche sovranazionale (Strizzolo</a:t>
            </a:r>
            <a:r>
              <a:rPr lang="it-IT" sz="2600">
                <a:latin typeface="Verdana" panose="020B0604030504040204" pitchFamily="34" charset="0"/>
                <a:ea typeface="Verdana" panose="020B0604030504040204" pitchFamily="34" charset="0"/>
              </a:rPr>
              <a:t>, 2024</a:t>
            </a: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26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08D83F-1FE8-0B9F-7736-E59897559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Origini della radiodiffusione pubblica in Italia (1924–1944)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5BCA14-3ACE-6FCA-3083-28FE0E385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1924: nasce l’URI (Unione Radiofonica Italiana) con concessione statale esclusiva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1927: diventa EIAR, fortemente controllata dallo Stato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Il regime fascista usa l’EIAR come strumento di propaganda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Il controllo è affidato al Ministero della stampa e propaganda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88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3150B0-1CF6-2DBA-2397-CA0972C37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Dal dopoguerra al monopolio Rai (1944–1954)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9583921-3170-0936-6CF3-A471C7DA28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53143" y="2302816"/>
            <a:ext cx="10319657" cy="339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1944: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l’EIAR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diventa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RAI (Radio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Audizioni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Italia)</a:t>
            </a: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1952: lo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Stato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affida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a Rai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l’esclusiva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su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radio, TV e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filodiffusione</a:t>
            </a:r>
            <a:endParaRPr lang="en-US" altLang="en-US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L’IRI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acquisisce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tutte le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azioni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→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controllo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pubblico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diretto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Rai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diventa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parte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integrante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ricostruzione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nazionale</a:t>
            </a:r>
            <a:endParaRPr lang="en-US" altLang="en-US" sz="2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6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88A91A-30B5-CBB3-D204-80CE1BF6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Il monopolio e la lottizzazione (1954–1975)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4160F87-ED28-08BE-7883-15A22BAE22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002734"/>
            <a:ext cx="10515601" cy="399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1954: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iniziano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le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trasmissioni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televisive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regolari</a:t>
            </a:r>
            <a:endParaRPr lang="en-US" altLang="en-US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Rai opera in regime di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monopolio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fino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agli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anni '70</a:t>
            </a: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Influenza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crescente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partiti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politici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su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palinsesto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dirigenze</a:t>
            </a:r>
            <a:endParaRPr lang="en-US" altLang="en-US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Lottizzazione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informale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partiti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occupano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spazi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mediatici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proporzionalmente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al peso politico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9C962A-18D7-6CE2-B53A-1D28734A2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89"/>
            <a:ext cx="10515600" cy="1325563"/>
          </a:xfrm>
        </p:spPr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riforma del 1975 e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Commissione parlamentare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5B2011-FF21-0555-A1B9-711566D475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55914" y="1395452"/>
            <a:ext cx="10101943" cy="5211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1975: la Legge n. 103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trasferisce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il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controllo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da Governo a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Parlamento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Nasce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Commissione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parlamentare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vigilanza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Si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istituzionalizza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lottizzazione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0" indent="0" algn="just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	Rai 1 →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Democrazia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Cristiana</a:t>
            </a:r>
          </a:p>
          <a:p>
            <a:pPr marL="0" indent="0" algn="just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	Rai 2 →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Partito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Socialista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Italiano</a:t>
            </a:r>
          </a:p>
          <a:p>
            <a:pPr marL="0" indent="0" algn="just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	Rai 3 →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Partito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Comunista</a:t>
            </a:r>
            <a:r>
              <a:rPr lang="en-US" altLang="en-US" sz="2600" dirty="0">
                <a:latin typeface="Verdana" panose="020B0604030504040204" pitchFamily="34" charset="0"/>
                <a:ea typeface="Verdana" panose="020B0604030504040204" pitchFamily="34" charset="0"/>
              </a:rPr>
              <a:t> Italiano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30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5B23E8-FA5A-69F8-78C3-679430599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Sicurezza pubblica e media: concetti chiave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BAC6040-FC77-9CAF-961A-1AD5BC017B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2009883"/>
            <a:ext cx="10744200" cy="3982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In Italia, "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sicurezza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sociale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" =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protezione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sociale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previdenza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Per il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mediatico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il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concetto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corretto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è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sicurezza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0" marR="0" lvl="0" indent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tutela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dell’ordine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controllo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legalità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interventi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soccorso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Autorità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coinvolte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Stato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forze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dell’ordine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enti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locali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029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AE2925-07AB-0A80-5DFA-731CF04A5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Sicurezza pubblica e media: dalla Rai al web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CF68FD9-6658-AFA2-98FC-9D54DA718C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58333" y="2351002"/>
            <a:ext cx="8475333" cy="330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Sicurezza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coinvolge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anche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radio,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televisione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internet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media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 private</a:t>
            </a:r>
          </a:p>
          <a:p>
            <a:pPr algn="just" fontAlgn="base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trasmissione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via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etere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 via web.</a:t>
            </a:r>
          </a:p>
          <a:p>
            <a:pPr marL="0" indent="0" algn="just" fontAlgn="base">
              <a:lnSpc>
                <a:spcPct val="150000"/>
              </a:lnSpc>
              <a:spcAft>
                <a:spcPct val="0"/>
              </a:spcAft>
              <a:buNone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Le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leggi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riflettono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l’evoluzione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culturale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tecnologica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3463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0B9AB1-C42D-13B2-34DE-1FFD8927A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Legge Mammì (1990) e il pluralismo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87A376E-BAEA-5878-023F-4C9D2C3EF4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0229" y="1776486"/>
            <a:ext cx="10613572" cy="4449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Sentenza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Corte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Costituzionale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n. 102/1990: le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frequenze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sono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bene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comune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Legge n. 223/1990 ("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Mammì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"):</a:t>
            </a: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legittima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l’esistenza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emittenti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private;</a:t>
            </a: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sancisce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il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pluralismo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interno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diversità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opinioni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) e 		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esterno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(accesso al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mercato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Fondamento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costituzionale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: art. 21 e 41 (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libertà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di 		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espressione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iniziativa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economica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029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DD2A15-BEA6-173F-9376-0E8F4E6F8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Legge Gasparri (2004) e gli organi di garanzia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E65CD8-A467-B0DE-3AC1-8B16E93131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07571" y="1732885"/>
            <a:ext cx="10646229" cy="453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Legge n. 112/2004 → Testo Unico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Radiotelevisione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Rafforza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Ministero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Comunicazioni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AGCOM (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pluralismo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libertà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espressione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vigilanza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Garante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Privacy, Antitrust,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Commissione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parlamentare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Rai</a:t>
            </a:r>
          </a:p>
          <a:p>
            <a:pPr marR="0" lvl="0" algn="just" fontAlgn="base">
              <a:lnSpc>
                <a:spcPct val="150000"/>
              </a:lnSpc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Introduzione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strumenti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per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regolare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anche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internet 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telecomunicazioni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11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503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Verdana</vt:lpstr>
      <vt:lpstr>Tema di Office</vt:lpstr>
      <vt:lpstr>L’informazione in Italia</vt:lpstr>
      <vt:lpstr>Origini della radiodiffusione pubblica in Italia (1924–1944)</vt:lpstr>
      <vt:lpstr>Dal dopoguerra al monopolio Rai (1944–1954)</vt:lpstr>
      <vt:lpstr>Il monopolio e la lottizzazione (1954–1975)</vt:lpstr>
      <vt:lpstr>La riforma del 1975 e la Commissione parlamentare</vt:lpstr>
      <vt:lpstr>Sicurezza pubblica e media: concetti chiave</vt:lpstr>
      <vt:lpstr>Sicurezza pubblica e media: dalla Rai al web</vt:lpstr>
      <vt:lpstr>La Legge Mammì (1990) e il pluralismo</vt:lpstr>
      <vt:lpstr>La Legge Gasparri (2004) e gli organi di garanzia</vt:lpstr>
      <vt:lpstr>Digitale e sicurezza: nuove sfide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strizzolo</dc:creator>
  <cp:lastModifiedBy>nicola strizzolo</cp:lastModifiedBy>
  <cp:revision>13</cp:revision>
  <dcterms:created xsi:type="dcterms:W3CDTF">2025-05-03T09:28:18Z</dcterms:created>
  <dcterms:modified xsi:type="dcterms:W3CDTF">2025-05-05T05:48:09Z</dcterms:modified>
</cp:coreProperties>
</file>