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3" r:id="rId1"/>
  </p:sldMasterIdLst>
  <p:notesMasterIdLst>
    <p:notesMasterId r:id="rId25"/>
  </p:notesMasterIdLst>
  <p:sldIdLst>
    <p:sldId id="301" r:id="rId2"/>
    <p:sldId id="368" r:id="rId3"/>
    <p:sldId id="369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000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41" autoAdjust="0"/>
    <p:restoredTop sz="93484" autoAdjust="0"/>
  </p:normalViewPr>
  <p:slideViewPr>
    <p:cSldViewPr snapToGrid="0" snapToObjects="1">
      <p:cViewPr varScale="1">
        <p:scale>
          <a:sx n="106" d="100"/>
          <a:sy n="106" d="100"/>
        </p:scale>
        <p:origin x="585" y="57"/>
      </p:cViewPr>
      <p:guideLst>
        <p:guide orient="horz" pos="38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84ED-728B-904A-895E-99EE9709C898}" type="datetimeFigureOut">
              <a:rPr lang="it-IT" smtClean="0"/>
              <a:pPr/>
              <a:t>17/11/2021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7013-C6D3-4D4B-98B7-B94CE8FF5C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6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>
            <a:extLst>
              <a:ext uri="{FF2B5EF4-FFF2-40B4-BE49-F238E27FC236}">
                <a16:creationId xmlns:a16="http://schemas.microsoft.com/office/drawing/2014/main" id="{7EAD31EE-7472-436F-B407-D3ECA809B300}"/>
              </a:ext>
            </a:extLst>
          </p:cNvPr>
          <p:cNvSpPr txBox="1"/>
          <p:nvPr/>
        </p:nvSpPr>
        <p:spPr>
          <a:xfrm>
            <a:off x="1305678" y="5257944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Alessandro GRAMENZI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6FEEAC-3342-4B33-A136-91F47CDC6BE3}"/>
              </a:ext>
            </a:extLst>
          </p:cNvPr>
          <p:cNvSpPr/>
          <p:nvPr/>
        </p:nvSpPr>
        <p:spPr>
          <a:xfrm>
            <a:off x="343589" y="2687897"/>
            <a:ext cx="115191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DIETA CASALINGA</a:t>
            </a:r>
          </a:p>
        </p:txBody>
      </p:sp>
    </p:spTree>
    <p:extLst>
      <p:ext uri="{BB962C8B-B14F-4D97-AF65-F5344CB8AC3E}">
        <p14:creationId xmlns:p14="http://schemas.microsoft.com/office/powerpoint/2010/main" val="204303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7" y="191746"/>
            <a:ext cx="10449566" cy="61061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35274" y="5341378"/>
            <a:ext cx="767305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100 grammi di riso = 330 kcal</a:t>
            </a:r>
          </a:p>
          <a:p>
            <a:pPr algn="ctr"/>
            <a:r>
              <a:rPr lang="it-IT" sz="2800" dirty="0"/>
              <a:t>Grammi riso = (646/330)*100 = 196 grammi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45086" y="4465636"/>
            <a:ext cx="785343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CHO (kcal) = 1230 – 301-246-37 = 646 kcal</a:t>
            </a:r>
          </a:p>
        </p:txBody>
      </p:sp>
    </p:spTree>
    <p:extLst>
      <p:ext uri="{BB962C8B-B14F-4D97-AF65-F5344CB8AC3E}">
        <p14:creationId xmlns:p14="http://schemas.microsoft.com/office/powerpoint/2010/main" val="245917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05" y="325702"/>
            <a:ext cx="9333990" cy="6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90" y="344446"/>
            <a:ext cx="8918820" cy="6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15" y="173040"/>
            <a:ext cx="9795570" cy="65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17" y="272971"/>
            <a:ext cx="10124365" cy="63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1" y="282736"/>
            <a:ext cx="10350957" cy="62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95" y="223682"/>
            <a:ext cx="10435609" cy="62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35" y="179213"/>
            <a:ext cx="9971129" cy="64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13" y="349356"/>
            <a:ext cx="9418774" cy="61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4" y="192916"/>
            <a:ext cx="9296812" cy="63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78" y="255422"/>
            <a:ext cx="8861844" cy="62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95" y="202909"/>
            <a:ext cx="8705010" cy="63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75" y="271994"/>
            <a:ext cx="8308650" cy="63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45" y="175152"/>
            <a:ext cx="9332310" cy="64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5" y="149995"/>
            <a:ext cx="9218010" cy="6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40" y="117238"/>
            <a:ext cx="9442920" cy="66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397299" y="329468"/>
            <a:ext cx="9397401" cy="6199064"/>
            <a:chOff x="1397299" y="329468"/>
            <a:chExt cx="9397401" cy="619906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299" y="329468"/>
              <a:ext cx="9397401" cy="6199064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1397299" y="2586182"/>
              <a:ext cx="9397401" cy="4895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994300" y="5833571"/>
            <a:ext cx="820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Grammi verdura = (37/24)*100 = 150 grammi</a:t>
            </a:r>
          </a:p>
        </p:txBody>
      </p:sp>
    </p:spTree>
    <p:extLst>
      <p:ext uri="{BB962C8B-B14F-4D97-AF65-F5344CB8AC3E}">
        <p14:creationId xmlns:p14="http://schemas.microsoft.com/office/powerpoint/2010/main" val="306023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95" y="226825"/>
            <a:ext cx="7172010" cy="6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90" y="217186"/>
            <a:ext cx="8974620" cy="64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52" y="177570"/>
            <a:ext cx="9654095" cy="63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35" y="199822"/>
            <a:ext cx="9673530" cy="64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377190"/>
            <a:ext cx="8512380" cy="62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10328</TotalTime>
  <Words>45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Carevit Ultra Cane</dc:title>
  <dc:creator>Barbara Tonini</dc:creator>
  <cp:lastModifiedBy>a GRAMENZI</cp:lastModifiedBy>
  <cp:revision>131</cp:revision>
  <dcterms:created xsi:type="dcterms:W3CDTF">2019-03-05T11:57:22Z</dcterms:created>
  <dcterms:modified xsi:type="dcterms:W3CDTF">2021-11-17T08:31:42Z</dcterms:modified>
</cp:coreProperties>
</file>