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3" r:id="rId1"/>
  </p:sldMasterIdLst>
  <p:notesMasterIdLst>
    <p:notesMasterId r:id="rId29"/>
  </p:notesMasterIdLst>
  <p:sldIdLst>
    <p:sldId id="301" r:id="rId2"/>
    <p:sldId id="342" r:id="rId3"/>
    <p:sldId id="343" r:id="rId4"/>
    <p:sldId id="344" r:id="rId5"/>
    <p:sldId id="314" r:id="rId6"/>
    <p:sldId id="318" r:id="rId7"/>
    <p:sldId id="354" r:id="rId8"/>
    <p:sldId id="355" r:id="rId9"/>
    <p:sldId id="357" r:id="rId10"/>
    <p:sldId id="358" r:id="rId11"/>
    <p:sldId id="359" r:id="rId12"/>
    <p:sldId id="360" r:id="rId13"/>
    <p:sldId id="362" r:id="rId14"/>
    <p:sldId id="364" r:id="rId15"/>
    <p:sldId id="365" r:id="rId16"/>
    <p:sldId id="367" r:id="rId17"/>
    <p:sldId id="368" r:id="rId18"/>
    <p:sldId id="369" r:id="rId19"/>
    <p:sldId id="371" r:id="rId20"/>
    <p:sldId id="372" r:id="rId21"/>
    <p:sldId id="373" r:id="rId22"/>
    <p:sldId id="374" r:id="rId23"/>
    <p:sldId id="375" r:id="rId24"/>
    <p:sldId id="376" r:id="rId25"/>
    <p:sldId id="378" r:id="rId26"/>
    <p:sldId id="379" r:id="rId27"/>
    <p:sldId id="3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3484" autoAdjust="0"/>
  </p:normalViewPr>
  <p:slideViewPr>
    <p:cSldViewPr snapToGrid="0" snapToObjects="1">
      <p:cViewPr varScale="1">
        <p:scale>
          <a:sx n="104" d="100"/>
          <a:sy n="104" d="100"/>
        </p:scale>
        <p:origin x="6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84ED-728B-904A-895E-99EE9709C898}" type="datetimeFigureOut">
              <a:rPr lang="it-IT" smtClean="0"/>
              <a:pPr/>
              <a:t>24/11/2020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7013-C6D3-4D4B-98B7-B94CE8FF5C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6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>
            <a:extLst>
              <a:ext uri="{FF2B5EF4-FFF2-40B4-BE49-F238E27FC236}">
                <a16:creationId xmlns:a16="http://schemas.microsoft.com/office/drawing/2014/main" id="{7EAD31EE-7472-436F-B407-D3ECA809B300}"/>
              </a:ext>
            </a:extLst>
          </p:cNvPr>
          <p:cNvSpPr txBox="1"/>
          <p:nvPr/>
        </p:nvSpPr>
        <p:spPr>
          <a:xfrm>
            <a:off x="1305678" y="5257944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Alessandro </a:t>
            </a:r>
            <a:r>
              <a:rPr lang="it-IT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GRAMENZI</a:t>
            </a:r>
            <a:endParaRPr lang="it-IT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6FEEAC-3342-4B33-A136-91F47CDC6BE3}"/>
              </a:ext>
            </a:extLst>
          </p:cNvPr>
          <p:cNvSpPr/>
          <p:nvPr/>
        </p:nvSpPr>
        <p:spPr>
          <a:xfrm>
            <a:off x="343589" y="2687897"/>
            <a:ext cx="115191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DIETA CASALINGA</a:t>
            </a:r>
            <a:endParaRPr lang="it-IT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264141"/>
            <a:ext cx="8512380" cy="63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00" y="227365"/>
            <a:ext cx="9034800" cy="6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920" y="194392"/>
            <a:ext cx="8684160" cy="646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1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66" y="239823"/>
            <a:ext cx="8867267" cy="63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80" y="187952"/>
            <a:ext cx="8974239" cy="64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90" y="218623"/>
            <a:ext cx="9052620" cy="6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94" y="501662"/>
            <a:ext cx="9921812" cy="53047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20857" y="5168554"/>
            <a:ext cx="943617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Grammi olio = </a:t>
            </a:r>
            <a:r>
              <a:rPr lang="it-IT" sz="2800" dirty="0" smtClean="0"/>
              <a:t>(17/900</a:t>
            </a:r>
            <a:r>
              <a:rPr lang="it-IT" sz="2800" dirty="0" smtClean="0"/>
              <a:t>)*100 = </a:t>
            </a:r>
            <a:r>
              <a:rPr lang="it-IT" sz="2800" dirty="0" smtClean="0"/>
              <a:t>2 </a:t>
            </a:r>
            <a:r>
              <a:rPr lang="it-IT" sz="2800" dirty="0" smtClean="0"/>
              <a:t>grammi </a:t>
            </a:r>
            <a:r>
              <a:rPr lang="it-IT" sz="2800" dirty="0" smtClean="0"/>
              <a:t>(1/2 cucchiaino raso)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2565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78" y="255422"/>
            <a:ext cx="8861844" cy="62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40" y="117238"/>
            <a:ext cx="9442920" cy="66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1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22" y="410420"/>
            <a:ext cx="10412555" cy="54531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05499" y="5177790"/>
            <a:ext cx="818256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Grammi verdura = </a:t>
            </a:r>
            <a:r>
              <a:rPr lang="it-IT" sz="3200" dirty="0" smtClean="0"/>
              <a:t>(8,9/24</a:t>
            </a:r>
            <a:r>
              <a:rPr lang="it-IT" sz="3200" dirty="0" smtClean="0"/>
              <a:t>)*100 = </a:t>
            </a:r>
            <a:r>
              <a:rPr lang="it-IT" sz="3200" dirty="0" smtClean="0"/>
              <a:t>37 grammi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1237673" y="2207491"/>
            <a:ext cx="8829963" cy="1006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95" y="180246"/>
            <a:ext cx="9209610" cy="65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95" y="226825"/>
            <a:ext cx="7172010" cy="6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90" y="217186"/>
            <a:ext cx="8974620" cy="64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52" y="177570"/>
            <a:ext cx="9654095" cy="63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2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35" y="199822"/>
            <a:ext cx="9673530" cy="64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377190"/>
            <a:ext cx="8512380" cy="62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62" y="414885"/>
            <a:ext cx="10249476" cy="60282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18765" y="5485293"/>
            <a:ext cx="767305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100 grammi di riso = 330 kcal</a:t>
            </a:r>
          </a:p>
          <a:p>
            <a:pPr algn="ctr"/>
            <a:r>
              <a:rPr lang="it-IT" sz="2800" dirty="0" smtClean="0"/>
              <a:t>Grammi riso = </a:t>
            </a:r>
            <a:r>
              <a:rPr lang="it-IT" sz="2800" dirty="0" smtClean="0"/>
              <a:t>(88/330</a:t>
            </a:r>
            <a:r>
              <a:rPr lang="it-IT" sz="2800" dirty="0" smtClean="0"/>
              <a:t>)*100 = </a:t>
            </a:r>
            <a:r>
              <a:rPr lang="it-IT" sz="2800" dirty="0" smtClean="0"/>
              <a:t>27 </a:t>
            </a:r>
            <a:r>
              <a:rPr lang="it-IT" sz="2800" dirty="0" smtClean="0"/>
              <a:t>grammi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25539" y="4687309"/>
            <a:ext cx="72651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CHO (kcal) = </a:t>
            </a:r>
            <a:r>
              <a:rPr lang="it-IT" sz="3200" dirty="0" smtClean="0"/>
              <a:t>177 </a:t>
            </a:r>
            <a:r>
              <a:rPr lang="it-IT" sz="3200" dirty="0" smtClean="0"/>
              <a:t>– </a:t>
            </a:r>
            <a:r>
              <a:rPr lang="it-IT" sz="3200" dirty="0" smtClean="0"/>
              <a:t>63-17-8,9 </a:t>
            </a:r>
            <a:r>
              <a:rPr lang="it-IT" sz="3200" dirty="0" smtClean="0"/>
              <a:t>= </a:t>
            </a:r>
            <a:r>
              <a:rPr lang="it-IT" sz="3200" dirty="0" smtClean="0"/>
              <a:t>88 </a:t>
            </a:r>
            <a:r>
              <a:rPr lang="it-IT" sz="3200" dirty="0" smtClean="0"/>
              <a:t>kcal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11926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05" y="325702"/>
            <a:ext cx="9333990" cy="6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8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90" y="344446"/>
            <a:ext cx="8918820" cy="6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77" y="219110"/>
            <a:ext cx="9340245" cy="61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90" y="211010"/>
            <a:ext cx="8888220" cy="64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784850" y="241182"/>
            <a:ext cx="8622300" cy="6375636"/>
            <a:chOff x="1784850" y="241182"/>
            <a:chExt cx="8622300" cy="637563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4850" y="241182"/>
              <a:ext cx="8622300" cy="6375636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5569527" y="5033818"/>
              <a:ext cx="2414444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100*2,53 = 253 kcal</a:t>
              </a:r>
              <a:endParaRPr lang="it-IT" sz="2000" dirty="0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336144" y="5864059"/>
              <a:ext cx="1934344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FE = 253*0,7 =</a:t>
              </a:r>
              <a:endParaRPr lang="it-IT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20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55" y="236989"/>
            <a:ext cx="9021690" cy="63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025" y="265868"/>
            <a:ext cx="9013950" cy="63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42" y="252331"/>
            <a:ext cx="8818716" cy="635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5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70" y="26650"/>
            <a:ext cx="8419260" cy="621677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59932" y="3047366"/>
            <a:ext cx="396102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(100*177)/1000 = 18 g di proteine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69498" y="3770508"/>
            <a:ext cx="3889463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600" dirty="0" smtClean="0"/>
              <a:t>Carne (g) = 18/0,2 = 90 g</a:t>
            </a:r>
            <a:endParaRPr lang="it-IT" sz="2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84607" y="6341495"/>
            <a:ext cx="495065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/>
              <a:t>Kcal da proteine = </a:t>
            </a:r>
            <a:r>
              <a:rPr lang="it-IT" sz="2400" dirty="0" smtClean="0"/>
              <a:t>18*3,5 </a:t>
            </a:r>
            <a:r>
              <a:rPr lang="it-IT" sz="2400" dirty="0" smtClean="0"/>
              <a:t>= </a:t>
            </a:r>
            <a:r>
              <a:rPr lang="it-IT" sz="2400" dirty="0" smtClean="0"/>
              <a:t>63 </a:t>
            </a:r>
            <a:r>
              <a:rPr lang="it-IT" sz="2400" dirty="0" smtClean="0"/>
              <a:t>kcal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4784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10305</TotalTime>
  <Words>94</Words>
  <Application>Microsoft Office PowerPoint</Application>
  <PresentationFormat>Widescreen</PresentationFormat>
  <Paragraphs>12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Carevit Ultra Cane</dc:title>
  <dc:creator>Barbara Tonini</dc:creator>
  <cp:lastModifiedBy>Alessandro Gramenzi</cp:lastModifiedBy>
  <cp:revision>125</cp:revision>
  <dcterms:created xsi:type="dcterms:W3CDTF">2019-03-05T11:57:22Z</dcterms:created>
  <dcterms:modified xsi:type="dcterms:W3CDTF">2020-11-24T08:21:28Z</dcterms:modified>
</cp:coreProperties>
</file>