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6520" y="164703"/>
            <a:ext cx="7430959" cy="9997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00586" y="1904491"/>
            <a:ext cx="5342826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7" Type="http://schemas.openxmlformats.org/officeDocument/2006/relationships/image" Target="../media/image21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jpg"/><Relationship Id="rId7" Type="http://schemas.openxmlformats.org/officeDocument/2006/relationships/image" Target="../media/image30.jpg"/><Relationship Id="rId12" Type="http://schemas.openxmlformats.org/officeDocument/2006/relationships/image" Target="../media/image35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jpg"/><Relationship Id="rId10" Type="http://schemas.openxmlformats.org/officeDocument/2006/relationships/image" Target="../media/image33.jpg"/><Relationship Id="rId4" Type="http://schemas.openxmlformats.org/officeDocument/2006/relationships/image" Target="../media/image27.png"/><Relationship Id="rId9" Type="http://schemas.openxmlformats.org/officeDocument/2006/relationships/image" Target="../media/image32.jpg"/><Relationship Id="rId14" Type="http://schemas.openxmlformats.org/officeDocument/2006/relationships/image" Target="../media/image3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Le</a:t>
            </a:r>
            <a:r>
              <a:rPr spc="-60" dirty="0"/>
              <a:t> </a:t>
            </a:r>
            <a:r>
              <a:rPr dirty="0"/>
              <a:t>relazioni</a:t>
            </a:r>
            <a:r>
              <a:rPr spc="-55" dirty="0"/>
              <a:t> </a:t>
            </a:r>
            <a:r>
              <a:rPr dirty="0"/>
              <a:t>pubbliche</a:t>
            </a:r>
            <a:r>
              <a:rPr spc="-60" dirty="0"/>
              <a:t> </a:t>
            </a:r>
            <a:r>
              <a:rPr dirty="0"/>
              <a:t>e</a:t>
            </a:r>
            <a:r>
              <a:rPr spc="-55" dirty="0"/>
              <a:t> </a:t>
            </a:r>
            <a:r>
              <a:rPr spc="-25" dirty="0"/>
              <a:t>la </a:t>
            </a:r>
            <a:r>
              <a:rPr dirty="0"/>
              <a:t>costruzione</a:t>
            </a:r>
            <a:r>
              <a:rPr spc="-100" dirty="0"/>
              <a:t> </a:t>
            </a:r>
            <a:r>
              <a:rPr dirty="0"/>
              <a:t>del</a:t>
            </a:r>
            <a:r>
              <a:rPr spc="-110" dirty="0"/>
              <a:t> </a:t>
            </a:r>
            <a:r>
              <a:rPr spc="-10" dirty="0"/>
              <a:t>Brand</a:t>
            </a:r>
          </a:p>
          <a:p>
            <a:pPr algn="ctr">
              <a:lnSpc>
                <a:spcPct val="100000"/>
              </a:lnSpc>
            </a:pPr>
            <a:r>
              <a:rPr dirty="0"/>
              <a:t>Il</a:t>
            </a:r>
            <a:r>
              <a:rPr spc="-60" dirty="0"/>
              <a:t> </a:t>
            </a:r>
            <a:r>
              <a:rPr dirty="0"/>
              <a:t>caso</a:t>
            </a:r>
            <a:r>
              <a:rPr spc="-50" dirty="0"/>
              <a:t> </a:t>
            </a:r>
            <a:r>
              <a:rPr dirty="0"/>
              <a:t>Mandarina</a:t>
            </a:r>
            <a:r>
              <a:rPr spc="-60" dirty="0"/>
              <a:t> </a:t>
            </a:r>
            <a:r>
              <a:rPr spc="-20" dirty="0"/>
              <a:t>Duck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3128" y="3893820"/>
            <a:ext cx="5817870" cy="1000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835"/>
              </a:lnSpc>
              <a:spcBef>
                <a:spcPts val="100"/>
              </a:spcBef>
            </a:pPr>
            <a:r>
              <a:rPr sz="3200" dirty="0">
                <a:solidFill>
                  <a:srgbClr val="898989"/>
                </a:solidFill>
                <a:latin typeface="Calibri"/>
                <a:cs typeface="Calibri"/>
              </a:rPr>
              <a:t>Da</a:t>
            </a:r>
            <a:r>
              <a:rPr sz="3200" spc="-114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898989"/>
                </a:solidFill>
                <a:latin typeface="Calibri"/>
                <a:cs typeface="Calibri"/>
              </a:rPr>
              <a:t>Ferrari</a:t>
            </a:r>
            <a:r>
              <a:rPr sz="3200" spc="-65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spc="-160" dirty="0">
                <a:solidFill>
                  <a:srgbClr val="898989"/>
                </a:solidFill>
                <a:latin typeface="Calibri"/>
                <a:cs typeface="Calibri"/>
              </a:rPr>
              <a:t>T.</a:t>
            </a:r>
            <a:r>
              <a:rPr sz="3200" spc="-20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898989"/>
                </a:solidFill>
                <a:latin typeface="Calibri"/>
                <a:cs typeface="Calibri"/>
              </a:rPr>
              <a:t>(2008)</a:t>
            </a:r>
            <a:r>
              <a:rPr sz="3200" spc="-70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898989"/>
                </a:solidFill>
                <a:latin typeface="Calibri"/>
                <a:cs typeface="Calibri"/>
              </a:rPr>
              <a:t>in</a:t>
            </a:r>
            <a:r>
              <a:rPr sz="3200" spc="-55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898989"/>
                </a:solidFill>
                <a:latin typeface="Calibri"/>
                <a:cs typeface="Calibri"/>
              </a:rPr>
              <a:t>Vecchiato</a:t>
            </a:r>
            <a:r>
              <a:rPr sz="3200" spc="-75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898989"/>
                </a:solidFill>
                <a:latin typeface="Calibri"/>
                <a:cs typeface="Calibri"/>
              </a:rPr>
              <a:t>G.,</a:t>
            </a:r>
            <a:endParaRPr sz="3200">
              <a:latin typeface="Calibri"/>
              <a:cs typeface="Calibri"/>
            </a:endParaRPr>
          </a:p>
          <a:p>
            <a:pPr marL="635" algn="ctr">
              <a:lnSpc>
                <a:spcPts val="3835"/>
              </a:lnSpc>
            </a:pPr>
            <a:r>
              <a:rPr sz="3200" i="1" dirty="0">
                <a:solidFill>
                  <a:srgbClr val="898989"/>
                </a:solidFill>
                <a:latin typeface="Calibri"/>
                <a:cs typeface="Calibri"/>
              </a:rPr>
              <a:t>Manuale</a:t>
            </a:r>
            <a:r>
              <a:rPr sz="3200" i="1" spc="-80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rgbClr val="898989"/>
                </a:solidFill>
                <a:latin typeface="Calibri"/>
                <a:cs typeface="Calibri"/>
              </a:rPr>
              <a:t>operativo</a:t>
            </a:r>
            <a:r>
              <a:rPr sz="3200" i="1" spc="-75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i="1" dirty="0">
                <a:solidFill>
                  <a:srgbClr val="898989"/>
                </a:solidFill>
                <a:latin typeface="Calibri"/>
                <a:cs typeface="Calibri"/>
              </a:rPr>
              <a:t>di</a:t>
            </a:r>
            <a:r>
              <a:rPr sz="3200" i="1" spc="-70" dirty="0">
                <a:solidFill>
                  <a:srgbClr val="898989"/>
                </a:solidFill>
                <a:latin typeface="Calibri"/>
                <a:cs typeface="Calibri"/>
              </a:rPr>
              <a:t> </a:t>
            </a:r>
            <a:r>
              <a:rPr sz="3200" i="1" spc="-25" dirty="0">
                <a:solidFill>
                  <a:srgbClr val="898989"/>
                </a:solidFill>
                <a:latin typeface="Calibri"/>
                <a:cs typeface="Calibri"/>
              </a:rPr>
              <a:t>RP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2788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Messaggio</a:t>
            </a:r>
            <a:r>
              <a:rPr sz="4000" spc="-1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dirty="0">
                <a:solidFill>
                  <a:srgbClr val="000000"/>
                </a:solidFill>
                <a:latin typeface="Calibri"/>
                <a:cs typeface="Calibri"/>
              </a:rPr>
              <a:t>pubblicitario</a:t>
            </a:r>
            <a:r>
              <a:rPr sz="4000" spc="-1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000000"/>
                </a:solidFill>
                <a:latin typeface="Calibri"/>
                <a:cs typeface="Calibri"/>
              </a:rPr>
              <a:t>emozionale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1607820"/>
            <a:ext cx="7642225" cy="3827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57200" indent="1778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Calibri"/>
                <a:cs typeface="Calibri"/>
              </a:rPr>
              <a:t>“Facciamo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un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giro”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bicicletta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borsone </a:t>
            </a:r>
            <a:r>
              <a:rPr sz="3200" dirty="0">
                <a:latin typeface="Calibri"/>
                <a:cs typeface="Calibri"/>
              </a:rPr>
              <a:t>sul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manubrio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80"/>
              </a:spcBef>
            </a:pPr>
            <a:endParaRPr sz="3200" dirty="0">
              <a:latin typeface="Calibri"/>
              <a:cs typeface="Calibri"/>
            </a:endParaRPr>
          </a:p>
          <a:p>
            <a:pPr marL="29845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“Mandarina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lang="it-IT" sz="3200" spc="-70" dirty="0">
                <a:latin typeface="Calibri"/>
                <a:cs typeface="Calibri"/>
              </a:rPr>
              <a:t>e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cioccolata”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cono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gelato</a:t>
            </a:r>
            <a:endParaRPr sz="3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50"/>
              </a:spcBef>
            </a:pPr>
            <a:endParaRPr sz="3200" dirty="0">
              <a:latin typeface="Calibri"/>
              <a:cs typeface="Calibri"/>
            </a:endParaRPr>
          </a:p>
          <a:p>
            <a:pPr marL="12700" marR="5080" indent="17780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“Palla..?”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una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palla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da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tennis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sfreccia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sopra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un </a:t>
            </a:r>
            <a:r>
              <a:rPr sz="3200" spc="-10" dirty="0">
                <a:latin typeface="Calibri"/>
                <a:cs typeface="Calibri"/>
              </a:rPr>
              <a:t>borsone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24605" y="3469639"/>
            <a:ext cx="2540" cy="525780"/>
          </a:xfrm>
          <a:custGeom>
            <a:avLst/>
            <a:gdLst/>
            <a:ahLst/>
            <a:cxnLst/>
            <a:rect l="l" t="t" r="r" b="b"/>
            <a:pathLst>
              <a:path w="2539" h="525779">
                <a:moveTo>
                  <a:pt x="2387" y="90170"/>
                </a:moveTo>
                <a:lnTo>
                  <a:pt x="1879" y="90170"/>
                </a:lnTo>
                <a:lnTo>
                  <a:pt x="1879" y="11430"/>
                </a:lnTo>
                <a:lnTo>
                  <a:pt x="1371" y="11430"/>
                </a:lnTo>
                <a:lnTo>
                  <a:pt x="1371" y="0"/>
                </a:lnTo>
                <a:lnTo>
                  <a:pt x="1016" y="0"/>
                </a:lnTo>
                <a:lnTo>
                  <a:pt x="1016" y="11430"/>
                </a:lnTo>
                <a:lnTo>
                  <a:pt x="508" y="11430"/>
                </a:lnTo>
                <a:lnTo>
                  <a:pt x="508" y="90170"/>
                </a:lnTo>
                <a:lnTo>
                  <a:pt x="0" y="90170"/>
                </a:lnTo>
                <a:lnTo>
                  <a:pt x="0" y="308610"/>
                </a:lnTo>
                <a:lnTo>
                  <a:pt x="0" y="525780"/>
                </a:lnTo>
                <a:lnTo>
                  <a:pt x="2387" y="525780"/>
                </a:lnTo>
                <a:lnTo>
                  <a:pt x="2387" y="308610"/>
                </a:lnTo>
                <a:lnTo>
                  <a:pt x="2387" y="90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427355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Rivoluzione</a:t>
            </a:r>
            <a:r>
              <a:rPr sz="4400" spc="-1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nei</a:t>
            </a:r>
            <a:r>
              <a:rPr sz="4400" spc="-1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punti</a:t>
            </a:r>
            <a:r>
              <a:rPr sz="4400" spc="-1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vendita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713" y="1561274"/>
            <a:ext cx="7429500" cy="4233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100"/>
              </a:spcBef>
            </a:pPr>
            <a:r>
              <a:rPr sz="3000" spc="-10" dirty="0">
                <a:latin typeface="Calibri"/>
                <a:cs typeface="Calibri"/>
              </a:rPr>
              <a:t>Rappresentazioni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delle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stesse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immagini</a:t>
            </a:r>
            <a:endParaRPr sz="3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85"/>
              </a:spcBef>
            </a:pPr>
            <a:endParaRPr sz="3000" dirty="0">
              <a:latin typeface="Calibri"/>
              <a:cs typeface="Calibri"/>
            </a:endParaRPr>
          </a:p>
          <a:p>
            <a:pPr marL="12700" marR="283210" indent="17780">
              <a:lnSpc>
                <a:spcPts val="3229"/>
              </a:lnSpc>
            </a:pPr>
            <a:r>
              <a:rPr sz="3000" dirty="0">
                <a:latin typeface="Calibri"/>
                <a:cs typeface="Calibri"/>
              </a:rPr>
              <a:t>Si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svuota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vetrina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si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mette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bicicletta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del </a:t>
            </a:r>
            <a:r>
              <a:rPr sz="3000" spc="-10" dirty="0">
                <a:latin typeface="Calibri"/>
                <a:cs typeface="Calibri"/>
              </a:rPr>
              <a:t>“Facciamo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giro”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con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borsoni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coloratissimi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50" dirty="0">
                <a:latin typeface="Calibri"/>
                <a:cs typeface="Calibri"/>
              </a:rPr>
              <a:t>a </a:t>
            </a:r>
            <a:r>
              <a:rPr sz="3000" spc="-10" dirty="0">
                <a:latin typeface="Calibri"/>
                <a:cs typeface="Calibri"/>
              </a:rPr>
              <a:t>fianco</a:t>
            </a:r>
            <a:endParaRPr sz="3000" dirty="0">
              <a:latin typeface="Calibri"/>
              <a:cs typeface="Calibri"/>
            </a:endParaRPr>
          </a:p>
          <a:p>
            <a:pPr marL="1293495" marR="5080" indent="-963930">
              <a:lnSpc>
                <a:spcPts val="3229"/>
              </a:lnSpc>
              <a:spcBef>
                <a:spcPts val="745"/>
              </a:spcBef>
            </a:pPr>
            <a:r>
              <a:rPr sz="3000" spc="-35" dirty="0">
                <a:solidFill>
                  <a:srgbClr val="FF0000"/>
                </a:solidFill>
                <a:latin typeface="Calibri"/>
                <a:cs typeface="Calibri"/>
              </a:rPr>
              <a:t>CONTINUITÀ</a:t>
            </a:r>
            <a:r>
              <a:rPr sz="300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libri"/>
                <a:cs typeface="Calibri"/>
              </a:rPr>
              <a:t>(E</a:t>
            </a:r>
            <a:r>
              <a:rPr sz="300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0000"/>
                </a:solidFill>
                <a:latin typeface="Calibri"/>
                <a:cs typeface="Calibri"/>
              </a:rPr>
              <a:t>CONGRUENZA)</a:t>
            </a:r>
            <a:r>
              <a:rPr sz="3000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0000"/>
                </a:solidFill>
                <a:latin typeface="Calibri"/>
                <a:cs typeface="Calibri"/>
              </a:rPr>
              <a:t>VISIVA</a:t>
            </a:r>
            <a:r>
              <a:rPr sz="300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FF0000"/>
                </a:solidFill>
                <a:latin typeface="Calibri"/>
                <a:cs typeface="Calibri"/>
              </a:rPr>
              <a:t>CON</a:t>
            </a:r>
            <a:r>
              <a:rPr sz="3000" spc="-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25" dirty="0">
                <a:solidFill>
                  <a:srgbClr val="FF0000"/>
                </a:solidFill>
                <a:latin typeface="Calibri"/>
                <a:cs typeface="Calibri"/>
              </a:rPr>
              <a:t>LA </a:t>
            </a:r>
            <a:r>
              <a:rPr sz="3000" spc="-10" dirty="0">
                <a:solidFill>
                  <a:srgbClr val="FF0000"/>
                </a:solidFill>
                <a:latin typeface="Calibri"/>
                <a:cs typeface="Calibri"/>
              </a:rPr>
              <a:t>COMUNICAZIONE</a:t>
            </a:r>
            <a:r>
              <a:rPr sz="3000" spc="-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FF0000"/>
                </a:solidFill>
                <a:latin typeface="Calibri"/>
                <a:cs typeface="Calibri"/>
              </a:rPr>
              <a:t>PUBBLICITARIA</a:t>
            </a:r>
            <a:endParaRPr sz="3000" dirty="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320"/>
              </a:spcBef>
            </a:pPr>
            <a:r>
              <a:rPr sz="3000" dirty="0">
                <a:latin typeface="Calibri"/>
                <a:cs typeface="Calibri"/>
              </a:rPr>
              <a:t>Per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negozianti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è</a:t>
            </a:r>
            <a:r>
              <a:rPr sz="3000" spc="-7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uno</a:t>
            </a:r>
            <a:r>
              <a:rPr sz="3000" spc="-6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shock:</a:t>
            </a:r>
            <a:endParaRPr sz="3000" dirty="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370"/>
              </a:spcBef>
            </a:pPr>
            <a:r>
              <a:rPr sz="3000" dirty="0">
                <a:latin typeface="Calibri"/>
                <a:cs typeface="Calibri"/>
              </a:rPr>
              <a:t>Non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si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vendono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prodotti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ma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uno</a:t>
            </a:r>
            <a:r>
              <a:rPr sz="3000" spc="-5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stile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di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vit</a:t>
            </a:r>
            <a:r>
              <a:rPr lang="it-IT" sz="3000" spc="-20" dirty="0">
                <a:latin typeface="Calibri"/>
                <a:cs typeface="Calibri"/>
              </a:rPr>
              <a:t>a</a:t>
            </a:r>
            <a:endParaRPr sz="3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2753995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Visibilità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96414" y="2191998"/>
            <a:ext cx="5101590" cy="2854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Calibri"/>
                <a:cs typeface="Calibri"/>
              </a:rPr>
              <a:t>Anticonformista</a:t>
            </a:r>
            <a:endParaRPr sz="3200">
              <a:latin typeface="Calibri"/>
              <a:cs typeface="Calibri"/>
            </a:endParaRPr>
          </a:p>
          <a:p>
            <a:pPr marL="12700" marR="5080">
              <a:lnSpc>
                <a:spcPct val="239600"/>
              </a:lnSpc>
              <a:spcBef>
                <a:spcPts val="30"/>
              </a:spcBef>
            </a:pPr>
            <a:r>
              <a:rPr sz="3200" dirty="0">
                <a:latin typeface="Calibri"/>
                <a:cs typeface="Calibri"/>
              </a:rPr>
              <a:t>Ripetizione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continua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logo </a:t>
            </a:r>
            <a:r>
              <a:rPr sz="3200" spc="-10" dirty="0">
                <a:latin typeface="Calibri"/>
                <a:cs typeface="Calibri"/>
              </a:rPr>
              <a:t>Innovativa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targhetta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nome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277114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Marchio</a:t>
            </a:r>
            <a:endParaRPr sz="44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14425" y="1268760"/>
            <a:ext cx="8029575" cy="558923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29337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Merchandising</a:t>
            </a:r>
            <a:r>
              <a:rPr sz="4400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4400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distribuzione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5874"/>
            <a:ext cx="7871459" cy="430657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355600" marR="40005" indent="-342900">
              <a:lnSpc>
                <a:spcPts val="2600"/>
              </a:lnSpc>
              <a:spcBef>
                <a:spcPts val="720"/>
              </a:spcBef>
            </a:pPr>
            <a:r>
              <a:rPr sz="2700" dirty="0">
                <a:latin typeface="Calibri"/>
                <a:cs typeface="Calibri"/>
              </a:rPr>
              <a:t>Schede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tecniche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certificazione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dei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prodotti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(resistenza, </a:t>
            </a:r>
            <a:r>
              <a:rPr sz="2700" dirty="0">
                <a:latin typeface="Calibri"/>
                <a:cs typeface="Calibri"/>
              </a:rPr>
              <a:t>punto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di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rottura…)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0"/>
              </a:spcBef>
            </a:pP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600"/>
              </a:lnSpc>
            </a:pPr>
            <a:r>
              <a:rPr sz="2700" dirty="0">
                <a:latin typeface="Calibri"/>
                <a:cs typeface="Calibri"/>
              </a:rPr>
              <a:t>Negozio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come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punto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di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comunicazione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Wingdings"/>
                <a:cs typeface="Wingdings"/>
              </a:rPr>
              <a:t></a:t>
            </a:r>
            <a:r>
              <a:rPr sz="2700" spc="-120" dirty="0">
                <a:latin typeface="Times New Roman"/>
                <a:cs typeface="Times New Roman"/>
              </a:rPr>
              <a:t> </a:t>
            </a:r>
            <a:r>
              <a:rPr sz="2700" spc="-10" dirty="0">
                <a:latin typeface="Calibri"/>
                <a:cs typeface="Calibri"/>
              </a:rPr>
              <a:t>selezione </a:t>
            </a:r>
            <a:r>
              <a:rPr sz="2700" dirty="0">
                <a:latin typeface="Calibri"/>
                <a:cs typeface="Calibri"/>
              </a:rPr>
              <a:t>negozi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monomarca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per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confermare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rafforzare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valori: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700" spc="-10" dirty="0">
                <a:latin typeface="Calibri"/>
                <a:cs typeface="Calibri"/>
              </a:rPr>
              <a:t>Innovazione,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design,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freschezza,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durata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nel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tempo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2700">
              <a:latin typeface="Calibri"/>
              <a:cs typeface="Calibri"/>
            </a:endParaRPr>
          </a:p>
          <a:p>
            <a:pPr marL="355600" marR="671830" indent="-342900">
              <a:lnSpc>
                <a:spcPts val="2600"/>
              </a:lnSpc>
            </a:pPr>
            <a:r>
              <a:rPr sz="2700" spc="-10" dirty="0">
                <a:latin typeface="Calibri"/>
                <a:cs typeface="Calibri"/>
              </a:rPr>
              <a:t>Architettura</a:t>
            </a:r>
            <a:r>
              <a:rPr sz="2700" spc="-9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negozio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per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esprimere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valori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immagine </a:t>
            </a:r>
            <a:r>
              <a:rPr sz="2700" dirty="0">
                <a:latin typeface="Calibri"/>
                <a:cs typeface="Calibri"/>
              </a:rPr>
              <a:t>aziendale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(che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coincide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con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immagine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prodotto)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50"/>
              </a:spcBef>
            </a:pPr>
            <a:r>
              <a:rPr sz="2700" dirty="0">
                <a:latin typeface="Calibri"/>
                <a:cs typeface="Calibri"/>
              </a:rPr>
              <a:t>Leone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D’Oro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con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il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negozio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di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Parigi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alla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Biennale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2002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124714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Le</a:t>
            </a:r>
            <a:r>
              <a:rPr sz="4400" spc="-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relazioni</a:t>
            </a:r>
            <a:r>
              <a:rPr sz="4400" spc="-7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pubbliche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612074"/>
            <a:ext cx="7134859" cy="42075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98450" marR="5080" indent="-285750">
              <a:lnSpc>
                <a:spcPct val="99700"/>
              </a:lnSpc>
              <a:spcBef>
                <a:spcPts val="110"/>
              </a:spcBef>
            </a:pPr>
            <a:r>
              <a:rPr sz="2800" dirty="0">
                <a:latin typeface="Calibri"/>
                <a:cs typeface="Calibri"/>
              </a:rPr>
              <a:t>Ufficio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stampa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prodotto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prima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ufficio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stampa </a:t>
            </a:r>
            <a:r>
              <a:rPr sz="2800" dirty="0">
                <a:latin typeface="Calibri"/>
                <a:cs typeface="Calibri"/>
              </a:rPr>
              <a:t>istituzionale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poi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Wingdings"/>
                <a:cs typeface="Wingdings"/>
              </a:rPr>
              <a:t>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modalità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permanente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di </a:t>
            </a:r>
            <a:r>
              <a:rPr sz="2800" spc="-10" dirty="0">
                <a:latin typeface="Calibri"/>
                <a:cs typeface="Calibri"/>
              </a:rPr>
              <a:t>comunicazione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85"/>
              </a:spcBef>
            </a:pPr>
            <a:endParaRPr sz="2800">
              <a:latin typeface="Calibri"/>
              <a:cs typeface="Calibri"/>
            </a:endParaRPr>
          </a:p>
          <a:p>
            <a:pPr marL="298450" marR="779145" indent="-28575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Apertura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negozio: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selezione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target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primari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e </a:t>
            </a:r>
            <a:r>
              <a:rPr sz="2800" spc="-10" dirty="0">
                <a:latin typeface="Calibri"/>
                <a:cs typeface="Calibri"/>
              </a:rPr>
              <a:t>comunicazione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personalizzata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95"/>
              </a:spcBef>
            </a:pPr>
            <a:endParaRPr sz="2800">
              <a:latin typeface="Calibri"/>
              <a:cs typeface="Calibri"/>
            </a:endParaRPr>
          </a:p>
          <a:p>
            <a:pPr marL="298450" marR="498475" indent="-28575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alibri"/>
                <a:cs typeface="Calibri"/>
              </a:rPr>
              <a:t>Inaugurazioni: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prima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azienda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italiana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usare mongolfiera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1229995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Responsabilità</a:t>
            </a:r>
            <a:r>
              <a:rPr sz="4400" spc="-1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sociale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7020"/>
            <a:ext cx="7430134" cy="424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Calibri"/>
                <a:cs typeface="Calibri"/>
              </a:rPr>
              <a:t>Mongolfiera:</a:t>
            </a:r>
            <a:r>
              <a:rPr sz="2200" spc="-10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viaggiare</a:t>
            </a:r>
            <a:r>
              <a:rPr sz="2200" spc="-9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pulito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25"/>
              </a:spcBef>
            </a:pPr>
            <a:r>
              <a:rPr sz="2200" dirty="0">
                <a:latin typeface="Calibri"/>
                <a:cs typeface="Calibri"/>
              </a:rPr>
              <a:t>Fin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dai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primi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anni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ottanta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pallone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“Mandarina”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nei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cieli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italiani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4"/>
              </a:spcBef>
            </a:pPr>
            <a:endParaRPr sz="2200">
              <a:latin typeface="Calibri"/>
              <a:cs typeface="Calibri"/>
            </a:endParaRPr>
          </a:p>
          <a:p>
            <a:pPr marL="355600" marR="304165" indent="-342900">
              <a:lnSpc>
                <a:spcPts val="2130"/>
              </a:lnSpc>
            </a:pPr>
            <a:r>
              <a:rPr sz="2200" dirty="0">
                <a:latin typeface="Calibri"/>
                <a:cs typeface="Calibri"/>
              </a:rPr>
              <a:t>Esperimenti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scientifici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Wingdings"/>
                <a:cs typeface="Wingdings"/>
              </a:rPr>
              <a:t>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Calibri"/>
                <a:cs typeface="Calibri"/>
              </a:rPr>
              <a:t>respiratore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ad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alte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quote</a:t>
            </a:r>
            <a:r>
              <a:rPr sz="2200" spc="-10" dirty="0">
                <a:latin typeface="Wingdings"/>
                <a:cs typeface="Wingdings"/>
              </a:rPr>
              <a:t></a:t>
            </a:r>
            <a:r>
              <a:rPr sz="2200" spc="-10" dirty="0">
                <a:latin typeface="Calibri"/>
                <a:cs typeface="Calibri"/>
              </a:rPr>
              <a:t>spedizioni alpinistiche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45"/>
              </a:spcBef>
            </a:pPr>
            <a:r>
              <a:rPr sz="2200" dirty="0">
                <a:latin typeface="Calibri"/>
                <a:cs typeface="Calibri"/>
              </a:rPr>
              <a:t>Sponsorizzazioni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ad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eventi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rigorosamente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fedeli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valori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azienda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34"/>
              </a:spcBef>
            </a:pPr>
            <a:endParaRPr sz="2200">
              <a:latin typeface="Calibri"/>
              <a:cs typeface="Calibri"/>
            </a:endParaRPr>
          </a:p>
          <a:p>
            <a:pPr marL="355600" marR="5080" indent="-342900">
              <a:lnSpc>
                <a:spcPts val="2130"/>
              </a:lnSpc>
              <a:spcBef>
                <a:spcPts val="5"/>
              </a:spcBef>
            </a:pPr>
            <a:r>
              <a:rPr sz="2200" dirty="0">
                <a:latin typeface="Calibri"/>
                <a:cs typeface="Calibri"/>
              </a:rPr>
              <a:t>Iniziative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con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Facoltà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di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design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Politecnico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Milano,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con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architetti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e </a:t>
            </a:r>
            <a:r>
              <a:rPr sz="2200" spc="-10" dirty="0">
                <a:latin typeface="Calibri"/>
                <a:cs typeface="Calibri"/>
              </a:rPr>
              <a:t>designer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40"/>
              </a:spcBef>
            </a:pPr>
            <a:r>
              <a:rPr sz="2200" spc="-10" dirty="0">
                <a:latin typeface="Calibri"/>
                <a:cs typeface="Calibri"/>
              </a:rPr>
              <a:t>Rapresentano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mix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Wingdings"/>
                <a:cs typeface="Wingdings"/>
              </a:rPr>
              <a:t></a:t>
            </a:r>
            <a:r>
              <a:rPr sz="2200" spc="-1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libri"/>
                <a:cs typeface="Calibri"/>
              </a:rPr>
              <a:t>relazioni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consumatore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stakeholder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1781810">
              <a:lnSpc>
                <a:spcPct val="100000"/>
              </a:lnSpc>
              <a:spcBef>
                <a:spcPts val="100"/>
              </a:spcBef>
            </a:pPr>
            <a:r>
              <a:rPr sz="4400" spc="-40" dirty="0">
                <a:solidFill>
                  <a:srgbClr val="000000"/>
                </a:solidFill>
                <a:latin typeface="Calibri"/>
                <a:cs typeface="Calibri"/>
              </a:rPr>
              <a:t>Tematiche</a:t>
            </a:r>
            <a:r>
              <a:rPr sz="4400" spc="-1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sociali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35874"/>
            <a:ext cx="7874634" cy="4306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Calibri"/>
                <a:cs typeface="Calibri"/>
              </a:rPr>
              <a:t>Comunicazione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su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valori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etici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di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solidarietà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3235"/>
              </a:lnSpc>
              <a:spcBef>
                <a:spcPts val="3259"/>
              </a:spcBef>
            </a:pPr>
            <a:r>
              <a:rPr sz="2700" dirty="0">
                <a:latin typeface="Calibri"/>
                <a:cs typeface="Calibri"/>
              </a:rPr>
              <a:t>Marchio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sociale: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3235"/>
              </a:lnSpc>
            </a:pPr>
            <a:r>
              <a:rPr sz="2700" dirty="0">
                <a:latin typeface="Calibri"/>
                <a:cs typeface="Calibri"/>
              </a:rPr>
              <a:t>condizioni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caratteristiche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lavoratori</a:t>
            </a:r>
            <a:r>
              <a:rPr sz="2700" spc="-3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anche</a:t>
            </a:r>
            <a:r>
              <a:rPr sz="2700" spc="-4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dei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fornitori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sz="2700">
              <a:latin typeface="Calibri"/>
              <a:cs typeface="Calibri"/>
            </a:endParaRPr>
          </a:p>
          <a:p>
            <a:pPr marL="355600" marR="591185" indent="-342900" algn="just">
              <a:lnSpc>
                <a:spcPts val="2600"/>
              </a:lnSpc>
            </a:pPr>
            <a:r>
              <a:rPr sz="2700" dirty="0">
                <a:latin typeface="Calibri"/>
                <a:cs typeface="Calibri"/>
              </a:rPr>
              <a:t>Campagne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stampa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sostegno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di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attività</a:t>
            </a:r>
            <a:r>
              <a:rPr sz="2700" spc="-8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associazioni </a:t>
            </a:r>
            <a:r>
              <a:rPr sz="2700" dirty="0">
                <a:latin typeface="Calibri"/>
                <a:cs typeface="Calibri"/>
              </a:rPr>
              <a:t>contro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sfruttamento</a:t>
            </a:r>
            <a:r>
              <a:rPr sz="2700" spc="-5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minorile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per</a:t>
            </a:r>
            <a:r>
              <a:rPr sz="2700" spc="-6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la</a:t>
            </a:r>
            <a:r>
              <a:rPr sz="2700" spc="-6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promozione </a:t>
            </a:r>
            <a:r>
              <a:rPr sz="2700" dirty="0">
                <a:latin typeface="Calibri"/>
                <a:cs typeface="Calibri"/>
              </a:rPr>
              <a:t>certificazione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etica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del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prodotto</a:t>
            </a:r>
            <a:endParaRPr sz="2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70"/>
              </a:spcBef>
            </a:pPr>
            <a:endParaRPr sz="2700">
              <a:latin typeface="Calibri"/>
              <a:cs typeface="Calibri"/>
            </a:endParaRPr>
          </a:p>
          <a:p>
            <a:pPr marL="355600" marR="5080" indent="-342900">
              <a:lnSpc>
                <a:spcPts val="2600"/>
              </a:lnSpc>
            </a:pPr>
            <a:r>
              <a:rPr sz="2700" dirty="0">
                <a:latin typeface="Calibri"/>
                <a:cs typeface="Calibri"/>
              </a:rPr>
              <a:t>Promosso</a:t>
            </a:r>
            <a:r>
              <a:rPr sz="2700" spc="-114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attività</a:t>
            </a:r>
            <a:r>
              <a:rPr sz="2700" spc="-114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associazioni</a:t>
            </a:r>
            <a:r>
              <a:rPr sz="2700" spc="-10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umanitarie,</a:t>
            </a:r>
            <a:r>
              <a:rPr sz="2700" spc="-1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come</a:t>
            </a:r>
            <a:r>
              <a:rPr sz="2700" spc="-114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“Medici </a:t>
            </a:r>
            <a:r>
              <a:rPr sz="2700" dirty="0">
                <a:latin typeface="Calibri"/>
                <a:cs typeface="Calibri"/>
              </a:rPr>
              <a:t>senza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spc="-35" dirty="0">
                <a:latin typeface="Calibri"/>
                <a:cs typeface="Calibri"/>
              </a:rPr>
              <a:t>frontiere”,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con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mostre,</a:t>
            </a:r>
            <a:r>
              <a:rPr sz="2700" spc="-7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internet</a:t>
            </a:r>
            <a:r>
              <a:rPr sz="2700" spc="-8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e</a:t>
            </a:r>
            <a:r>
              <a:rPr sz="2700" spc="-7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introiti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109855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Comunicazione</a:t>
            </a:r>
            <a:r>
              <a:rPr sz="4400" spc="-1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interna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48574"/>
            <a:ext cx="7945120" cy="412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Una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delle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prime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aziende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italiane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Calibri"/>
                <a:cs typeface="Calibri"/>
              </a:rPr>
              <a:t>Con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Vision,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Mission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posizionamento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35"/>
              </a:spcBef>
            </a:pPr>
            <a:endParaRPr sz="2400">
              <a:latin typeface="Calibri"/>
              <a:cs typeface="Calibri"/>
            </a:endParaRPr>
          </a:p>
          <a:p>
            <a:pPr marL="355600" marR="5080" indent="17780" algn="just">
              <a:lnSpc>
                <a:spcPct val="79900"/>
              </a:lnSpc>
            </a:pPr>
            <a:r>
              <a:rPr sz="2400" i="1" dirty="0">
                <a:latin typeface="Calibri"/>
                <a:cs typeface="Calibri"/>
              </a:rPr>
              <a:t>Mandarina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Duck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è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il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marchio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cui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è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riconosciuta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la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capacità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di </a:t>
            </a:r>
            <a:r>
              <a:rPr sz="2400" i="1" dirty="0">
                <a:latin typeface="Calibri"/>
                <a:cs typeface="Calibri"/>
              </a:rPr>
              <a:t>superare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gli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schemi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le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convenzioni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in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tutte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le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sue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espressioni </a:t>
            </a:r>
            <a:r>
              <a:rPr sz="2400" i="1" dirty="0">
                <a:latin typeface="Calibri"/>
                <a:cs typeface="Calibri"/>
              </a:rPr>
              <a:t>con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innovazione,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entusiasmo,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20" dirty="0">
                <a:latin typeface="Calibri"/>
                <a:cs typeface="Calibri"/>
              </a:rPr>
              <a:t>concretezza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ironia.</a:t>
            </a:r>
            <a:endParaRPr sz="2400">
              <a:latin typeface="Calibri"/>
              <a:cs typeface="Calibri"/>
            </a:endParaRPr>
          </a:p>
          <a:p>
            <a:pPr marL="355600" marR="77470" indent="17780" algn="just">
              <a:lnSpc>
                <a:spcPct val="79800"/>
              </a:lnSpc>
              <a:spcBef>
                <a:spcPts val="600"/>
              </a:spcBef>
            </a:pPr>
            <a:r>
              <a:rPr sz="2400" i="1" dirty="0">
                <a:latin typeface="Calibri"/>
                <a:cs typeface="Calibri"/>
              </a:rPr>
              <a:t>Unendo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benefici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tangibili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intangibili,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progetta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distribuisce </a:t>
            </a:r>
            <a:r>
              <a:rPr sz="2400" i="1" dirty="0">
                <a:latin typeface="Calibri"/>
                <a:cs typeface="Calibri"/>
              </a:rPr>
              <a:t>oggetti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per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l’individuo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consapevole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e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sensibile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al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nuovo.</a:t>
            </a:r>
            <a:endParaRPr sz="2400">
              <a:latin typeface="Calibri"/>
              <a:cs typeface="Calibri"/>
            </a:endParaRPr>
          </a:p>
          <a:p>
            <a:pPr marL="355600" marR="64769" indent="17780" algn="just">
              <a:lnSpc>
                <a:spcPct val="79900"/>
              </a:lnSpc>
              <a:spcBef>
                <a:spcPts val="565"/>
              </a:spcBef>
            </a:pPr>
            <a:r>
              <a:rPr sz="2400" i="1" dirty="0">
                <a:latin typeface="Calibri"/>
                <a:cs typeface="Calibri"/>
              </a:rPr>
              <a:t>Perché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lo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ha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già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fatto,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ha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il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coraggio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di</a:t>
            </a:r>
            <a:r>
              <a:rPr sz="2400" i="1" spc="-6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farlo,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ha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il</a:t>
            </a:r>
            <a:r>
              <a:rPr sz="2400" i="1" spc="-60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coraggio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di </a:t>
            </a:r>
            <a:r>
              <a:rPr sz="2400" i="1" spc="-10" dirty="0">
                <a:latin typeface="Calibri"/>
                <a:cs typeface="Calibri"/>
              </a:rPr>
              <a:t>dirlo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890"/>
              </a:spcBef>
            </a:pPr>
            <a:r>
              <a:rPr sz="2400" dirty="0">
                <a:latin typeface="Calibri"/>
                <a:cs typeface="Calibri"/>
              </a:rPr>
              <a:t>Condivisione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attraverso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incontri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convention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835025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Monitoraggio</a:t>
            </a:r>
            <a:r>
              <a:rPr sz="4400" spc="-1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dei</a:t>
            </a:r>
            <a:r>
              <a:rPr sz="4400" spc="-1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risultati</a:t>
            </a:r>
            <a:endParaRPr sz="4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16890" y="1583089"/>
          <a:ext cx="4005579" cy="1342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6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9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185">
                <a:tc>
                  <a:txBody>
                    <a:bodyPr/>
                    <a:lstStyle/>
                    <a:p>
                      <a:pPr marR="60325" algn="ctr">
                        <a:lnSpc>
                          <a:spcPts val="2535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1977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2535"/>
                        </a:lnSpc>
                      </a:pPr>
                      <a:r>
                        <a:rPr sz="2200" spc="-20" dirty="0">
                          <a:latin typeface="Calibri"/>
                          <a:cs typeface="Calibri"/>
                        </a:rPr>
                        <a:t>fatturato</a:t>
                      </a:r>
                      <a:r>
                        <a:rPr sz="2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1,5</a:t>
                      </a:r>
                      <a:r>
                        <a:rPr sz="2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miliardi</a:t>
                      </a:r>
                      <a:r>
                        <a:rPr sz="2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2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lire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marR="60325" algn="ctr">
                        <a:lnSpc>
                          <a:spcPts val="2510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1981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2510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&gt;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miliardi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010">
                <a:tc>
                  <a:txBody>
                    <a:bodyPr/>
                    <a:lstStyle/>
                    <a:p>
                      <a:pPr marR="60325" algn="ctr">
                        <a:lnSpc>
                          <a:spcPts val="2510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1990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2510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100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miliardi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85">
                <a:tc>
                  <a:txBody>
                    <a:bodyPr/>
                    <a:lstStyle/>
                    <a:p>
                      <a:pPr marR="60325" algn="ctr">
                        <a:lnSpc>
                          <a:spcPts val="2510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2008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2510"/>
                        </a:lnSpc>
                      </a:pPr>
                      <a:r>
                        <a:rPr sz="2200" dirty="0">
                          <a:latin typeface="Calibri"/>
                          <a:cs typeface="Calibri"/>
                        </a:rPr>
                        <a:t>80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milioni</a:t>
                      </a:r>
                      <a:r>
                        <a:rPr sz="2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di</a:t>
                      </a:r>
                      <a:r>
                        <a:rPr sz="2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euro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35940" y="3233441"/>
            <a:ext cx="7953375" cy="2706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1290" indent="-148590">
              <a:lnSpc>
                <a:spcPts val="2635"/>
              </a:lnSpc>
              <a:spcBef>
                <a:spcPts val="100"/>
              </a:spcBef>
              <a:buChar char="-"/>
              <a:tabLst>
                <a:tab pos="161290" algn="l"/>
              </a:tabLst>
            </a:pPr>
            <a:r>
              <a:rPr sz="2200" dirty="0">
                <a:latin typeface="Calibri"/>
                <a:cs typeface="Calibri"/>
              </a:rPr>
              <a:t>Indagine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Demoscopica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fine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anni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Ottanta: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635"/>
              </a:lnSpc>
            </a:pPr>
            <a:r>
              <a:rPr sz="2200" dirty="0">
                <a:latin typeface="Calibri"/>
                <a:cs typeface="Calibri"/>
              </a:rPr>
              <a:t>tra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gli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oggetti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mito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ultimi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50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anni</a:t>
            </a:r>
            <a:endParaRPr sz="2200">
              <a:latin typeface="Calibri"/>
              <a:cs typeface="Calibri"/>
            </a:endParaRPr>
          </a:p>
          <a:p>
            <a:pPr marL="161290" indent="-148590">
              <a:lnSpc>
                <a:spcPct val="100000"/>
              </a:lnSpc>
              <a:spcBef>
                <a:spcPts val="2625"/>
              </a:spcBef>
              <a:buChar char="-"/>
              <a:tabLst>
                <a:tab pos="161290" algn="l"/>
              </a:tabLst>
            </a:pPr>
            <a:r>
              <a:rPr sz="2200" spc="-10" dirty="0">
                <a:latin typeface="Calibri"/>
                <a:cs typeface="Calibri"/>
              </a:rPr>
              <a:t>Fortune(giugno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89):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prime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10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innovative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moda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anni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80</a:t>
            </a:r>
            <a:endParaRPr sz="2200">
              <a:latin typeface="Calibri"/>
              <a:cs typeface="Calibri"/>
            </a:endParaRPr>
          </a:p>
          <a:p>
            <a:pPr marL="161290" indent="-148590">
              <a:lnSpc>
                <a:spcPct val="100000"/>
              </a:lnSpc>
              <a:spcBef>
                <a:spcPts val="2660"/>
              </a:spcBef>
              <a:buChar char="-"/>
              <a:tabLst>
                <a:tab pos="161290" algn="l"/>
              </a:tabLst>
            </a:pPr>
            <a:r>
              <a:rPr sz="2200" dirty="0">
                <a:latin typeface="Calibri"/>
                <a:cs typeface="Calibri"/>
              </a:rPr>
              <a:t>Mandarina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esposta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al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Moma</a:t>
            </a:r>
            <a:endParaRPr sz="2200">
              <a:latin typeface="Calibri"/>
              <a:cs typeface="Calibri"/>
            </a:endParaRPr>
          </a:p>
          <a:p>
            <a:pPr marL="161290" indent="-148590">
              <a:lnSpc>
                <a:spcPct val="100000"/>
              </a:lnSpc>
              <a:spcBef>
                <a:spcPts val="2625"/>
              </a:spcBef>
              <a:buChar char="-"/>
              <a:tabLst>
                <a:tab pos="161290" algn="l"/>
              </a:tabLst>
            </a:pPr>
            <a:r>
              <a:rPr sz="2200" dirty="0">
                <a:latin typeface="Calibri"/>
                <a:cs typeface="Calibri"/>
              </a:rPr>
              <a:t>2000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premio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“Guggenheim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Museum”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con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l’iniziativa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“Search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Art”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1587" y="4914900"/>
            <a:ext cx="828675" cy="94297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64781" y="4929187"/>
            <a:ext cx="407193" cy="92868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65043" y="4829175"/>
            <a:ext cx="578643" cy="81438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971800" y="2778918"/>
            <a:ext cx="2800350" cy="165020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64706" y="1414462"/>
            <a:ext cx="2728912" cy="126444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28712" y="171450"/>
            <a:ext cx="392906" cy="47863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307431" y="5493543"/>
            <a:ext cx="3657600" cy="19288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400800" y="6393656"/>
            <a:ext cx="721518" cy="18573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057525" y="6393656"/>
            <a:ext cx="914400" cy="18573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729162" y="6393656"/>
            <a:ext cx="1000125" cy="18573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385887" y="6393656"/>
            <a:ext cx="814387" cy="185737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582788" y="227807"/>
            <a:ext cx="2009775" cy="3327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000" spc="-175" dirty="0">
                <a:solidFill>
                  <a:srgbClr val="595959"/>
                </a:solidFill>
              </a:rPr>
              <a:t>MANDA/2INA</a:t>
            </a:r>
            <a:r>
              <a:rPr sz="2000" spc="70" dirty="0">
                <a:solidFill>
                  <a:srgbClr val="595959"/>
                </a:solidFill>
              </a:rPr>
              <a:t> </a:t>
            </a:r>
            <a:r>
              <a:rPr sz="2000" spc="-204" dirty="0">
                <a:solidFill>
                  <a:srgbClr val="505050"/>
                </a:solidFill>
              </a:rPr>
              <a:t>õUCK</a:t>
            </a:r>
            <a:endParaRPr sz="2000"/>
          </a:p>
        </p:txBody>
      </p:sp>
      <p:sp>
        <p:nvSpPr>
          <p:cNvPr id="14" name="object 14"/>
          <p:cNvSpPr txBox="1"/>
          <p:nvPr/>
        </p:nvSpPr>
        <p:spPr>
          <a:xfrm>
            <a:off x="2374305" y="4818857"/>
            <a:ext cx="775335" cy="1898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-60" dirty="0">
                <a:solidFill>
                  <a:srgbClr val="707070"/>
                </a:solidFill>
                <a:latin typeface="Arial MT"/>
                <a:cs typeface="Arial MT"/>
              </a:rPr>
              <a:t>Stotia</a:t>
            </a:r>
            <a:r>
              <a:rPr sz="1050" spc="-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707070"/>
                </a:solidFill>
                <a:latin typeface="Arial MT"/>
                <a:cs typeface="Arial MT"/>
              </a:rPr>
              <a:t>e</a:t>
            </a:r>
            <a:r>
              <a:rPr sz="1050" spc="-5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707070"/>
                </a:solidFill>
                <a:latin typeface="Arial MT"/>
                <a:cs typeface="Arial MT"/>
              </a:rPr>
              <a:t>Valoti</a:t>
            </a:r>
            <a:endParaRPr sz="1050">
              <a:latin typeface="Arial MT"/>
              <a:cs typeface="Arial M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45607" y="4818857"/>
            <a:ext cx="627380" cy="1898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-10" dirty="0">
                <a:solidFill>
                  <a:srgbClr val="707070"/>
                </a:solidFill>
                <a:latin typeface="Consolas"/>
                <a:cs typeface="Consolas"/>
              </a:rPr>
              <a:t>FessRoom</a:t>
            </a:r>
            <a:endParaRPr sz="1050">
              <a:latin typeface="Consolas"/>
              <a:cs typeface="Consola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20461" y="4818857"/>
            <a:ext cx="660400" cy="1898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050" spc="-85" dirty="0">
                <a:solidFill>
                  <a:srgbClr val="707070"/>
                </a:solidFill>
                <a:latin typeface="Arial MT"/>
                <a:cs typeface="Arial MT"/>
              </a:rPr>
              <a:t>Dove</a:t>
            </a:r>
            <a:r>
              <a:rPr sz="1050" spc="1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1050" spc="-45" dirty="0">
                <a:solidFill>
                  <a:srgbClr val="707070"/>
                </a:solidFill>
                <a:latin typeface="Arial MT"/>
                <a:cs typeface="Arial MT"/>
              </a:rPr>
              <a:t>siamo</a:t>
            </a:r>
            <a:endParaRPr sz="10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75" y="73269"/>
            <a:ext cx="9120372" cy="678473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475" y="2100262"/>
            <a:ext cx="7565231" cy="2657474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5950" y="6607968"/>
            <a:ext cx="2986087" cy="25003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57825" y="2235993"/>
            <a:ext cx="1857375" cy="223599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57350" y="171450"/>
            <a:ext cx="5715000" cy="183594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036843" y="0"/>
            <a:ext cx="107156" cy="2778918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5509259" y="4797742"/>
            <a:ext cx="1223010" cy="0"/>
          </a:xfrm>
          <a:custGeom>
            <a:avLst/>
            <a:gdLst/>
            <a:ahLst/>
            <a:cxnLst/>
            <a:rect l="l" t="t" r="r" b="b"/>
            <a:pathLst>
              <a:path w="1223009">
                <a:moveTo>
                  <a:pt x="0" y="0"/>
                </a:moveTo>
                <a:lnTo>
                  <a:pt x="1223010" y="0"/>
                </a:lnTo>
              </a:path>
            </a:pathLst>
          </a:custGeom>
          <a:ln w="171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493543" y="5079206"/>
            <a:ext cx="1793081" cy="70008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486275" y="6665118"/>
            <a:ext cx="585787" cy="192881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537599" y="2289967"/>
            <a:ext cx="74612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u="heavy" spc="-65" dirty="0">
                <a:solidFill>
                  <a:srgbClr val="5B6789"/>
                </a:solidFill>
                <a:uFill>
                  <a:solidFill>
                    <a:srgbClr val="3B6787"/>
                  </a:solidFill>
                </a:uFill>
                <a:latin typeface="Arial MT"/>
                <a:cs typeface="Arial MT"/>
              </a:rPr>
              <a:t>La</a:t>
            </a:r>
            <a:r>
              <a:rPr sz="800" u="heavy" spc="-40" dirty="0">
                <a:solidFill>
                  <a:srgbClr val="5B6789"/>
                </a:solidFill>
                <a:uFill>
                  <a:solidFill>
                    <a:srgbClr val="3B6787"/>
                  </a:solidFill>
                </a:uFill>
                <a:latin typeface="Arial MT"/>
                <a:cs typeface="Arial MT"/>
              </a:rPr>
              <a:t> </a:t>
            </a:r>
            <a:r>
              <a:rPr sz="800" u="heavy" spc="-75" dirty="0">
                <a:solidFill>
                  <a:srgbClr val="97E6FF"/>
                </a:solidFill>
                <a:uFill>
                  <a:solidFill>
                    <a:srgbClr val="3B6787"/>
                  </a:solidFill>
                </a:uFill>
                <a:latin typeface="Arial MT"/>
                <a:cs typeface="Arial MT"/>
              </a:rPr>
              <a:t>moda</a:t>
            </a:r>
            <a:r>
              <a:rPr sz="800" u="heavy" spc="-5" dirty="0">
                <a:solidFill>
                  <a:srgbClr val="97E6FF"/>
                </a:solidFill>
                <a:uFill>
                  <a:solidFill>
                    <a:srgbClr val="3B6787"/>
                  </a:solidFill>
                </a:uFill>
                <a:latin typeface="Arial MT"/>
                <a:cs typeface="Arial MT"/>
              </a:rPr>
              <a:t> </a:t>
            </a:r>
            <a:r>
              <a:rPr sz="800" u="heavy" spc="-55" dirty="0">
                <a:solidFill>
                  <a:srgbClr val="97E6FF"/>
                </a:solidFill>
                <a:uFill>
                  <a:solidFill>
                    <a:srgbClr val="3B6787"/>
                  </a:solidFill>
                </a:uFill>
                <a:latin typeface="Arial MT"/>
                <a:cs typeface="Arial MT"/>
              </a:rPr>
              <a:t>polosa</a:t>
            </a:r>
            <a:r>
              <a:rPr sz="800" spc="-5" dirty="0">
                <a:solidFill>
                  <a:srgbClr val="97E6FF"/>
                </a:solidFill>
                <a:latin typeface="Arial MT"/>
                <a:cs typeface="Arial MT"/>
              </a:rPr>
              <a:t> </a:t>
            </a:r>
            <a:r>
              <a:rPr sz="800" spc="-50" dirty="0">
                <a:solidFill>
                  <a:srgbClr val="5EB6FF"/>
                </a:solidFill>
                <a:latin typeface="Arial MT"/>
                <a:cs typeface="Arial MT"/>
              </a:rPr>
              <a:t>»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82570" y="2279253"/>
            <a:ext cx="3469640" cy="1444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1746250" indent="-1905">
              <a:lnSpc>
                <a:spcPct val="105500"/>
              </a:lnSpc>
              <a:spcBef>
                <a:spcPts val="100"/>
              </a:spcBef>
            </a:pPr>
            <a:r>
              <a:rPr sz="800" dirty="0">
                <a:solidFill>
                  <a:srgbClr val="005EB6"/>
                </a:solidFill>
                <a:latin typeface="Cambria"/>
                <a:cs typeface="Cambria"/>
              </a:rPr>
              <a:t>«</a:t>
            </a:r>
            <a:r>
              <a:rPr sz="800" spc="-15" dirty="0">
                <a:solidFill>
                  <a:srgbClr val="005EB6"/>
                </a:solidFill>
                <a:latin typeface="Cambria"/>
                <a:cs typeface="Cambria"/>
              </a:rPr>
              <a:t> </a:t>
            </a:r>
            <a:r>
              <a:rPr sz="800" u="heavy" spc="-50" dirty="0">
                <a:solidFill>
                  <a:srgbClr val="97E6FF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Sprinp</a:t>
            </a:r>
            <a:r>
              <a:rPr sz="800" u="heavy" spc="5" dirty="0">
                <a:solidFill>
                  <a:srgbClr val="97E6FF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 </a:t>
            </a:r>
            <a:r>
              <a:rPr sz="800" u="heavy" spc="-10" dirty="0">
                <a:solidFill>
                  <a:srgbClr val="3D97DA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baps</a:t>
            </a:r>
            <a:r>
              <a:rPr sz="800" u="heavy" spc="165" dirty="0">
                <a:solidFill>
                  <a:srgbClr val="3D97DA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 </a:t>
            </a:r>
            <a:r>
              <a:rPr sz="800" u="heavy" dirty="0">
                <a:solidFill>
                  <a:srgbClr val="97E6FF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rhe</a:t>
            </a:r>
            <a:r>
              <a:rPr sz="800" u="heavy" spc="-15" dirty="0">
                <a:solidFill>
                  <a:srgbClr val="97E6FF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 </a:t>
            </a:r>
            <a:r>
              <a:rPr sz="800" u="heavy" spc="-35" dirty="0">
                <a:solidFill>
                  <a:srgbClr val="3D97DA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borsa</a:t>
            </a:r>
            <a:r>
              <a:rPr sz="800" u="heavy" spc="-5" dirty="0">
                <a:solidFill>
                  <a:srgbClr val="3D97DA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 </a:t>
            </a:r>
            <a:r>
              <a:rPr sz="800" u="heavy" spc="-70" dirty="0">
                <a:solidFill>
                  <a:srgbClr val="3D67AC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utilizzerete</a:t>
            </a:r>
            <a:r>
              <a:rPr sz="800" u="heavy" spc="30" dirty="0">
                <a:solidFill>
                  <a:srgbClr val="3D67AC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 </a:t>
            </a:r>
            <a:r>
              <a:rPr sz="800" u="heavy" spc="-10" dirty="0">
                <a:solidFill>
                  <a:srgbClr val="3D679A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puesta</a:t>
            </a:r>
            <a:r>
              <a:rPr sz="800" spc="500" dirty="0">
                <a:solidFill>
                  <a:srgbClr val="3D679A"/>
                </a:solidFill>
                <a:latin typeface="Cambria"/>
                <a:cs typeface="Cambria"/>
              </a:rPr>
              <a:t> </a:t>
            </a:r>
            <a:r>
              <a:rPr sz="800" u="heavy" spc="-10" dirty="0">
                <a:solidFill>
                  <a:srgbClr val="79979A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primavera8</a:t>
            </a:r>
            <a:endParaRPr sz="800">
              <a:latin typeface="Cambria"/>
              <a:cs typeface="Cambria"/>
            </a:endParaRPr>
          </a:p>
          <a:p>
            <a:pPr marL="45085">
              <a:lnSpc>
                <a:spcPct val="100000"/>
              </a:lnSpc>
              <a:spcBef>
                <a:spcPts val="660"/>
              </a:spcBef>
            </a:pPr>
            <a:r>
              <a:rPr sz="1400" spc="-120" dirty="0">
                <a:solidFill>
                  <a:srgbClr val="3D6789"/>
                </a:solidFill>
                <a:latin typeface="Cambria"/>
                <a:cs typeface="Cambria"/>
              </a:rPr>
              <a:t>Arte</a:t>
            </a:r>
            <a:r>
              <a:rPr sz="1400" spc="40" dirty="0">
                <a:solidFill>
                  <a:srgbClr val="3D6789"/>
                </a:solidFill>
                <a:latin typeface="Cambria"/>
                <a:cs typeface="Cambria"/>
              </a:rPr>
              <a:t> </a:t>
            </a:r>
            <a:r>
              <a:rPr sz="1400" spc="-210" dirty="0">
                <a:solidFill>
                  <a:srgbClr val="3D6789"/>
                </a:solidFill>
                <a:latin typeface="Cambria"/>
                <a:cs typeface="Cambria"/>
              </a:rPr>
              <a:t>&amp;</a:t>
            </a:r>
            <a:r>
              <a:rPr sz="1400" spc="30" dirty="0">
                <a:solidFill>
                  <a:srgbClr val="3D6789"/>
                </a:solidFill>
                <a:latin typeface="Cambria"/>
                <a:cs typeface="Cambria"/>
              </a:rPr>
              <a:t> </a:t>
            </a:r>
            <a:r>
              <a:rPr sz="1400" spc="-110" dirty="0">
                <a:solidFill>
                  <a:srgbClr val="3D6789"/>
                </a:solidFill>
                <a:latin typeface="Cambria"/>
                <a:cs typeface="Cambria"/>
              </a:rPr>
              <a:t>Mandarino:</a:t>
            </a:r>
            <a:r>
              <a:rPr sz="1400" spc="30" dirty="0">
                <a:solidFill>
                  <a:srgbClr val="3D6789"/>
                </a:solidFill>
                <a:latin typeface="Cambria"/>
                <a:cs typeface="Cambria"/>
              </a:rPr>
              <a:t> </a:t>
            </a:r>
            <a:r>
              <a:rPr sz="1400" spc="-50" dirty="0">
                <a:solidFill>
                  <a:srgbClr val="3D6789"/>
                </a:solidFill>
                <a:latin typeface="Cambria"/>
                <a:cs typeface="Cambria"/>
              </a:rPr>
              <a:t>Search</a:t>
            </a:r>
            <a:r>
              <a:rPr sz="1400" spc="50" dirty="0">
                <a:solidFill>
                  <a:srgbClr val="3D6789"/>
                </a:solidFill>
                <a:latin typeface="Cambria"/>
                <a:cs typeface="Cambria"/>
              </a:rPr>
              <a:t> </a:t>
            </a:r>
            <a:r>
              <a:rPr sz="1400" spc="-45" dirty="0">
                <a:solidFill>
                  <a:srgbClr val="3D6789"/>
                </a:solidFill>
                <a:latin typeface="Cambria"/>
                <a:cs typeface="Cambria"/>
              </a:rPr>
              <a:t>for</a:t>
            </a:r>
            <a:r>
              <a:rPr sz="1400" spc="-30" dirty="0">
                <a:solidFill>
                  <a:srgbClr val="3D6789"/>
                </a:solidFill>
                <a:latin typeface="Cambria"/>
                <a:cs typeface="Cambria"/>
              </a:rPr>
              <a:t> </a:t>
            </a:r>
            <a:r>
              <a:rPr sz="1400" spc="-25" dirty="0">
                <a:solidFill>
                  <a:srgbClr val="3D6789"/>
                </a:solidFill>
                <a:latin typeface="Cambria"/>
                <a:cs typeface="Cambria"/>
              </a:rPr>
              <a:t>Art</a:t>
            </a:r>
            <a:endParaRPr sz="1400">
              <a:latin typeface="Cambria"/>
              <a:cs typeface="Cambria"/>
            </a:endParaRPr>
          </a:p>
          <a:p>
            <a:pPr marL="39370">
              <a:lnSpc>
                <a:spcPct val="100000"/>
              </a:lnSpc>
              <a:spcBef>
                <a:spcPts val="950"/>
              </a:spcBef>
            </a:pPr>
            <a:r>
              <a:rPr sz="850" dirty="0">
                <a:solidFill>
                  <a:srgbClr val="FFE497"/>
                </a:solidFill>
                <a:latin typeface="Cambria"/>
                <a:cs typeface="Cambria"/>
              </a:rPr>
              <a:t>Ogg</a:t>
            </a:r>
            <a:r>
              <a:rPr sz="850" spc="6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50" dirty="0">
                <a:solidFill>
                  <a:srgbClr val="FFE497"/>
                </a:solidFill>
                <a:latin typeface="Cambria"/>
                <a:cs typeface="Cambria"/>
              </a:rPr>
              <a:t>dI'u4ìcìo</a:t>
            </a:r>
            <a:r>
              <a:rPr sz="850" spc="8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50" dirty="0">
                <a:solidFill>
                  <a:srgbClr val="FFE497"/>
                </a:solidFill>
                <a:latin typeface="Cambria"/>
                <a:cs typeface="Cambria"/>
              </a:rPr>
              <a:t>riwLetìng</a:t>
            </a:r>
            <a:r>
              <a:rPr sz="850" spc="7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60" dirty="0">
                <a:solidFill>
                  <a:srgbClr val="702B00"/>
                </a:solidFill>
                <a:latin typeface="Cambria"/>
                <a:cs typeface="Cambria"/>
              </a:rPr>
              <a:t>ho</a:t>
            </a:r>
            <a:r>
              <a:rPr sz="850" spc="-15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50" spc="-40" dirty="0">
                <a:solidFill>
                  <a:srgbClr val="FFE497"/>
                </a:solidFill>
                <a:latin typeface="Cambria"/>
                <a:cs typeface="Cambria"/>
              </a:rPr>
              <a:t>sfo§izko</a:t>
            </a:r>
            <a:r>
              <a:rPr sz="850" spc="6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492B00"/>
                </a:solidFill>
                <a:latin typeface="Cambria"/>
                <a:cs typeface="Cambria"/>
              </a:rPr>
              <a:t>Search,</a:t>
            </a:r>
            <a:r>
              <a:rPr sz="850" spc="75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850" spc="-60" dirty="0">
                <a:solidFill>
                  <a:srgbClr val="8CC3FF"/>
                </a:solidFill>
                <a:latin typeface="Cambria"/>
                <a:cs typeface="Cambria"/>
              </a:rPr>
              <a:t>una</a:t>
            </a:r>
            <a:r>
              <a:rPr sz="850" spc="15" dirty="0">
                <a:solidFill>
                  <a:srgbClr val="8CC3FF"/>
                </a:solidFill>
                <a:latin typeface="Cambria"/>
                <a:cs typeface="Cambria"/>
              </a:rPr>
              <a:t> </a:t>
            </a:r>
            <a:r>
              <a:rPr sz="850" spc="-80" dirty="0">
                <a:solidFill>
                  <a:srgbClr val="B5C397"/>
                </a:solidFill>
                <a:latin typeface="Cambria"/>
                <a:cs typeface="Cambria"/>
              </a:rPr>
              <a:t>rivista</a:t>
            </a:r>
            <a:r>
              <a:rPr sz="850" spc="20" dirty="0">
                <a:solidFill>
                  <a:srgbClr val="B5C397"/>
                </a:solidFill>
                <a:latin typeface="Cambria"/>
                <a:cs typeface="Cambria"/>
              </a:rPr>
              <a:t> </a:t>
            </a:r>
            <a:r>
              <a:rPr sz="850" spc="-20" dirty="0">
                <a:solidFill>
                  <a:srgbClr val="702B00"/>
                </a:solidFill>
                <a:latin typeface="Cambria"/>
                <a:cs typeface="Cambria"/>
              </a:rPr>
              <a:t>che</a:t>
            </a:r>
            <a:r>
              <a:rPr sz="850" spc="-15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FFE497"/>
                </a:solidFill>
                <a:latin typeface="Cambria"/>
                <a:cs typeface="Cambria"/>
              </a:rPr>
              <a:t>|xopxie</a:t>
            </a:r>
            <a:r>
              <a:rPr sz="850" spc="3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20" dirty="0">
                <a:solidFill>
                  <a:srgbClr val="702B5E"/>
                </a:solidFill>
                <a:latin typeface="Cambria"/>
                <a:cs typeface="Cambria"/>
              </a:rPr>
              <a:t>laaxi</a:t>
            </a:r>
            <a:r>
              <a:rPr sz="850" spc="65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850" spc="-25" dirty="0">
                <a:solidFill>
                  <a:srgbClr val="FFE497"/>
                </a:solidFill>
                <a:latin typeface="Cambria"/>
                <a:cs typeface="Cambria"/>
              </a:rPr>
              <a:t>¢f</a:t>
            </a:r>
            <a:endParaRPr sz="850">
              <a:latin typeface="Cambria"/>
              <a:cs typeface="Cambria"/>
            </a:endParaRPr>
          </a:p>
          <a:p>
            <a:pPr marL="41275">
              <a:lnSpc>
                <a:spcPct val="100000"/>
              </a:lnSpc>
              <a:spcBef>
                <a:spcPts val="170"/>
              </a:spcBef>
            </a:pPr>
            <a:r>
              <a:rPr sz="900" spc="-45" dirty="0">
                <a:solidFill>
                  <a:srgbClr val="FFE497"/>
                </a:solidFill>
                <a:latin typeface="Cambria"/>
                <a:cs typeface="Cambria"/>
              </a:rPr>
              <a:t>achitetti,</a:t>
            </a:r>
            <a:r>
              <a:rPr sz="900" spc="6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dirty="0">
                <a:solidFill>
                  <a:srgbClr val="8C2B36"/>
                </a:solidFill>
                <a:latin typeface="Cambria"/>
                <a:cs typeface="Cambria"/>
              </a:rPr>
              <a:t>desipie</a:t>
            </a:r>
            <a:r>
              <a:rPr sz="900" spc="-15" dirty="0">
                <a:solidFill>
                  <a:srgbClr val="8C2B36"/>
                </a:solidFill>
                <a:latin typeface="Cambria"/>
                <a:cs typeface="Cambria"/>
              </a:rPr>
              <a:t> </a:t>
            </a:r>
            <a:r>
              <a:rPr sz="900" dirty="0">
                <a:solidFill>
                  <a:srgbClr val="492B00"/>
                </a:solidFill>
                <a:latin typeface="Cambria"/>
                <a:cs typeface="Cambria"/>
              </a:rPr>
              <a:t>e</a:t>
            </a:r>
            <a:r>
              <a:rPr sz="900" spc="-45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900" spc="-10" dirty="0">
                <a:solidFill>
                  <a:srgbClr val="FFE497"/>
                </a:solidFill>
                <a:latin typeface="Cambria"/>
                <a:cs typeface="Cambria"/>
              </a:rPr>
              <a:t>atisó</a:t>
            </a:r>
            <a:r>
              <a:rPr sz="900" spc="3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10" dirty="0">
                <a:solidFill>
                  <a:srgbClr val="492B00"/>
                </a:solidFill>
                <a:latin typeface="Cambria"/>
                <a:cs typeface="Cambria"/>
              </a:rPr>
              <a:t>eriwgenó.</a:t>
            </a:r>
            <a:endParaRPr sz="900">
              <a:latin typeface="Cambria"/>
              <a:cs typeface="Cambria"/>
            </a:endParaRPr>
          </a:p>
          <a:p>
            <a:pPr marL="39370">
              <a:lnSpc>
                <a:spcPct val="100000"/>
              </a:lnSpc>
              <a:spcBef>
                <a:spcPts val="150"/>
              </a:spcBef>
            </a:pPr>
            <a:r>
              <a:rPr sz="850" spc="-10" dirty="0">
                <a:solidFill>
                  <a:srgbClr val="702B5E"/>
                </a:solidFill>
                <a:latin typeface="Cambria"/>
                <a:cs typeface="Cambria"/>
              </a:rPr>
              <a:t>Ha</a:t>
            </a:r>
            <a:r>
              <a:rPr sz="850" spc="-4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8CC3FF"/>
                </a:solidFill>
                <a:latin typeface="Cambria"/>
                <a:cs typeface="Cambria"/>
              </a:rPr>
              <a:t>un'aia</a:t>
            </a:r>
            <a:r>
              <a:rPr sz="850" spc="-10" dirty="0">
                <a:solidFill>
                  <a:srgbClr val="8CC3FF"/>
                </a:solidFill>
                <a:latin typeface="Cambria"/>
                <a:cs typeface="Cambria"/>
              </a:rPr>
              <a:t> </a:t>
            </a:r>
            <a:r>
              <a:rPr sz="850" spc="-60" dirty="0">
                <a:solidFill>
                  <a:srgbClr val="FFC35E"/>
                </a:solidFill>
                <a:latin typeface="Cambria"/>
                <a:cs typeface="Cambria"/>
              </a:rPr>
              <a:t>rrolto</a:t>
            </a:r>
            <a:r>
              <a:rPr sz="850" spc="25" dirty="0">
                <a:solidFill>
                  <a:srgbClr val="FFC35E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FFE497"/>
                </a:solidFill>
                <a:latin typeface="Cambria"/>
                <a:cs typeface="Cambria"/>
              </a:rPr>
              <a:t>Afude,</a:t>
            </a:r>
            <a:r>
              <a:rPr sz="850" spc="8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80" dirty="0">
                <a:solidFill>
                  <a:srgbClr val="8CC3FF"/>
                </a:solidFill>
                <a:latin typeface="Cambria"/>
                <a:cs typeface="Cambria"/>
              </a:rPr>
              <a:t>ma</a:t>
            </a:r>
            <a:r>
              <a:rPr sz="850" spc="20" dirty="0">
                <a:solidFill>
                  <a:srgbClr val="8CC3FF"/>
                </a:solidFill>
                <a:latin typeface="Cambria"/>
                <a:cs typeface="Cambria"/>
              </a:rPr>
              <a:t> </a:t>
            </a:r>
            <a:r>
              <a:rPr sz="850" spc="-60" dirty="0">
                <a:solidFill>
                  <a:srgbClr val="702B00"/>
                </a:solidFill>
                <a:latin typeface="Cambria"/>
                <a:cs typeface="Cambria"/>
              </a:rPr>
              <a:t>ho</a:t>
            </a:r>
            <a:r>
              <a:rPr sz="850" spc="-20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50" spc="-50" dirty="0">
                <a:solidFill>
                  <a:srgbClr val="B5E4FF"/>
                </a:solidFill>
                <a:latin typeface="Cambria"/>
                <a:cs typeface="Cambria"/>
              </a:rPr>
              <a:t>scoperto</a:t>
            </a:r>
            <a:r>
              <a:rPr sz="850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850" spc="-25" dirty="0">
                <a:solidFill>
                  <a:srgbClr val="702B00"/>
                </a:solidFill>
                <a:latin typeface="Cambria"/>
                <a:cs typeface="Cambria"/>
              </a:rPr>
              <a:t>che</a:t>
            </a:r>
            <a:r>
              <a:rPr sz="850" spc="-65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702B5E"/>
                </a:solidFill>
                <a:latin typeface="Cambria"/>
                <a:cs typeface="Cambria"/>
              </a:rPr>
              <a:t>fa</a:t>
            </a:r>
            <a:r>
              <a:rPr sz="850" spc="3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FFE497"/>
                </a:solidFill>
                <a:latin typeface="Cambria"/>
                <a:cs typeface="Cambria"/>
              </a:rPr>
              <a:t>pate</a:t>
            </a:r>
            <a:r>
              <a:rPr sz="850" spc="-25" dirty="0">
                <a:solidFill>
                  <a:srgbClr val="FFE497"/>
                </a:solidFill>
                <a:latin typeface="Cambria"/>
                <a:cs typeface="Cambria"/>
              </a:rPr>
              <a:t> ¢f</a:t>
            </a:r>
            <a:r>
              <a:rPr sz="850" spc="13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u="heavy" spc="-35" dirty="0">
                <a:solidFill>
                  <a:srgbClr val="97E6FF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Search</a:t>
            </a:r>
            <a:r>
              <a:rPr sz="850" u="heavy" spc="65" dirty="0">
                <a:solidFill>
                  <a:srgbClr val="97E6FF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 </a:t>
            </a:r>
            <a:r>
              <a:rPr sz="850" u="heavy" spc="-95" dirty="0">
                <a:solidFill>
                  <a:srgbClr val="3D7EBF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for</a:t>
            </a:r>
            <a:r>
              <a:rPr sz="850" u="heavy" spc="45" dirty="0">
                <a:solidFill>
                  <a:srgbClr val="3D7EBF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 </a:t>
            </a:r>
            <a:r>
              <a:rPr sz="850" u="heavy" spc="-45" dirty="0">
                <a:solidFill>
                  <a:srgbClr val="7997AC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Art</a:t>
            </a:r>
            <a:r>
              <a:rPr sz="850" spc="-45" dirty="0">
                <a:solidFill>
                  <a:srgbClr val="7997AC"/>
                </a:solidFill>
                <a:latin typeface="Cambria"/>
                <a:cs typeface="Cambria"/>
              </a:rPr>
              <a:t>,</a:t>
            </a:r>
            <a:r>
              <a:rPr sz="850" spc="35" dirty="0">
                <a:solidFill>
                  <a:srgbClr val="7997AC"/>
                </a:solidFill>
                <a:latin typeface="Cambria"/>
                <a:cs typeface="Cambria"/>
              </a:rPr>
              <a:t> </a:t>
            </a:r>
            <a:r>
              <a:rPr sz="850" spc="-110" dirty="0">
                <a:solidFill>
                  <a:srgbClr val="8CC3FF"/>
                </a:solidFill>
                <a:latin typeface="Cambria"/>
                <a:cs typeface="Cambria"/>
              </a:rPr>
              <a:t>un</a:t>
            </a:r>
            <a:r>
              <a:rPr sz="850" spc="50" dirty="0">
                <a:solidFill>
                  <a:srgbClr val="8CC3FF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E8E497"/>
                </a:solidFill>
                <a:latin typeface="Cambria"/>
                <a:cs typeface="Cambria"/>
              </a:rPr>
              <a:t>|xogeIto</a:t>
            </a:r>
            <a:endParaRPr sz="850">
              <a:latin typeface="Cambria"/>
              <a:cs typeface="Cambria"/>
            </a:endParaRPr>
          </a:p>
          <a:p>
            <a:pPr marL="40005">
              <a:lnSpc>
                <a:spcPct val="100000"/>
              </a:lnSpc>
              <a:spcBef>
                <a:spcPts val="170"/>
              </a:spcBef>
            </a:pPr>
            <a:r>
              <a:rPr sz="900" dirty="0">
                <a:solidFill>
                  <a:srgbClr val="FFE497"/>
                </a:solidFill>
                <a:latin typeface="Cambria"/>
                <a:cs typeface="Cambria"/>
              </a:rPr>
              <a:t>d</a:t>
            </a:r>
            <a:r>
              <a:rPr sz="900" spc="7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20" dirty="0">
                <a:solidFill>
                  <a:srgbClr val="383838"/>
                </a:solidFill>
                <a:latin typeface="Cambria"/>
                <a:cs typeface="Cambria"/>
              </a:rPr>
              <a:t>Nmdaina</a:t>
            </a:r>
            <a:r>
              <a:rPr sz="900" spc="5" dirty="0">
                <a:solidFill>
                  <a:srgbClr val="383838"/>
                </a:solidFill>
                <a:latin typeface="Cambria"/>
                <a:cs typeface="Cambria"/>
              </a:rPr>
              <a:t> </a:t>
            </a:r>
            <a:r>
              <a:rPr sz="900" spc="-80" dirty="0">
                <a:solidFill>
                  <a:srgbClr val="FFE497"/>
                </a:solidFill>
                <a:latin typeface="Cambria"/>
                <a:cs typeface="Cambria"/>
              </a:rPr>
              <a:t>LXick,</a:t>
            </a:r>
            <a:r>
              <a:rPr sz="900" spc="4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45" dirty="0">
                <a:solidFill>
                  <a:srgbClr val="702B00"/>
                </a:solidFill>
                <a:latin typeface="Cambria"/>
                <a:cs typeface="Cambria"/>
              </a:rPr>
              <a:t>che</a:t>
            </a:r>
            <a:r>
              <a:rPr sz="900" spc="-10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702B5E"/>
                </a:solidFill>
                <a:latin typeface="Cambria"/>
                <a:cs typeface="Cambria"/>
              </a:rPr>
              <a:t>le</a:t>
            </a:r>
            <a:r>
              <a:rPr sz="900" spc="-2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spc="-70" dirty="0">
                <a:solidFill>
                  <a:srgbClr val="383838"/>
                </a:solidFill>
                <a:latin typeface="Cambria"/>
                <a:cs typeface="Cambria"/>
              </a:rPr>
              <a:t>ha</a:t>
            </a:r>
            <a:r>
              <a:rPr sz="900" spc="-80" dirty="0">
                <a:solidFill>
                  <a:srgbClr val="383838"/>
                </a:solidFill>
                <a:latin typeface="Cambria"/>
                <a:cs typeface="Cambria"/>
              </a:rPr>
              <a:t> </a:t>
            </a:r>
            <a:r>
              <a:rPr sz="900" spc="50" dirty="0">
                <a:solidFill>
                  <a:srgbClr val="FFE497"/>
                </a:solidFill>
                <a:latin typeface="Cambria"/>
                <a:cs typeface="Cambria"/>
              </a:rPr>
              <a:t>elsa</a:t>
            </a:r>
            <a:r>
              <a:rPr sz="900" spc="-3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702B5E"/>
                </a:solidFill>
                <a:latin typeface="Cambria"/>
                <a:cs typeface="Cambria"/>
              </a:rPr>
              <a:t>il</a:t>
            </a:r>
            <a:r>
              <a:rPr sz="900" spc="9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dirty="0">
                <a:solidFill>
                  <a:srgbClr val="FFE497"/>
                </a:solidFill>
                <a:latin typeface="Cambria"/>
                <a:cs typeface="Cambria"/>
              </a:rPr>
              <a:t>pe«io</a:t>
            </a:r>
            <a:r>
              <a:rPr sz="900" spc="-2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dirty="0">
                <a:solidFill>
                  <a:srgbClr val="FFE497"/>
                </a:solidFill>
                <a:latin typeface="Cambria"/>
                <a:cs typeface="Cambria"/>
              </a:rPr>
              <a:t>d</a:t>
            </a:r>
            <a:r>
              <a:rPr sz="900" spc="4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55" dirty="0">
                <a:solidFill>
                  <a:srgbClr val="B5E4FF"/>
                </a:solidFill>
                <a:latin typeface="Cambria"/>
                <a:cs typeface="Cambria"/>
              </a:rPr>
              <a:t>"progetto</a:t>
            </a:r>
            <a:r>
              <a:rPr sz="900" spc="95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900" spc="-25" dirty="0">
                <a:solidFill>
                  <a:srgbClr val="492B00"/>
                </a:solidFill>
                <a:latin typeface="Cambria"/>
                <a:cs typeface="Cambria"/>
              </a:rPr>
              <a:t>piè</a:t>
            </a:r>
            <a:r>
              <a:rPr sz="900" spc="85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900" spc="-10" dirty="0">
                <a:solidFill>
                  <a:srgbClr val="492B5E"/>
                </a:solidFill>
                <a:latin typeface="Cambria"/>
                <a:cs typeface="Cambria"/>
              </a:rPr>
              <a:t>innovativo"</a:t>
            </a:r>
            <a:endParaRPr sz="900">
              <a:latin typeface="Cambria"/>
              <a:cs typeface="Cambria"/>
            </a:endParaRPr>
          </a:p>
          <a:p>
            <a:pPr marL="41275">
              <a:lnSpc>
                <a:spcPct val="100000"/>
              </a:lnSpc>
              <a:spcBef>
                <a:spcPts val="150"/>
              </a:spcBef>
            </a:pPr>
            <a:r>
              <a:rPr sz="850" spc="-35" dirty="0">
                <a:solidFill>
                  <a:srgbClr val="702B36"/>
                </a:solidFill>
                <a:latin typeface="Cambria"/>
                <a:cs typeface="Cambria"/>
              </a:rPr>
              <a:t>ndI'edÒorie</a:t>
            </a:r>
            <a:r>
              <a:rPr sz="850" spc="20" dirty="0">
                <a:solidFill>
                  <a:srgbClr val="702B36"/>
                </a:solidFill>
                <a:latin typeface="Cambria"/>
                <a:cs typeface="Cambria"/>
              </a:rPr>
              <a:t> </a:t>
            </a:r>
            <a:r>
              <a:rPr sz="850" spc="-20" dirty="0">
                <a:solidFill>
                  <a:srgbClr val="FFE497"/>
                </a:solidFill>
                <a:latin typeface="Cambria"/>
                <a:cs typeface="Cambria"/>
              </a:rPr>
              <a:t>2ìX0</a:t>
            </a:r>
            <a:r>
              <a:rPr sz="850" spc="-3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FFE497"/>
                </a:solidFill>
                <a:latin typeface="Cambria"/>
                <a:cs typeface="Cambria"/>
              </a:rPr>
              <a:t>dd</a:t>
            </a:r>
            <a:r>
              <a:rPr sz="850" spc="3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E8E497"/>
                </a:solidFill>
                <a:latin typeface="Cambria"/>
                <a:cs typeface="Cambria"/>
              </a:rPr>
              <a:t>|xenio</a:t>
            </a:r>
            <a:r>
              <a:rPr sz="850" spc="-15" dirty="0">
                <a:solidFill>
                  <a:srgbClr val="E8E497"/>
                </a:solidFill>
                <a:latin typeface="Cambria"/>
                <a:cs typeface="Cambria"/>
              </a:rPr>
              <a:t> </a:t>
            </a:r>
            <a:r>
              <a:rPr sz="850" spc="-60" dirty="0">
                <a:solidFill>
                  <a:srgbClr val="FFE497"/>
                </a:solidFill>
                <a:latin typeface="Cambria"/>
                <a:cs typeface="Cambria"/>
              </a:rPr>
              <a:t>Guggeriheim</a:t>
            </a:r>
            <a:r>
              <a:rPr sz="850" spc="6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40" dirty="0">
                <a:solidFill>
                  <a:srgbClr val="702B5E"/>
                </a:solidFill>
                <a:latin typeface="Cambria"/>
                <a:cs typeface="Cambria"/>
              </a:rPr>
              <a:t>Im|xesa</a:t>
            </a:r>
            <a:r>
              <a:rPr sz="850" spc="15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702B5E"/>
                </a:solidFill>
                <a:latin typeface="Cambria"/>
                <a:cs typeface="Cambria"/>
              </a:rPr>
              <a:t>e</a:t>
            </a:r>
            <a:r>
              <a:rPr sz="850" spc="4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B5E4FF"/>
                </a:solidFill>
                <a:latin typeface="Cambria"/>
                <a:cs typeface="Cambria"/>
              </a:rPr>
              <a:t>Óillìirai</a:t>
            </a:r>
            <a:endParaRPr sz="85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09756" y="3802655"/>
            <a:ext cx="3444875" cy="80835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295"/>
              </a:spcBef>
            </a:pPr>
            <a:r>
              <a:rPr sz="950" spc="-75" dirty="0">
                <a:solidFill>
                  <a:srgbClr val="FFE497"/>
                </a:solidFill>
                <a:latin typeface="Arial MT"/>
                <a:cs typeface="Arial MT"/>
              </a:rPr>
              <a:t>Scwaido</a:t>
            </a:r>
            <a:r>
              <a:rPr sz="950" spc="-35" dirty="0">
                <a:solidFill>
                  <a:srgbClr val="FFE497"/>
                </a:solidFill>
                <a:latin typeface="Arial MT"/>
                <a:cs typeface="Arial MT"/>
              </a:rPr>
              <a:t> </a:t>
            </a:r>
            <a:r>
              <a:rPr sz="950" spc="-35" dirty="0">
                <a:solidFill>
                  <a:srgbClr val="702B00"/>
                </a:solidFill>
                <a:latin typeface="Arial MT"/>
                <a:cs typeface="Arial MT"/>
              </a:rPr>
              <a:t>nd</a:t>
            </a:r>
            <a:r>
              <a:rPr sz="950" spc="-130" dirty="0">
                <a:solidFill>
                  <a:srgbClr val="702B00"/>
                </a:solidFill>
                <a:latin typeface="Arial MT"/>
                <a:cs typeface="Arial MT"/>
              </a:rPr>
              <a:t> </a:t>
            </a:r>
            <a:r>
              <a:rPr sz="950" spc="-90" dirty="0">
                <a:solidFill>
                  <a:srgbClr val="702B00"/>
                </a:solidFill>
                <a:latin typeface="Arial MT"/>
                <a:cs typeface="Arial MT"/>
              </a:rPr>
              <a:t>mzchio</a:t>
            </a:r>
            <a:r>
              <a:rPr sz="950" spc="20" dirty="0">
                <a:solidFill>
                  <a:srgbClr val="702B00"/>
                </a:solidFill>
                <a:latin typeface="Arial MT"/>
                <a:cs typeface="Arial MT"/>
              </a:rPr>
              <a:t> </a:t>
            </a:r>
            <a:r>
              <a:rPr sz="950" spc="-130" dirty="0">
                <a:solidFill>
                  <a:srgbClr val="FFE497"/>
                </a:solidFill>
                <a:latin typeface="Arial MT"/>
                <a:cs typeface="Arial MT"/>
              </a:rPr>
              <a:t>dgaDase</a:t>
            </a:r>
            <a:r>
              <a:rPr sz="950" spc="5" dirty="0">
                <a:solidFill>
                  <a:srgbClr val="FFE497"/>
                </a:solidFill>
                <a:latin typeface="Arial MT"/>
                <a:cs typeface="Arial MT"/>
              </a:rPr>
              <a:t> </a:t>
            </a:r>
            <a:r>
              <a:rPr sz="950" spc="-114" dirty="0">
                <a:solidFill>
                  <a:srgbClr val="702B00"/>
                </a:solidFill>
                <a:latin typeface="Arial MT"/>
                <a:cs typeface="Arial MT"/>
              </a:rPr>
              <a:t>ho</a:t>
            </a:r>
            <a:r>
              <a:rPr sz="950" spc="-60" dirty="0">
                <a:solidFill>
                  <a:srgbClr val="702B00"/>
                </a:solidFill>
                <a:latin typeface="Arial MT"/>
                <a:cs typeface="Arial MT"/>
              </a:rPr>
              <a:t> </a:t>
            </a:r>
            <a:r>
              <a:rPr sz="950" spc="85" dirty="0">
                <a:solidFill>
                  <a:srgbClr val="702B00"/>
                </a:solidFill>
                <a:latin typeface="Arial MT"/>
                <a:cs typeface="Arial MT"/>
              </a:rPr>
              <a:t>bato</a:t>
            </a:r>
            <a:r>
              <a:rPr sz="950" spc="-30" dirty="0">
                <a:solidFill>
                  <a:srgbClr val="702B00"/>
                </a:solidFill>
                <a:latin typeface="Arial MT"/>
                <a:cs typeface="Arial MT"/>
              </a:rPr>
              <a:t> </a:t>
            </a:r>
            <a:r>
              <a:rPr sz="950" spc="-75" dirty="0">
                <a:solidFill>
                  <a:srgbClr val="FFE497"/>
                </a:solidFill>
                <a:latin typeface="Arial MT"/>
                <a:cs typeface="Arial MT"/>
              </a:rPr>
              <a:t>petaiwo-</a:t>
            </a:r>
            <a:r>
              <a:rPr sz="950" spc="-80" dirty="0">
                <a:solidFill>
                  <a:srgbClr val="FFE497"/>
                </a:solidFill>
                <a:latin typeface="Arial MT"/>
                <a:cs typeface="Arial MT"/>
              </a:rPr>
              <a:t>scopeaa,</a:t>
            </a:r>
            <a:r>
              <a:rPr sz="950" spc="-55" dirty="0">
                <a:solidFill>
                  <a:srgbClr val="FFE497"/>
                </a:solidFill>
                <a:latin typeface="Arial MT"/>
                <a:cs typeface="Arial MT"/>
              </a:rPr>
              <a:t> </a:t>
            </a:r>
            <a:r>
              <a:rPr sz="950" spc="-90" dirty="0">
                <a:solidFill>
                  <a:srgbClr val="FFE497"/>
                </a:solidFill>
                <a:latin typeface="Arial MT"/>
                <a:cs typeface="Arial MT"/>
              </a:rPr>
              <a:t>zãno</a:t>
            </a:r>
            <a:r>
              <a:rPr sz="950" spc="15" dirty="0">
                <a:solidFill>
                  <a:srgbClr val="FFE497"/>
                </a:solidFill>
                <a:latin typeface="Arial MT"/>
                <a:cs typeface="Arial MT"/>
              </a:rPr>
              <a:t> </a:t>
            </a:r>
            <a:r>
              <a:rPr sz="950" spc="-125" dirty="0">
                <a:solidFill>
                  <a:srgbClr val="495997"/>
                </a:solidFill>
                <a:latin typeface="Arial MT"/>
                <a:cs typeface="Arial MT"/>
              </a:rPr>
              <a:t>pecora,</a:t>
            </a:r>
            <a:r>
              <a:rPr sz="950" spc="5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950" spc="-35" dirty="0">
                <a:solidFill>
                  <a:srgbClr val="492B00"/>
                </a:solidFill>
                <a:latin typeface="Arial MT"/>
                <a:cs typeface="Arial MT"/>
              </a:rPr>
              <a:t>scorci</a:t>
            </a:r>
            <a:endParaRPr sz="950">
              <a:latin typeface="Arial MT"/>
              <a:cs typeface="Arial MT"/>
            </a:endParaRPr>
          </a:p>
          <a:p>
            <a:pPr marL="12700" marR="269875" indent="1905">
              <a:lnSpc>
                <a:spcPts val="1240"/>
              </a:lnSpc>
            </a:pPr>
            <a:r>
              <a:rPr sz="850" spc="-40" dirty="0">
                <a:solidFill>
                  <a:srgbClr val="702B00"/>
                </a:solidFill>
                <a:latin typeface="Cambria"/>
                <a:cs typeface="Cambria"/>
              </a:rPr>
              <a:t>ruM</a:t>
            </a:r>
            <a:r>
              <a:rPr sz="850" spc="190" dirty="0">
                <a:solidFill>
                  <a:srgbClr val="702B00"/>
                </a:solidFill>
                <a:latin typeface="Cambria"/>
                <a:cs typeface="Cambria"/>
              </a:rPr>
              <a:t>  </a:t>
            </a:r>
            <a:r>
              <a:rPr sz="850" dirty="0">
                <a:solidFill>
                  <a:srgbClr val="FFE497"/>
                </a:solidFill>
                <a:latin typeface="Cambria"/>
                <a:cs typeface="Cambria"/>
              </a:rPr>
              <a:t>dle</a:t>
            </a:r>
            <a:r>
              <a:rPr sz="850" spc="-4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20" dirty="0">
                <a:solidFill>
                  <a:srgbClr val="B5E4FF"/>
                </a:solidFill>
                <a:latin typeface="Cambria"/>
                <a:cs typeface="Cambria"/>
              </a:rPr>
              <a:t>sbade </a:t>
            </a:r>
            <a:r>
              <a:rPr sz="850" dirty="0">
                <a:solidFill>
                  <a:srgbClr val="FFE497"/>
                </a:solidFill>
                <a:latin typeface="Cambria"/>
                <a:cs typeface="Cambria"/>
              </a:rPr>
              <a:t>ddle</a:t>
            </a:r>
            <a:r>
              <a:rPr sz="850" spc="2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60" dirty="0">
                <a:solidFill>
                  <a:srgbClr val="FFE497"/>
                </a:solidFill>
                <a:latin typeface="Cambria"/>
                <a:cs typeface="Cambria"/>
              </a:rPr>
              <a:t>rnebopdi</a:t>
            </a:r>
            <a:r>
              <a:rPr sz="850" spc="12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90" dirty="0">
                <a:solidFill>
                  <a:srgbClr val="FFC35E"/>
                </a:solidFill>
                <a:latin typeface="Cambria"/>
                <a:cs typeface="Cambria"/>
              </a:rPr>
              <a:t>rr¥xJerrie,</a:t>
            </a:r>
            <a:r>
              <a:rPr sz="850" spc="70" dirty="0">
                <a:solidFill>
                  <a:srgbClr val="FFC35E"/>
                </a:solidFill>
                <a:latin typeface="Cambria"/>
                <a:cs typeface="Cambria"/>
              </a:rPr>
              <a:t> </a:t>
            </a:r>
            <a:r>
              <a:rPr sz="850" spc="-35" dirty="0">
                <a:solidFill>
                  <a:srgbClr val="FFE497"/>
                </a:solidFill>
                <a:latin typeface="Cambria"/>
                <a:cs typeface="Cambria"/>
              </a:rPr>
              <a:t>Ôraii-tappeto,</a:t>
            </a:r>
            <a:r>
              <a:rPr sz="850" spc="-1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40" dirty="0">
                <a:solidFill>
                  <a:srgbClr val="FFE497"/>
                </a:solidFill>
                <a:latin typeface="Cambria"/>
                <a:cs typeface="Cambria"/>
              </a:rPr>
              <a:t>colorAi</a:t>
            </a:r>
            <a:r>
              <a:rPr sz="850" spc="10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FFE497"/>
                </a:solidFill>
                <a:latin typeface="Cambria"/>
                <a:cs typeface="Cambria"/>
              </a:rPr>
              <a:t>rixirdes...</a:t>
            </a:r>
            <a:r>
              <a:rPr sz="850" spc="50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702B00"/>
                </a:solidFill>
                <a:latin typeface="Cambria"/>
                <a:cs typeface="Cambria"/>
              </a:rPr>
              <a:t>Etaio</a:t>
            </a:r>
            <a:r>
              <a:rPr sz="850" spc="-15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B5E4FF"/>
                </a:solidFill>
                <a:latin typeface="Cambria"/>
                <a:cs typeface="Cambria"/>
              </a:rPr>
              <a:t>fuB</a:t>
            </a:r>
            <a:r>
              <a:rPr sz="850" spc="20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850" spc="-50" dirty="0">
                <a:solidFill>
                  <a:srgbClr val="FFE497"/>
                </a:solidFill>
                <a:latin typeface="Cambria"/>
                <a:cs typeface="Cambria"/>
              </a:rPr>
              <a:t>|xogeIti</a:t>
            </a:r>
            <a:r>
              <a:rPr sz="850" spc="9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55" dirty="0">
                <a:solidFill>
                  <a:srgbClr val="FFE497"/>
                </a:solidFill>
                <a:latin typeface="Cambria"/>
                <a:cs typeface="Cambria"/>
              </a:rPr>
              <a:t>del</a:t>
            </a:r>
            <a:r>
              <a:rPr sz="850" spc="4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FFE497"/>
                </a:solidFill>
                <a:latin typeface="Cambria"/>
                <a:cs typeface="Cambria"/>
              </a:rPr>
              <a:t>caicorso</a:t>
            </a:r>
            <a:r>
              <a:rPr sz="850" spc="-3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497BB6"/>
                </a:solidFill>
                <a:latin typeface="Cambria"/>
                <a:cs typeface="Cambria"/>
              </a:rPr>
              <a:t>"0ov'é</a:t>
            </a:r>
            <a:r>
              <a:rPr sz="850" spc="45" dirty="0">
                <a:solidFill>
                  <a:srgbClr val="497BB6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492B5E"/>
                </a:solidFill>
                <a:latin typeface="Cambria"/>
                <a:cs typeface="Cambria"/>
              </a:rPr>
              <a:t>I'arte?'</a:t>
            </a:r>
            <a:r>
              <a:rPr sz="850" spc="-20" dirty="0">
                <a:solidFill>
                  <a:srgbClr val="492B5E"/>
                </a:solidFill>
                <a:latin typeface="Cambria"/>
                <a:cs typeface="Cambria"/>
              </a:rPr>
              <a:t> </a:t>
            </a:r>
            <a:r>
              <a:rPr sz="850" spc="-35" dirty="0">
                <a:solidFill>
                  <a:srgbClr val="FFE497"/>
                </a:solidFill>
                <a:latin typeface="Cambria"/>
                <a:cs typeface="Cambria"/>
              </a:rPr>
              <a:t>¢f</a:t>
            </a:r>
            <a:r>
              <a:rPr sz="850" spc="10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FFE497"/>
                </a:solidFill>
                <a:latin typeface="Cambria"/>
                <a:cs typeface="Cambria"/>
              </a:rPr>
              <a:t>Seach</a:t>
            </a:r>
            <a:r>
              <a:rPr sz="850" spc="1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FFE497"/>
                </a:solidFill>
                <a:latin typeface="Cambria"/>
                <a:cs typeface="Cambria"/>
              </a:rPr>
              <a:t>hx</a:t>
            </a:r>
            <a:r>
              <a:rPr sz="850" spc="3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FFE497"/>
                </a:solidFill>
                <a:latin typeface="Cambria"/>
                <a:cs typeface="Cambria"/>
              </a:rPr>
              <a:t>Alt,</a:t>
            </a:r>
            <a:r>
              <a:rPr sz="850" spc="3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FFE497"/>
                </a:solidFill>
                <a:latin typeface="Cambria"/>
                <a:cs typeface="Cambria"/>
              </a:rPr>
              <a:t>|xorrasso</a:t>
            </a:r>
            <a:r>
              <a:rPr sz="850" spc="50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00" spc="-65" dirty="0">
                <a:solidFill>
                  <a:srgbClr val="FFE497"/>
                </a:solidFill>
                <a:latin typeface="Cambria"/>
                <a:cs typeface="Cambria"/>
              </a:rPr>
              <a:t>ddl'orrI0flirrId</a:t>
            </a:r>
            <a:r>
              <a:rPr sz="800" spc="-6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00" spc="-35" dirty="0">
                <a:solidFill>
                  <a:srgbClr val="8CC3FF"/>
                </a:solidFill>
                <a:latin typeface="Cambria"/>
                <a:cs typeface="Cambria"/>
              </a:rPr>
              <a:t>f0fldaZi0fle,</a:t>
            </a:r>
            <a:r>
              <a:rPr sz="800" spc="95" dirty="0">
                <a:solidFill>
                  <a:srgbClr val="8CC3FF"/>
                </a:solidFill>
                <a:latin typeface="Cambria"/>
                <a:cs typeface="Cambria"/>
              </a:rPr>
              <a:t> </a:t>
            </a:r>
            <a:r>
              <a:rPr sz="800" spc="-10" dirty="0">
                <a:solidFill>
                  <a:srgbClr val="702B00"/>
                </a:solidFill>
                <a:latin typeface="Cambria"/>
                <a:cs typeface="Cambria"/>
              </a:rPr>
              <a:t>Che</a:t>
            </a:r>
            <a:r>
              <a:rPr sz="800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00" dirty="0">
                <a:solidFill>
                  <a:srgbClr val="492B00"/>
                </a:solidFill>
                <a:latin typeface="Cambria"/>
                <a:cs typeface="Cambria"/>
              </a:rPr>
              <a:t>si</a:t>
            </a:r>
            <a:r>
              <a:rPr sz="800" spc="110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800" spc="-25" dirty="0">
                <a:solidFill>
                  <a:srgbClr val="E8E497"/>
                </a:solidFill>
                <a:latin typeface="Cambria"/>
                <a:cs typeface="Cambria"/>
              </a:rPr>
              <a:t>poplfl4¥d</a:t>
            </a:r>
            <a:r>
              <a:rPr sz="800" spc="60" dirty="0">
                <a:solidFill>
                  <a:srgbClr val="E8E497"/>
                </a:solidFill>
                <a:latin typeface="Cambria"/>
                <a:cs typeface="Cambria"/>
              </a:rPr>
              <a:t> </a:t>
            </a:r>
            <a:r>
              <a:rPr sz="800" dirty="0">
                <a:solidFill>
                  <a:srgbClr val="FFE497"/>
                </a:solidFill>
                <a:latin typeface="Cambria"/>
                <a:cs typeface="Cambria"/>
              </a:rPr>
              <a:t>d</a:t>
            </a:r>
            <a:r>
              <a:rPr sz="800" spc="20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00" dirty="0">
                <a:solidFill>
                  <a:srgbClr val="702B00"/>
                </a:solidFill>
                <a:latin typeface="Cambria"/>
                <a:cs typeface="Cambria"/>
              </a:rPr>
              <a:t>raccogi4fe</a:t>
            </a:r>
            <a:r>
              <a:rPr sz="800" spc="90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00" spc="-30" dirty="0">
                <a:solidFill>
                  <a:srgbClr val="492B00"/>
                </a:solidFill>
                <a:latin typeface="Cambria"/>
                <a:cs typeface="Cambria"/>
              </a:rPr>
              <a:t>Visiorli</a:t>
            </a:r>
            <a:r>
              <a:rPr sz="800" spc="114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800" spc="-10" dirty="0">
                <a:solidFill>
                  <a:srgbClr val="702B00"/>
                </a:solidFill>
                <a:latin typeface="Cambria"/>
                <a:cs typeface="Cambria"/>
              </a:rPr>
              <a:t>tI'aeveisdli</a:t>
            </a:r>
            <a:endParaRPr sz="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900" spc="-35" dirty="0">
                <a:solidFill>
                  <a:srgbClr val="492B00"/>
                </a:solidFill>
                <a:latin typeface="Cambria"/>
                <a:cs typeface="Cambria"/>
              </a:rPr>
              <a:t>deII'arte,</a:t>
            </a:r>
            <a:r>
              <a:rPr sz="900" spc="40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900" spc="-70" dirty="0">
                <a:solidFill>
                  <a:srgbClr val="B5E4FF"/>
                </a:solidFill>
                <a:latin typeface="Cambria"/>
                <a:cs typeface="Cambria"/>
              </a:rPr>
              <a:t>seriza</a:t>
            </a:r>
            <a:r>
              <a:rPr sz="900" spc="15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900" spc="-25" dirty="0">
                <a:solidFill>
                  <a:srgbClr val="B5E4FF"/>
                </a:solidFill>
                <a:latin typeface="Cambria"/>
                <a:cs typeface="Cambria"/>
              </a:rPr>
              <a:t>schem</a:t>
            </a:r>
            <a:r>
              <a:rPr sz="900" spc="60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900" spc="-60" dirty="0">
                <a:solidFill>
                  <a:srgbClr val="702B00"/>
                </a:solidFill>
                <a:latin typeface="Cambria"/>
                <a:cs typeface="Cambria"/>
              </a:rPr>
              <a:t>né</a:t>
            </a:r>
            <a:r>
              <a:rPr sz="900" spc="-80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900" spc="-60" dirty="0">
                <a:solidFill>
                  <a:srgbClr val="FFE497"/>
                </a:solidFill>
                <a:latin typeface="Cambria"/>
                <a:cs typeface="Cambria"/>
              </a:rPr>
              <a:t>ucoli</a:t>
            </a:r>
            <a:r>
              <a:rPr sz="900" spc="4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B5E4FF"/>
                </a:solidFill>
                <a:latin typeface="Cambria"/>
                <a:cs typeface="Cambria"/>
              </a:rPr>
              <a:t>sólisóci,</a:t>
            </a:r>
            <a:r>
              <a:rPr sz="900" spc="55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900" spc="-55" dirty="0">
                <a:solidFill>
                  <a:srgbClr val="B5E4FF"/>
                </a:solidFill>
                <a:latin typeface="Cambria"/>
                <a:cs typeface="Cambria"/>
              </a:rPr>
              <a:t>secando</a:t>
            </a:r>
            <a:r>
              <a:rPr sz="900" spc="20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900" spc="-60" dirty="0">
                <a:solidFill>
                  <a:srgbClr val="702B5E"/>
                </a:solidFill>
                <a:latin typeface="Cambria"/>
                <a:cs typeface="Cambria"/>
              </a:rPr>
              <a:t>la</a:t>
            </a:r>
            <a:r>
              <a:rPr sz="900" spc="-7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spc="-45" dirty="0">
                <a:solidFill>
                  <a:srgbClr val="702B5E"/>
                </a:solidFill>
                <a:latin typeface="Cambria"/>
                <a:cs typeface="Cambria"/>
              </a:rPr>
              <a:t>filasdia</a:t>
            </a:r>
            <a:r>
              <a:rPr sz="900" spc="5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dirty="0">
                <a:solidFill>
                  <a:srgbClr val="FFE497"/>
                </a:solidFill>
                <a:latin typeface="Cambria"/>
                <a:cs typeface="Cambria"/>
              </a:rPr>
              <a:t>dd</a:t>
            </a:r>
            <a:r>
              <a:rPr sz="900" spc="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65" dirty="0">
                <a:solidFill>
                  <a:srgbClr val="702B5E"/>
                </a:solidFill>
                <a:latin typeface="Cambria"/>
                <a:cs typeface="Cambria"/>
              </a:rPr>
              <a:t>I&amp;erd</a:t>
            </a:r>
            <a:r>
              <a:rPr sz="900" spc="5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spc="-10" dirty="0">
                <a:solidFill>
                  <a:srgbClr val="702B00"/>
                </a:solidFill>
                <a:latin typeface="Cambria"/>
                <a:cs typeface="Cambria"/>
              </a:rPr>
              <a:t>Ifiinking.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09285" y="4868012"/>
            <a:ext cx="3462020" cy="93027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850" spc="-110" dirty="0">
                <a:solidFill>
                  <a:srgbClr val="702B5E"/>
                </a:solidFill>
                <a:latin typeface="Cambria"/>
                <a:cs typeface="Cambria"/>
              </a:rPr>
              <a:t>I</a:t>
            </a:r>
            <a:r>
              <a:rPr sz="850" spc="45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850" spc="-20" dirty="0">
                <a:solidFill>
                  <a:srgbClr val="702B00"/>
                </a:solidFill>
                <a:latin typeface="Cambria"/>
                <a:cs typeface="Cambria"/>
              </a:rPr>
              <a:t>manichini</a:t>
            </a:r>
            <a:r>
              <a:rPr sz="850" spc="75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50" spc="-20" dirty="0">
                <a:solidFill>
                  <a:srgbClr val="492B00"/>
                </a:solidFill>
                <a:latin typeface="Cambria"/>
                <a:cs typeface="Cambria"/>
              </a:rPr>
              <a:t>scultura</a:t>
            </a:r>
            <a:r>
              <a:rPr sz="850" spc="15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492B00"/>
                </a:solidFill>
                <a:latin typeface="Cambria"/>
                <a:cs typeface="Cambria"/>
              </a:rPr>
              <a:t>di</a:t>
            </a:r>
            <a:r>
              <a:rPr sz="850" spc="20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383838"/>
                </a:solidFill>
                <a:latin typeface="Cambria"/>
                <a:cs typeface="Cambria"/>
              </a:rPr>
              <a:t>Gilles</a:t>
            </a:r>
            <a:r>
              <a:rPr sz="850" spc="-25" dirty="0">
                <a:solidFill>
                  <a:srgbClr val="383838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492B00"/>
                </a:solidFill>
                <a:latin typeface="Cambria"/>
                <a:cs typeface="Cambria"/>
              </a:rPr>
              <a:t>Cenazandotti</a:t>
            </a:r>
            <a:r>
              <a:rPr sz="850" spc="110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B5E4FF"/>
                </a:solidFill>
                <a:latin typeface="Cambria"/>
                <a:cs typeface="Cambria"/>
              </a:rPr>
              <a:t>saio</a:t>
            </a:r>
            <a:r>
              <a:rPr sz="850" spc="-40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850" spc="-20" dirty="0">
                <a:solidFill>
                  <a:srgbClr val="B5E4FF"/>
                </a:solidFill>
                <a:latin typeface="Cambria"/>
                <a:cs typeface="Cambria"/>
              </a:rPr>
              <a:t>sbkì</a:t>
            </a:r>
            <a:r>
              <a:rPr sz="850" spc="45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850" spc="-30" dirty="0">
                <a:solidFill>
                  <a:srgbClr val="702B5E"/>
                </a:solidFill>
                <a:latin typeface="Cambria"/>
                <a:cs typeface="Cambria"/>
              </a:rPr>
              <a:t>inslalldì</a:t>
            </a:r>
            <a:r>
              <a:rPr sz="850" spc="9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702B00"/>
                </a:solidFill>
                <a:latin typeface="Cambria"/>
                <a:cs typeface="Cambria"/>
              </a:rPr>
              <a:t>ndle</a:t>
            </a:r>
            <a:r>
              <a:rPr sz="850" spc="-25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FFE497"/>
                </a:solidFill>
                <a:latin typeface="Cambria"/>
                <a:cs typeface="Cambria"/>
              </a:rPr>
              <a:t>|xincìpaIi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spc="-55" dirty="0">
                <a:solidFill>
                  <a:srgbClr val="702B00"/>
                </a:solidFill>
                <a:latin typeface="Cambria"/>
                <a:cs typeface="Cambria"/>
              </a:rPr>
              <a:t>ciaó</a:t>
            </a:r>
            <a:r>
              <a:rPr sz="950" spc="-25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950" spc="-110" dirty="0">
                <a:solidFill>
                  <a:srgbClr val="492B00"/>
                </a:solidFill>
                <a:latin typeface="Cambria"/>
                <a:cs typeface="Cambria"/>
              </a:rPr>
              <a:t>europee:</a:t>
            </a:r>
            <a:r>
              <a:rPr sz="950" spc="55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950" dirty="0">
                <a:solidFill>
                  <a:srgbClr val="8CC3FF"/>
                </a:solidFill>
                <a:latin typeface="Cambria"/>
                <a:cs typeface="Cambria"/>
              </a:rPr>
              <a:t>coi</a:t>
            </a:r>
            <a:r>
              <a:rPr sz="950" spc="90" dirty="0">
                <a:solidFill>
                  <a:srgbClr val="8CC3FF"/>
                </a:solidFill>
                <a:latin typeface="Cambria"/>
                <a:cs typeface="Cambria"/>
              </a:rPr>
              <a:t> </a:t>
            </a:r>
            <a:r>
              <a:rPr sz="950" spc="-60" dirty="0">
                <a:solidFill>
                  <a:srgbClr val="E8E497"/>
                </a:solidFill>
                <a:latin typeface="Cambria"/>
                <a:cs typeface="Cambria"/>
              </a:rPr>
              <a:t>pofvni</a:t>
            </a:r>
            <a:r>
              <a:rPr sz="950" spc="65" dirty="0">
                <a:solidFill>
                  <a:srgbClr val="E8E497"/>
                </a:solidFill>
                <a:latin typeface="Cambria"/>
                <a:cs typeface="Cambria"/>
              </a:rPr>
              <a:t> </a:t>
            </a:r>
            <a:r>
              <a:rPr sz="950" spc="55" dirty="0">
                <a:solidFill>
                  <a:srgbClr val="FFE497"/>
                </a:solidFill>
                <a:latin typeface="Cambria"/>
                <a:cs typeface="Cambria"/>
              </a:rPr>
              <a:t>d</a:t>
            </a:r>
            <a:r>
              <a:rPr sz="95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50" spc="-85" dirty="0">
                <a:solidFill>
                  <a:srgbClr val="702B00"/>
                </a:solidFill>
                <a:latin typeface="Cambria"/>
                <a:cs typeface="Cambria"/>
              </a:rPr>
              <a:t>cioccolato</a:t>
            </a:r>
            <a:r>
              <a:rPr sz="950" spc="25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950" dirty="0">
                <a:solidFill>
                  <a:srgbClr val="702B00"/>
                </a:solidFill>
                <a:latin typeface="Cambria"/>
                <a:cs typeface="Cambria"/>
              </a:rPr>
              <a:t>a </a:t>
            </a:r>
            <a:r>
              <a:rPr sz="950" spc="-45" dirty="0">
                <a:solidFill>
                  <a:srgbClr val="FFE497"/>
                </a:solidFill>
                <a:latin typeface="Cambria"/>
                <a:cs typeface="Cambria"/>
              </a:rPr>
              <a:t>valigia</a:t>
            </a:r>
            <a:r>
              <a:rPr sz="950" spc="5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50" spc="-70" dirty="0">
                <a:solidFill>
                  <a:srgbClr val="FFE497"/>
                </a:solidFill>
                <a:latin typeface="Cambria"/>
                <a:cs typeface="Cambria"/>
              </a:rPr>
              <a:t>jpidavaio</a:t>
            </a:r>
            <a:r>
              <a:rPr sz="950" spc="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50" spc="-30" dirty="0">
                <a:solidFill>
                  <a:srgbClr val="FFE497"/>
                </a:solidFill>
                <a:latin typeface="Cambria"/>
                <a:cs typeface="Cambria"/>
              </a:rPr>
              <a:t>dla</a:t>
            </a:r>
            <a:r>
              <a:rPr sz="950" spc="-2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50" spc="-105" dirty="0">
                <a:solidFill>
                  <a:srgbClr val="702B00"/>
                </a:solidFill>
                <a:latin typeface="Cambria"/>
                <a:cs typeface="Cambria"/>
              </a:rPr>
              <a:t>ricerca</a:t>
            </a:r>
            <a:r>
              <a:rPr sz="950" spc="20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950" spc="-20" dirty="0">
                <a:solidFill>
                  <a:srgbClr val="8C2B36"/>
                </a:solidFill>
                <a:latin typeface="Cambria"/>
                <a:cs typeface="Cambria"/>
              </a:rPr>
              <a:t>delle</a:t>
            </a:r>
            <a:endParaRPr sz="950">
              <a:latin typeface="Cambria"/>
              <a:cs typeface="Cambria"/>
            </a:endParaRPr>
          </a:p>
          <a:p>
            <a:pPr marL="15875">
              <a:lnSpc>
                <a:spcPct val="100000"/>
              </a:lnSpc>
              <a:spcBef>
                <a:spcPts val="114"/>
              </a:spcBef>
            </a:pPr>
            <a:r>
              <a:rPr sz="850" dirty="0">
                <a:solidFill>
                  <a:srgbClr val="702B5E"/>
                </a:solidFill>
                <a:latin typeface="Cambria"/>
                <a:cs typeface="Cambria"/>
              </a:rPr>
              <a:t>le</a:t>
            </a:r>
            <a:r>
              <a:rPr sz="850" spc="215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702B5E"/>
                </a:solidFill>
                <a:latin typeface="Cambria"/>
                <a:cs typeface="Cambria"/>
              </a:rPr>
              <a:t>ai¢fne </a:t>
            </a:r>
            <a:r>
              <a:rPr sz="850" dirty="0">
                <a:solidFill>
                  <a:srgbClr val="702B5E"/>
                </a:solidFill>
                <a:latin typeface="Cambria"/>
                <a:cs typeface="Cambria"/>
              </a:rPr>
              <a:t>e</a:t>
            </a:r>
            <a:r>
              <a:rPr sz="850" spc="1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850" spc="-35" dirty="0">
                <a:solidFill>
                  <a:srgbClr val="FFE497"/>
                </a:solidFill>
                <a:latin typeface="Cambria"/>
                <a:cs typeface="Cambria"/>
              </a:rPr>
              <a:t>deì</a:t>
            </a:r>
            <a:r>
              <a:rPr sz="850" spc="9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85" dirty="0">
                <a:solidFill>
                  <a:srgbClr val="FFC35E"/>
                </a:solidFill>
                <a:latin typeface="Cambria"/>
                <a:cs typeface="Cambria"/>
              </a:rPr>
              <a:t>rrxxkili</a:t>
            </a:r>
            <a:r>
              <a:rPr sz="850" spc="75" dirty="0">
                <a:solidFill>
                  <a:srgbClr val="FFC35E"/>
                </a:solidFill>
                <a:latin typeface="Cambria"/>
                <a:cs typeface="Cambria"/>
              </a:rPr>
              <a:t> </a:t>
            </a:r>
            <a:r>
              <a:rPr sz="850" dirty="0">
                <a:solidFill>
                  <a:srgbClr val="8CC3FF"/>
                </a:solidFill>
                <a:latin typeface="Cambria"/>
                <a:cs typeface="Cambria"/>
              </a:rPr>
              <a:t>8iscnÒaie </a:t>
            </a:r>
            <a:r>
              <a:rPr sz="850" dirty="0">
                <a:solidFill>
                  <a:srgbClr val="FFE497"/>
                </a:solidFill>
                <a:latin typeface="Cambria"/>
                <a:cs typeface="Cambria"/>
              </a:rPr>
              <a:t>d</a:t>
            </a:r>
            <a:r>
              <a:rPr sz="850" spc="8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FFE497"/>
                </a:solidFill>
                <a:latin typeface="Cambria"/>
                <a:cs typeface="Cambria"/>
              </a:rPr>
              <a:t>caicorso.</a:t>
            </a:r>
            <a:endParaRPr sz="850">
              <a:latin typeface="Cambria"/>
              <a:cs typeface="Cambria"/>
            </a:endParaRPr>
          </a:p>
          <a:p>
            <a:pPr marL="13335" marR="5080" indent="-1270">
              <a:lnSpc>
                <a:spcPct val="114599"/>
              </a:lnSpc>
              <a:spcBef>
                <a:spcPts val="40"/>
              </a:spcBef>
            </a:pPr>
            <a:r>
              <a:rPr sz="900" spc="-45" dirty="0">
                <a:solidFill>
                  <a:srgbClr val="B5A836"/>
                </a:solidFill>
                <a:latin typeface="Cambria"/>
                <a:cs typeface="Cambria"/>
              </a:rPr>
              <a:t>Nenbe</a:t>
            </a:r>
            <a:r>
              <a:rPr sz="900" spc="-5" dirty="0">
                <a:solidFill>
                  <a:srgbClr val="B5A836"/>
                </a:solidFill>
                <a:latin typeface="Cambria"/>
                <a:cs typeface="Cambria"/>
              </a:rPr>
              <a:t> </a:t>
            </a:r>
            <a:r>
              <a:rPr sz="900" spc="-90" dirty="0">
                <a:solidFill>
                  <a:srgbClr val="383838"/>
                </a:solidFill>
                <a:latin typeface="Cambria"/>
                <a:cs typeface="Cambria"/>
              </a:rPr>
              <a:t>una</a:t>
            </a:r>
            <a:r>
              <a:rPr sz="900" dirty="0">
                <a:solidFill>
                  <a:srgbClr val="383838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702B00"/>
                </a:solidFill>
                <a:latin typeface="Cambria"/>
                <a:cs typeface="Cambria"/>
              </a:rPr>
              <a:t>monovolume</a:t>
            </a:r>
            <a:r>
              <a:rPr sz="900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70A8DF"/>
                </a:solidFill>
                <a:latin typeface="Cambria"/>
                <a:cs typeface="Cambria"/>
              </a:rPr>
              <a:t>(c‹zi</a:t>
            </a:r>
            <a:r>
              <a:rPr sz="900" spc="45" dirty="0">
                <a:solidFill>
                  <a:srgbClr val="70A8DF"/>
                </a:solidFill>
                <a:latin typeface="Cambria"/>
                <a:cs typeface="Cambria"/>
              </a:rPr>
              <a:t> </a:t>
            </a:r>
            <a:r>
              <a:rPr sz="900" spc="-75" dirty="0">
                <a:solidFill>
                  <a:srgbClr val="702B5E"/>
                </a:solidFill>
                <a:latin typeface="Cambria"/>
                <a:cs typeface="Cambria"/>
              </a:rPr>
              <a:t>logo</a:t>
            </a:r>
            <a:r>
              <a:rPr sz="900" spc="-35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dirty="0">
                <a:solidFill>
                  <a:srgbClr val="FFE497"/>
                </a:solidFill>
                <a:latin typeface="Cambria"/>
                <a:cs typeface="Cambria"/>
              </a:rPr>
              <a:t>Scach </a:t>
            </a:r>
            <a:r>
              <a:rPr sz="900" spc="-95" dirty="0">
                <a:solidFill>
                  <a:srgbClr val="8CC3FF"/>
                </a:solidFill>
                <a:latin typeface="Cambria"/>
                <a:cs typeface="Cambria"/>
              </a:rPr>
              <a:t>for</a:t>
            </a:r>
            <a:r>
              <a:rPr sz="900" spc="35" dirty="0">
                <a:solidFill>
                  <a:srgbClr val="8CC3FF"/>
                </a:solidFill>
                <a:latin typeface="Cambria"/>
                <a:cs typeface="Cambria"/>
              </a:rPr>
              <a:t> </a:t>
            </a:r>
            <a:r>
              <a:rPr sz="900" spc="-100" dirty="0">
                <a:solidFill>
                  <a:srgbClr val="FFE497"/>
                </a:solidFill>
                <a:latin typeface="Cambria"/>
                <a:cs typeface="Cambria"/>
              </a:rPr>
              <a:t>Art)</a:t>
            </a:r>
            <a:r>
              <a:rPr sz="900" spc="-5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20" dirty="0">
                <a:solidFill>
                  <a:srgbClr val="383838"/>
                </a:solidFill>
                <a:latin typeface="Cambria"/>
                <a:cs typeface="Cambria"/>
              </a:rPr>
              <a:t>stecciwa</a:t>
            </a:r>
            <a:r>
              <a:rPr sz="900" spc="30" dirty="0">
                <a:solidFill>
                  <a:srgbClr val="383838"/>
                </a:solidFill>
                <a:latin typeface="Cambria"/>
                <a:cs typeface="Cambria"/>
              </a:rPr>
              <a:t> </a:t>
            </a:r>
            <a:r>
              <a:rPr sz="900" spc="-55" dirty="0">
                <a:solidFill>
                  <a:srgbClr val="383838"/>
                </a:solidFill>
                <a:latin typeface="Cambria"/>
                <a:cs typeface="Cambria"/>
              </a:rPr>
              <a:t>la</a:t>
            </a:r>
            <a:r>
              <a:rPr sz="900" spc="-25" dirty="0">
                <a:solidFill>
                  <a:srgbClr val="383838"/>
                </a:solidFill>
                <a:latin typeface="Cambria"/>
                <a:cs typeface="Cambria"/>
              </a:rPr>
              <a:t> </a:t>
            </a:r>
            <a:r>
              <a:rPr sz="900" dirty="0">
                <a:solidFill>
                  <a:srgbClr val="383838"/>
                </a:solidFill>
                <a:latin typeface="Cambria"/>
                <a:cs typeface="Cambria"/>
              </a:rPr>
              <a:t>sea</a:t>
            </a:r>
            <a:r>
              <a:rPr sz="900" spc="320" dirty="0">
                <a:solidFill>
                  <a:srgbClr val="383838"/>
                </a:solidFill>
                <a:latin typeface="Cambria"/>
                <a:cs typeface="Cambria"/>
              </a:rPr>
              <a:t> </a:t>
            </a:r>
            <a:r>
              <a:rPr sz="900" spc="-100" dirty="0">
                <a:solidFill>
                  <a:srgbClr val="702B00"/>
                </a:solidFill>
                <a:latin typeface="Cambria"/>
                <a:cs typeface="Cambria"/>
              </a:rPr>
              <a:t>nei</a:t>
            </a:r>
            <a:r>
              <a:rPr sz="900" spc="35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900" spc="-75" dirty="0">
                <a:solidFill>
                  <a:srgbClr val="702B5E"/>
                </a:solidFill>
                <a:latin typeface="Cambria"/>
                <a:cs typeface="Cambria"/>
              </a:rPr>
              <a:t>Iuog'ii</a:t>
            </a:r>
            <a:r>
              <a:rPr sz="900" spc="135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spc="-25" dirty="0">
                <a:solidFill>
                  <a:srgbClr val="FFE497"/>
                </a:solidFill>
                <a:latin typeface="Cambria"/>
                <a:cs typeface="Cambria"/>
              </a:rPr>
              <a:t>pu</a:t>
            </a:r>
            <a:r>
              <a:rPr sz="900" spc="50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dirty="0">
                <a:solidFill>
                  <a:srgbClr val="FFE497"/>
                </a:solidFill>
                <a:latin typeface="Cambria"/>
                <a:cs typeface="Cambria"/>
              </a:rPr>
              <a:t>dfdlui,</a:t>
            </a:r>
            <a:r>
              <a:rPr sz="900" spc="5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30" dirty="0">
                <a:solidFill>
                  <a:srgbClr val="E8E497"/>
                </a:solidFill>
                <a:latin typeface="Cambria"/>
                <a:cs typeface="Cambria"/>
              </a:rPr>
              <a:t>poieaaido</a:t>
            </a:r>
            <a:r>
              <a:rPr sz="900" spc="30" dirty="0">
                <a:solidFill>
                  <a:srgbClr val="E8E497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FFE497"/>
                </a:solidFill>
                <a:latin typeface="Cambria"/>
                <a:cs typeface="Cambria"/>
              </a:rPr>
              <a:t>le</a:t>
            </a:r>
            <a:r>
              <a:rPr sz="900" spc="-2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60" dirty="0">
                <a:solidFill>
                  <a:srgbClr val="702B5E"/>
                </a:solidFill>
                <a:latin typeface="Cambria"/>
                <a:cs typeface="Cambria"/>
              </a:rPr>
              <a:t>imma</a:t>
            </a:r>
            <a:r>
              <a:rPr sz="900" spc="34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spc="-114" dirty="0">
                <a:solidFill>
                  <a:srgbClr val="702B5E"/>
                </a:solidFill>
                <a:latin typeface="Cambria"/>
                <a:cs typeface="Cambria"/>
              </a:rPr>
              <a:t>ni</a:t>
            </a:r>
            <a:r>
              <a:rPr sz="900" spc="35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spc="-85" dirty="0">
                <a:solidFill>
                  <a:srgbClr val="8C2B36"/>
                </a:solidFill>
                <a:latin typeface="Cambria"/>
                <a:cs typeface="Cambria"/>
              </a:rPr>
              <a:t>della</a:t>
            </a:r>
            <a:r>
              <a:rPr sz="900" spc="10" dirty="0">
                <a:solidFill>
                  <a:srgbClr val="8C2B36"/>
                </a:solidFill>
                <a:latin typeface="Cambria"/>
                <a:cs typeface="Cambria"/>
              </a:rPr>
              <a:t> </a:t>
            </a:r>
            <a:r>
              <a:rPr sz="900" spc="-55" dirty="0">
                <a:solidFill>
                  <a:srgbClr val="B55900"/>
                </a:solidFill>
                <a:latin typeface="Cambria"/>
                <a:cs typeface="Cambria"/>
              </a:rPr>
              <a:t>campapia</a:t>
            </a:r>
            <a:r>
              <a:rPr sz="900" spc="-5" dirty="0">
                <a:solidFill>
                  <a:srgbClr val="B55900"/>
                </a:solidFill>
                <a:latin typeface="Cambria"/>
                <a:cs typeface="Cambria"/>
              </a:rPr>
              <a:t> </a:t>
            </a:r>
            <a:r>
              <a:rPr sz="900" spc="35" dirty="0">
                <a:solidFill>
                  <a:srgbClr val="702B5E"/>
                </a:solidFill>
                <a:latin typeface="Cambria"/>
                <a:cs typeface="Cambria"/>
              </a:rPr>
              <a:t>TFR</a:t>
            </a:r>
            <a:endParaRPr sz="900">
              <a:latin typeface="Cambria"/>
              <a:cs typeface="Cambria"/>
            </a:endParaRPr>
          </a:p>
          <a:p>
            <a:pPr marL="13335">
              <a:lnSpc>
                <a:spcPct val="100000"/>
              </a:lnSpc>
              <a:spcBef>
                <a:spcPts val="170"/>
              </a:spcBef>
            </a:pPr>
            <a:r>
              <a:rPr sz="800" spc="-25" dirty="0">
                <a:solidFill>
                  <a:srgbClr val="702B00"/>
                </a:solidFill>
                <a:latin typeface="Cambria"/>
                <a:cs typeface="Cambria"/>
              </a:rPr>
              <a:t>Precursore</a:t>
            </a:r>
            <a:r>
              <a:rPr sz="800" spc="50" dirty="0">
                <a:solidFill>
                  <a:srgbClr val="702B00"/>
                </a:solidFill>
                <a:latin typeface="Cambria"/>
                <a:cs typeface="Cambria"/>
              </a:rPr>
              <a:t> </a:t>
            </a:r>
            <a:r>
              <a:rPr sz="800" dirty="0">
                <a:solidFill>
                  <a:srgbClr val="FFE497"/>
                </a:solidFill>
                <a:latin typeface="Cambria"/>
                <a:cs typeface="Cambria"/>
              </a:rPr>
              <a:t>dd</a:t>
            </a:r>
            <a:r>
              <a:rPr sz="800" spc="11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800" spc="-70" dirty="0">
                <a:solidFill>
                  <a:srgbClr val="FFC35E"/>
                </a:solidFill>
                <a:latin typeface="Cambria"/>
                <a:cs typeface="Cambria"/>
              </a:rPr>
              <a:t>rrxxÌerrio</a:t>
            </a:r>
            <a:r>
              <a:rPr sz="800" spc="60" dirty="0">
                <a:solidFill>
                  <a:srgbClr val="FFC35E"/>
                </a:solidFill>
                <a:latin typeface="Cambria"/>
                <a:cs typeface="Cambria"/>
              </a:rPr>
              <a:t> </a:t>
            </a:r>
            <a:r>
              <a:rPr sz="800" u="heavy" spc="-45" dirty="0">
                <a:solidFill>
                  <a:srgbClr val="3D6789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ouerrilla</a:t>
            </a:r>
            <a:r>
              <a:rPr sz="800" u="heavy" spc="100" dirty="0">
                <a:solidFill>
                  <a:srgbClr val="3D6789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 </a:t>
            </a:r>
            <a:r>
              <a:rPr sz="800" u="heavy" spc="-10" dirty="0">
                <a:solidFill>
                  <a:srgbClr val="79CFFF"/>
                </a:solidFill>
                <a:uFill>
                  <a:solidFill>
                    <a:srgbClr val="3B6787"/>
                  </a:solidFill>
                </a:uFill>
                <a:latin typeface="Cambria"/>
                <a:cs typeface="Cambria"/>
              </a:rPr>
              <a:t>marketinoi</a:t>
            </a:r>
            <a:endParaRPr sz="800">
              <a:latin typeface="Cambria"/>
              <a:cs typeface="Cambr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22885" y="5162590"/>
            <a:ext cx="767080" cy="49275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235"/>
              </a:spcBef>
            </a:pPr>
            <a:r>
              <a:rPr sz="850" dirty="0">
                <a:solidFill>
                  <a:srgbClr val="E87E1A"/>
                </a:solidFill>
                <a:latin typeface="Cambria"/>
                <a:cs typeface="Cambria"/>
              </a:rPr>
              <a:t>@</a:t>
            </a:r>
            <a:r>
              <a:rPr sz="850" spc="185" dirty="0">
                <a:solidFill>
                  <a:srgbClr val="E87E1A"/>
                </a:solidFill>
                <a:latin typeface="Cambria"/>
                <a:cs typeface="Cambria"/>
              </a:rPr>
              <a:t> </a:t>
            </a:r>
            <a:r>
              <a:rPr sz="850" spc="-10" dirty="0">
                <a:solidFill>
                  <a:srgbClr val="3D97DA"/>
                </a:solidFill>
                <a:latin typeface="Cambria"/>
                <a:cs typeface="Cambria"/>
              </a:rPr>
              <a:t>RSS</a:t>
            </a:r>
            <a:r>
              <a:rPr sz="850" spc="-10" dirty="0">
                <a:solidFill>
                  <a:srgbClr val="97E6DA"/>
                </a:solidFill>
                <a:latin typeface="Cambria"/>
                <a:cs typeface="Cambria"/>
              </a:rPr>
              <a:t>/\rliCOli</a:t>
            </a:r>
            <a:endParaRPr sz="850">
              <a:latin typeface="Cambria"/>
              <a:cs typeface="Cambria"/>
            </a:endParaRPr>
          </a:p>
          <a:p>
            <a:pPr marL="152400" marR="5080" indent="-140335">
              <a:lnSpc>
                <a:spcPct val="114599"/>
              </a:lnSpc>
              <a:spcBef>
                <a:spcPts val="40"/>
              </a:spcBef>
            </a:pPr>
            <a:r>
              <a:rPr sz="900" dirty="0">
                <a:solidFill>
                  <a:srgbClr val="E87E1A"/>
                </a:solidFill>
                <a:latin typeface="Cambria"/>
                <a:cs typeface="Cambria"/>
              </a:rPr>
              <a:t>@</a:t>
            </a:r>
            <a:r>
              <a:rPr sz="900" spc="145" dirty="0">
                <a:solidFill>
                  <a:srgbClr val="E87E1A"/>
                </a:solidFill>
                <a:latin typeface="Cambria"/>
                <a:cs typeface="Cambria"/>
              </a:rPr>
              <a:t> </a:t>
            </a:r>
            <a:r>
              <a:rPr sz="900" spc="-25" dirty="0">
                <a:solidFill>
                  <a:srgbClr val="3D97DA"/>
                </a:solidFill>
                <a:latin typeface="Cambria"/>
                <a:cs typeface="Cambria"/>
              </a:rPr>
              <a:t>RSS</a:t>
            </a:r>
            <a:r>
              <a:rPr sz="900" spc="-105" dirty="0">
                <a:solidFill>
                  <a:srgbClr val="3D97DA"/>
                </a:solidFill>
                <a:latin typeface="Cambria"/>
                <a:cs typeface="Cambria"/>
              </a:rPr>
              <a:t> </a:t>
            </a:r>
            <a:r>
              <a:rPr sz="900" spc="-110" dirty="0">
                <a:solidFill>
                  <a:srgbClr val="3D67AC"/>
                </a:solidFill>
                <a:latin typeface="Cambria"/>
                <a:cs typeface="Cambria"/>
              </a:rPr>
              <a:t>Commenti</a:t>
            </a:r>
            <a:r>
              <a:rPr sz="900" spc="500" dirty="0">
                <a:solidFill>
                  <a:srgbClr val="3D67AC"/>
                </a:solidFill>
                <a:latin typeface="Cambria"/>
                <a:cs typeface="Cambria"/>
              </a:rPr>
              <a:t> </a:t>
            </a:r>
            <a:r>
              <a:rPr sz="900" spc="-25" dirty="0">
                <a:solidFill>
                  <a:srgbClr val="5B67AC"/>
                </a:solidFill>
                <a:latin typeface="Cambria"/>
                <a:cs typeface="Cambria"/>
              </a:rPr>
              <a:t>Technorati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09053" y="5886846"/>
            <a:ext cx="3422650" cy="75438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250"/>
              </a:spcBef>
            </a:pPr>
            <a:r>
              <a:rPr sz="900" spc="-30" dirty="0">
                <a:solidFill>
                  <a:srgbClr val="492B00"/>
                </a:solidFill>
                <a:latin typeface="Cambria"/>
                <a:cs typeface="Cambria"/>
              </a:rPr>
              <a:t>Rea«ra</a:t>
            </a:r>
            <a:r>
              <a:rPr sz="900" spc="-20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900" spc="-10" dirty="0">
                <a:solidFill>
                  <a:srgbClr val="492B00"/>
                </a:solidFill>
                <a:latin typeface="Cambria"/>
                <a:cs typeface="Cambria"/>
              </a:rPr>
              <a:t>dagli</a:t>
            </a:r>
            <a:r>
              <a:rPr sz="900" spc="25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900" spc="-25" dirty="0">
                <a:solidFill>
                  <a:srgbClr val="492B00"/>
                </a:solidFill>
                <a:latin typeface="Cambria"/>
                <a:cs typeface="Cambria"/>
              </a:rPr>
              <a:t>schemi,</a:t>
            </a:r>
            <a:r>
              <a:rPr sz="900" spc="105" dirty="0">
                <a:solidFill>
                  <a:srgbClr val="492B00"/>
                </a:solidFill>
                <a:latin typeface="Cambria"/>
                <a:cs typeface="Cambria"/>
              </a:rPr>
              <a:t> </a:t>
            </a:r>
            <a:r>
              <a:rPr sz="900" spc="-40" dirty="0">
                <a:solidFill>
                  <a:srgbClr val="492B5E"/>
                </a:solidFill>
                <a:latin typeface="Cambria"/>
                <a:cs typeface="Cambria"/>
              </a:rPr>
              <a:t>innovazione,</a:t>
            </a:r>
            <a:r>
              <a:rPr sz="900" spc="140" dirty="0">
                <a:solidFill>
                  <a:srgbClr val="492B5E"/>
                </a:solidFill>
                <a:latin typeface="Cambria"/>
                <a:cs typeface="Cambria"/>
              </a:rPr>
              <a:t> </a:t>
            </a:r>
            <a:r>
              <a:rPr sz="900" spc="-55" dirty="0">
                <a:solidFill>
                  <a:srgbClr val="492B5E"/>
                </a:solidFill>
                <a:latin typeface="Cambria"/>
                <a:cs typeface="Cambria"/>
              </a:rPr>
              <a:t>ironia</a:t>
            </a:r>
            <a:r>
              <a:rPr sz="900" spc="5" dirty="0">
                <a:solidFill>
                  <a:srgbClr val="492B5E"/>
                </a:solidFill>
                <a:latin typeface="Cambria"/>
                <a:cs typeface="Cambria"/>
              </a:rPr>
              <a:t> </a:t>
            </a:r>
            <a:r>
              <a:rPr sz="900" spc="-65" dirty="0">
                <a:solidFill>
                  <a:srgbClr val="B5E4FF"/>
                </a:solidFill>
                <a:latin typeface="Cambria"/>
                <a:cs typeface="Cambria"/>
              </a:rPr>
              <a:t>sono</a:t>
            </a:r>
            <a:r>
              <a:rPr sz="900" spc="-20" dirty="0">
                <a:solidFill>
                  <a:srgbClr val="B5E4FF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FFE497"/>
                </a:solidFill>
                <a:latin typeface="Cambria"/>
                <a:cs typeface="Cambria"/>
              </a:rPr>
              <a:t>dcuni</a:t>
            </a:r>
            <a:r>
              <a:rPr sz="900" spc="4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90" dirty="0">
                <a:solidFill>
                  <a:srgbClr val="FFE497"/>
                </a:solidFill>
                <a:latin typeface="Cambria"/>
                <a:cs typeface="Cambria"/>
              </a:rPr>
              <a:t>deì</a:t>
            </a:r>
            <a:r>
              <a:rPr sz="900" spc="2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70" dirty="0">
                <a:solidFill>
                  <a:srgbClr val="FFE497"/>
                </a:solidFill>
                <a:latin typeface="Cambria"/>
                <a:cs typeface="Cambria"/>
              </a:rPr>
              <a:t>vdofì</a:t>
            </a:r>
            <a:r>
              <a:rPr sz="900" spc="4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90" dirty="0">
                <a:solidFill>
                  <a:srgbClr val="702B36"/>
                </a:solidFill>
                <a:latin typeface="Arial MT"/>
                <a:cs typeface="Arial MT"/>
              </a:rPr>
              <a:t>che</a:t>
            </a:r>
            <a:r>
              <a:rPr sz="900" spc="-100" dirty="0">
                <a:solidFill>
                  <a:srgbClr val="702B36"/>
                </a:solidFill>
                <a:latin typeface="Arial MT"/>
                <a:cs typeface="Arial MT"/>
              </a:rPr>
              <a:t> </a:t>
            </a:r>
            <a:r>
              <a:rPr sz="900" spc="-10" dirty="0">
                <a:solidFill>
                  <a:srgbClr val="492B00"/>
                </a:solidFill>
                <a:latin typeface="Arial MT"/>
                <a:cs typeface="Arial MT"/>
              </a:rPr>
              <a:t>Madadna</a:t>
            </a:r>
            <a:endParaRPr sz="900">
              <a:latin typeface="Arial MT"/>
              <a:cs typeface="Arial MT"/>
            </a:endParaRPr>
          </a:p>
          <a:p>
            <a:pPr marL="12700" marR="2071370" indent="-635">
              <a:lnSpc>
                <a:spcPct val="114599"/>
              </a:lnSpc>
            </a:pPr>
            <a:r>
              <a:rPr sz="900" spc="-90" dirty="0">
                <a:solidFill>
                  <a:srgbClr val="FFE497"/>
                </a:solidFill>
                <a:latin typeface="Cambria"/>
                <a:cs typeface="Cambria"/>
              </a:rPr>
              <a:t>LkicL</a:t>
            </a:r>
            <a:r>
              <a:rPr sz="900" spc="40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70" dirty="0">
                <a:solidFill>
                  <a:srgbClr val="8CC3FF"/>
                </a:solidFill>
                <a:latin typeface="Cambria"/>
                <a:cs typeface="Cambria"/>
              </a:rPr>
              <a:t>corixinica</a:t>
            </a:r>
            <a:r>
              <a:rPr sz="900" spc="75" dirty="0">
                <a:solidFill>
                  <a:srgbClr val="8CC3FF"/>
                </a:solidFill>
                <a:latin typeface="Cambria"/>
                <a:cs typeface="Cambria"/>
              </a:rPr>
              <a:t> </a:t>
            </a:r>
            <a:r>
              <a:rPr sz="900" spc="-90" dirty="0">
                <a:solidFill>
                  <a:srgbClr val="FFE497"/>
                </a:solidFill>
                <a:latin typeface="Cambria"/>
                <a:cs typeface="Cambria"/>
              </a:rPr>
              <a:t>dtra¥erso</a:t>
            </a:r>
            <a:r>
              <a:rPr sz="900" spc="85" dirty="0">
                <a:solidFill>
                  <a:srgbClr val="FFE497"/>
                </a:solidFill>
                <a:latin typeface="Cambria"/>
                <a:cs typeface="Cambria"/>
              </a:rPr>
              <a:t> </a:t>
            </a:r>
            <a:r>
              <a:rPr sz="900" spc="-10" dirty="0">
                <a:solidFill>
                  <a:srgbClr val="702B5E"/>
                </a:solidFill>
                <a:latin typeface="Cambria"/>
                <a:cs typeface="Cambria"/>
              </a:rPr>
              <a:t>l'ate.</a:t>
            </a:r>
            <a:r>
              <a:rPr sz="900" spc="500" dirty="0">
                <a:solidFill>
                  <a:srgbClr val="702B5E"/>
                </a:solidFill>
                <a:latin typeface="Cambria"/>
                <a:cs typeface="Cambria"/>
              </a:rPr>
              <a:t> </a:t>
            </a:r>
            <a:r>
              <a:rPr sz="900" spc="-50" dirty="0">
                <a:solidFill>
                  <a:srgbClr val="B55900"/>
                </a:solidFill>
                <a:latin typeface="Cambria"/>
                <a:cs typeface="Cambria"/>
              </a:rPr>
              <a:t>Da</a:t>
            </a:r>
            <a:r>
              <a:rPr sz="900" spc="-10" dirty="0">
                <a:solidFill>
                  <a:srgbClr val="B55900"/>
                </a:solidFill>
                <a:latin typeface="Cambria"/>
                <a:cs typeface="Cambria"/>
              </a:rPr>
              <a:t> </a:t>
            </a:r>
            <a:r>
              <a:rPr sz="900" spc="-10" dirty="0">
                <a:solidFill>
                  <a:srgbClr val="492B00"/>
                </a:solidFill>
                <a:latin typeface="Cambria"/>
                <a:cs typeface="Cambria"/>
              </a:rPr>
              <a:t>sempe.</a:t>
            </a:r>
            <a:endParaRPr sz="900">
              <a:latin typeface="Cambria"/>
              <a:cs typeface="Cambria"/>
            </a:endParaRPr>
          </a:p>
          <a:p>
            <a:pPr marR="263525" algn="r">
              <a:lnSpc>
                <a:spcPct val="100000"/>
              </a:lnSpc>
              <a:spcBef>
                <a:spcPts val="945"/>
              </a:spcBef>
            </a:pPr>
            <a:r>
              <a:rPr sz="900" spc="-10" dirty="0">
                <a:solidFill>
                  <a:srgbClr val="3D6789"/>
                </a:solidFill>
                <a:latin typeface="Cambria"/>
                <a:cs typeface="Cambria"/>
              </a:rPr>
              <a:t>Slideshow</a:t>
            </a:r>
            <a:endParaRPr sz="9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81079" y="5966618"/>
            <a:ext cx="644525" cy="88773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250" spc="-20" dirty="0">
                <a:solidFill>
                  <a:srgbClr val="3D6789"/>
                </a:solidFill>
                <a:latin typeface="Arial MT"/>
                <a:cs typeface="Arial MT"/>
              </a:rPr>
              <a:t>Amhv</a:t>
            </a:r>
            <a:endParaRPr sz="1250">
              <a:latin typeface="Arial MT"/>
              <a:cs typeface="Arial MT"/>
            </a:endParaRPr>
          </a:p>
          <a:p>
            <a:pPr marL="13335">
              <a:lnSpc>
                <a:spcPct val="100000"/>
              </a:lnSpc>
              <a:spcBef>
                <a:spcPts val="755"/>
              </a:spcBef>
            </a:pPr>
            <a:r>
              <a:rPr sz="850" spc="-75" dirty="0">
                <a:solidFill>
                  <a:srgbClr val="999999"/>
                </a:solidFill>
                <a:latin typeface="Cambria"/>
                <a:cs typeface="Cambria"/>
              </a:rPr>
              <a:t>Gennaio</a:t>
            </a:r>
            <a:r>
              <a:rPr sz="850" spc="65" dirty="0">
                <a:solidFill>
                  <a:srgbClr val="999999"/>
                </a:solidFill>
                <a:latin typeface="Cambria"/>
                <a:cs typeface="Cambria"/>
              </a:rPr>
              <a:t> </a:t>
            </a:r>
            <a:r>
              <a:rPr sz="850" spc="-20" dirty="0">
                <a:solidFill>
                  <a:srgbClr val="999999"/>
                </a:solidFill>
                <a:latin typeface="Cambria"/>
                <a:cs typeface="Cambria"/>
              </a:rPr>
              <a:t>2009</a:t>
            </a:r>
            <a:endParaRPr sz="8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114" dirty="0">
                <a:solidFill>
                  <a:srgbClr val="B8DFFF"/>
                </a:solidFill>
                <a:latin typeface="Cambria"/>
                <a:cs typeface="Cambria"/>
              </a:rPr>
              <a:t>Dicembre</a:t>
            </a:r>
            <a:r>
              <a:rPr sz="900" spc="90" dirty="0">
                <a:solidFill>
                  <a:srgbClr val="B8DFFF"/>
                </a:solidFill>
                <a:latin typeface="Cambria"/>
                <a:cs typeface="Cambria"/>
              </a:rPr>
              <a:t> </a:t>
            </a:r>
            <a:r>
              <a:rPr sz="900" spc="-55" dirty="0">
                <a:solidFill>
                  <a:srgbClr val="999999"/>
                </a:solidFill>
                <a:latin typeface="Cambria"/>
                <a:cs typeface="Cambria"/>
              </a:rPr>
              <a:t>2008</a:t>
            </a:r>
            <a:endParaRPr sz="9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900" spc="-135" dirty="0">
                <a:solidFill>
                  <a:srgbClr val="999999"/>
                </a:solidFill>
                <a:latin typeface="Cambria"/>
                <a:cs typeface="Cambria"/>
              </a:rPr>
              <a:t>Novembre</a:t>
            </a:r>
            <a:r>
              <a:rPr sz="900" spc="114" dirty="0">
                <a:solidFill>
                  <a:srgbClr val="999999"/>
                </a:solidFill>
                <a:latin typeface="Cambria"/>
                <a:cs typeface="Cambria"/>
              </a:rPr>
              <a:t> </a:t>
            </a:r>
            <a:r>
              <a:rPr sz="900" spc="-90" dirty="0">
                <a:solidFill>
                  <a:srgbClr val="999999"/>
                </a:solidFill>
                <a:latin typeface="Cambria"/>
                <a:cs typeface="Cambria"/>
              </a:rPr>
              <a:t>2008</a:t>
            </a:r>
            <a:endParaRPr sz="900">
              <a:latin typeface="Cambria"/>
              <a:cs typeface="Cambria"/>
            </a:endParaRPr>
          </a:p>
          <a:p>
            <a:pPr marL="17145">
              <a:lnSpc>
                <a:spcPct val="100000"/>
              </a:lnSpc>
              <a:spcBef>
                <a:spcPts val="105"/>
              </a:spcBef>
            </a:pPr>
            <a:r>
              <a:rPr sz="900" spc="-75" dirty="0">
                <a:solidFill>
                  <a:srgbClr val="999999"/>
                </a:solidFill>
                <a:latin typeface="Times New Roman"/>
                <a:cs typeface="Times New Roman"/>
              </a:rPr>
              <a:t>Hl0bre</a:t>
            </a:r>
            <a:r>
              <a:rPr sz="900" spc="55" dirty="0">
                <a:solidFill>
                  <a:srgbClr val="999999"/>
                </a:solidFill>
                <a:latin typeface="Times New Roman"/>
                <a:cs typeface="Times New Roman"/>
              </a:rPr>
              <a:t> </a:t>
            </a:r>
            <a:r>
              <a:rPr sz="900" spc="-20" dirty="0">
                <a:solidFill>
                  <a:srgbClr val="999999"/>
                </a:solidFill>
                <a:latin typeface="Times New Roman"/>
                <a:cs typeface="Times New Roman"/>
              </a:rPr>
              <a:t>2008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12888" y="6636940"/>
            <a:ext cx="1270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70" dirty="0">
                <a:solidFill>
                  <a:srgbClr val="BFBFBF"/>
                </a:solidFill>
                <a:latin typeface="Cambria"/>
                <a:cs typeface="Cambria"/>
              </a:rPr>
              <a:t>B</a:t>
            </a:r>
            <a:endParaRPr sz="15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1892" y="302544"/>
            <a:ext cx="6948117" cy="612231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15200" y="2714625"/>
            <a:ext cx="1638300" cy="1905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67575" y="38100"/>
            <a:ext cx="1876425" cy="248602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77739" y="90487"/>
            <a:ext cx="940435" cy="261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spc="-10" dirty="0">
                <a:solidFill>
                  <a:srgbClr val="3D6789"/>
                </a:solidFill>
              </a:rPr>
              <a:t>Migrazioni</a:t>
            </a:r>
            <a:endParaRPr sz="1550"/>
          </a:p>
        </p:txBody>
      </p:sp>
      <p:sp>
        <p:nvSpPr>
          <p:cNvPr id="5" name="object 5"/>
          <p:cNvSpPr txBox="1"/>
          <p:nvPr/>
        </p:nvSpPr>
        <p:spPr>
          <a:xfrm>
            <a:off x="2273197" y="405746"/>
            <a:ext cx="4636770" cy="173672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351155">
              <a:lnSpc>
                <a:spcPct val="100000"/>
              </a:lnSpc>
              <a:spcBef>
                <a:spcPts val="715"/>
              </a:spcBef>
            </a:pPr>
            <a:r>
              <a:rPr sz="1000" dirty="0">
                <a:solidFill>
                  <a:srgbClr val="A899B8"/>
                </a:solidFill>
                <a:latin typeface="Arial MT"/>
                <a:cs typeface="Arial MT"/>
              </a:rPr>
              <a:t>14</a:t>
            </a:r>
            <a:r>
              <a:rPr sz="1000" spc="-70" dirty="0">
                <a:solidFill>
                  <a:srgbClr val="A899B8"/>
                </a:solidFill>
                <a:latin typeface="Arial MT"/>
                <a:cs typeface="Arial MT"/>
              </a:rPr>
              <a:t> </a:t>
            </a:r>
            <a:r>
              <a:rPr sz="1000" spc="-50" dirty="0">
                <a:solidFill>
                  <a:srgbClr val="999999"/>
                </a:solidFill>
                <a:latin typeface="Arial MT"/>
                <a:cs typeface="Arial MT"/>
              </a:rPr>
              <a:t>Gennaio</a:t>
            </a:r>
            <a:r>
              <a:rPr sz="1000" spc="70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1000" spc="-70" dirty="0">
                <a:solidFill>
                  <a:srgbClr val="999999"/>
                </a:solidFill>
                <a:latin typeface="Arial MT"/>
                <a:cs typeface="Arial MT"/>
              </a:rPr>
              <a:t>2009</a:t>
            </a:r>
            <a:r>
              <a:rPr sz="1000" spc="-10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999999"/>
                </a:solidFill>
                <a:latin typeface="Arial MT"/>
                <a:cs typeface="Arial MT"/>
              </a:rPr>
              <a:t>-</a:t>
            </a:r>
            <a:r>
              <a:rPr sz="1000" spc="-75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1000" spc="-80" dirty="0">
                <a:solidFill>
                  <a:srgbClr val="99B8DF"/>
                </a:solidFill>
                <a:latin typeface="Arial MT"/>
                <a:cs typeface="Arial MT"/>
              </a:rPr>
              <a:t>po</a:t>
            </a:r>
            <a:r>
              <a:rPr sz="1000" spc="-165" dirty="0">
                <a:solidFill>
                  <a:srgbClr val="99B8DF"/>
                </a:solidFill>
                <a:latin typeface="Arial MT"/>
                <a:cs typeface="Arial MT"/>
              </a:rPr>
              <a:t> </a:t>
            </a:r>
            <a:r>
              <a:rPr sz="1000" spc="-45" dirty="0">
                <a:solidFill>
                  <a:srgbClr val="999999"/>
                </a:solidFill>
                <a:latin typeface="Arial MT"/>
                <a:cs typeface="Arial MT"/>
              </a:rPr>
              <a:t>stato</a:t>
            </a:r>
            <a:r>
              <a:rPr sz="1000" spc="65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1000" spc="-50" dirty="0">
                <a:solidFill>
                  <a:srgbClr val="999999"/>
                </a:solidFill>
                <a:latin typeface="Arial MT"/>
                <a:cs typeface="Arial MT"/>
              </a:rPr>
              <a:t>da</a:t>
            </a:r>
            <a:r>
              <a:rPr sz="1000" spc="-70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5BAEEB"/>
                </a:solidFill>
                <a:latin typeface="Arial MT"/>
                <a:cs typeface="Arial MT"/>
              </a:rPr>
              <a:t>Ducky</a:t>
            </a:r>
            <a:endParaRPr sz="1000">
              <a:latin typeface="Arial MT"/>
              <a:cs typeface="Arial MT"/>
            </a:endParaRPr>
          </a:p>
          <a:p>
            <a:pPr marL="67310">
              <a:lnSpc>
                <a:spcPct val="100000"/>
              </a:lnSpc>
              <a:spcBef>
                <a:spcPts val="525"/>
              </a:spcBef>
            </a:pPr>
            <a:r>
              <a:rPr sz="850" dirty="0">
                <a:solidFill>
                  <a:srgbClr val="EDC446"/>
                </a:solidFill>
                <a:latin typeface="Arial MT"/>
                <a:cs typeface="Arial MT"/>
              </a:rPr>
              <a:t>12</a:t>
            </a:r>
            <a:r>
              <a:rPr sz="850" spc="-30" dirty="0">
                <a:solidFill>
                  <a:srgbClr val="EDC446"/>
                </a:solidFill>
                <a:latin typeface="Arial MT"/>
                <a:cs typeface="Arial MT"/>
              </a:rPr>
              <a:t> </a:t>
            </a:r>
            <a:r>
              <a:rPr sz="850" spc="-90" dirty="0">
                <a:solidFill>
                  <a:srgbClr val="E9C400"/>
                </a:solidFill>
                <a:latin typeface="Arial MT"/>
                <a:cs typeface="Arial MT"/>
              </a:rPr>
              <a:t>corr¥Te</a:t>
            </a:r>
            <a:r>
              <a:rPr sz="850" spc="-110" dirty="0">
                <a:solidFill>
                  <a:srgbClr val="E9C400"/>
                </a:solidFill>
                <a:latin typeface="Arial MT"/>
                <a:cs typeface="Arial MT"/>
              </a:rPr>
              <a:t> </a:t>
            </a:r>
            <a:r>
              <a:rPr sz="850" spc="-45" dirty="0">
                <a:solidFill>
                  <a:srgbClr val="E9CC67"/>
                </a:solidFill>
                <a:latin typeface="Arial MT"/>
                <a:cs typeface="Arial MT"/>
              </a:rPr>
              <a:t>nt'i</a:t>
            </a:r>
            <a:r>
              <a:rPr sz="850" spc="50" dirty="0">
                <a:solidFill>
                  <a:srgbClr val="E9CC67"/>
                </a:solidFill>
                <a:latin typeface="Arial MT"/>
                <a:cs typeface="Arial MT"/>
              </a:rPr>
              <a:t> </a:t>
            </a:r>
            <a:r>
              <a:rPr sz="850" dirty="0">
                <a:solidFill>
                  <a:srgbClr val="F9DB1F"/>
                </a:solidFill>
                <a:latin typeface="Arial MT"/>
                <a:cs typeface="Arial MT"/>
              </a:rPr>
              <a:t>|</a:t>
            </a:r>
            <a:r>
              <a:rPr sz="850" spc="195" dirty="0">
                <a:solidFill>
                  <a:srgbClr val="F9DB1F"/>
                </a:solidFill>
                <a:latin typeface="Arial MT"/>
                <a:cs typeface="Arial MT"/>
              </a:rPr>
              <a:t> </a:t>
            </a:r>
            <a:r>
              <a:rPr sz="850" spc="-60" dirty="0">
                <a:solidFill>
                  <a:srgbClr val="E9C400"/>
                </a:solidFill>
                <a:latin typeface="Arial MT"/>
                <a:cs typeface="Arial MT"/>
              </a:rPr>
              <a:t>Lav</a:t>
            </a:r>
            <a:r>
              <a:rPr sz="850" spc="-95" dirty="0">
                <a:solidFill>
                  <a:srgbClr val="E9C400"/>
                </a:solidFill>
                <a:latin typeface="Arial MT"/>
                <a:cs typeface="Arial MT"/>
              </a:rPr>
              <a:t> </a:t>
            </a:r>
            <a:r>
              <a:rPr sz="850" spc="-30" dirty="0">
                <a:solidFill>
                  <a:srgbClr val="F9E846"/>
                </a:solidFill>
                <a:latin typeface="Arial MT"/>
                <a:cs typeface="Arial MT"/>
              </a:rPr>
              <a:t>cia</a:t>
            </a:r>
            <a:r>
              <a:rPr sz="850" spc="25" dirty="0">
                <a:solidFill>
                  <a:srgbClr val="F9E846"/>
                </a:solidFill>
                <a:latin typeface="Arial MT"/>
                <a:cs typeface="Arial MT"/>
              </a:rPr>
              <a:t> </a:t>
            </a:r>
            <a:r>
              <a:rPr sz="850" spc="-10" dirty="0">
                <a:solidFill>
                  <a:srgbClr val="F6D400"/>
                </a:solidFill>
                <a:latin typeface="Arial MT"/>
                <a:cs typeface="Arial MT"/>
              </a:rPr>
              <a:t>un</a:t>
            </a:r>
            <a:r>
              <a:rPr sz="850" spc="25" dirty="0">
                <a:solidFill>
                  <a:srgbClr val="F6D400"/>
                </a:solidFill>
                <a:latin typeface="Arial MT"/>
                <a:cs typeface="Arial MT"/>
              </a:rPr>
              <a:t> </a:t>
            </a:r>
            <a:r>
              <a:rPr sz="850" spc="-90" dirty="0">
                <a:solidFill>
                  <a:srgbClr val="E9C400"/>
                </a:solidFill>
                <a:latin typeface="Arial MT"/>
                <a:cs typeface="Arial MT"/>
              </a:rPr>
              <a:t>corr¥Te</a:t>
            </a:r>
            <a:r>
              <a:rPr sz="850" spc="-110" dirty="0">
                <a:solidFill>
                  <a:srgbClr val="E9C400"/>
                </a:solidFill>
                <a:latin typeface="Arial MT"/>
                <a:cs typeface="Arial MT"/>
              </a:rPr>
              <a:t> </a:t>
            </a:r>
            <a:r>
              <a:rPr sz="850" spc="-25" dirty="0">
                <a:solidFill>
                  <a:srgbClr val="E9CC67"/>
                </a:solidFill>
                <a:latin typeface="Arial MT"/>
                <a:cs typeface="Arial MT"/>
              </a:rPr>
              <a:t>nto</a:t>
            </a:r>
            <a:r>
              <a:rPr sz="850" spc="50" dirty="0">
                <a:solidFill>
                  <a:srgbClr val="E9CC67"/>
                </a:solidFill>
                <a:latin typeface="Arial MT"/>
                <a:cs typeface="Arial MT"/>
              </a:rPr>
              <a:t> </a:t>
            </a:r>
            <a:r>
              <a:rPr sz="850" spc="-50" dirty="0">
                <a:solidFill>
                  <a:srgbClr val="E8D49E"/>
                </a:solidFill>
                <a:latin typeface="Arial MT"/>
                <a:cs typeface="Arial MT"/>
              </a:rPr>
              <a:t>a</a:t>
            </a:r>
            <a:endParaRPr sz="8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sz="850">
              <a:latin typeface="Arial MT"/>
              <a:cs typeface="Arial MT"/>
            </a:endParaRPr>
          </a:p>
          <a:p>
            <a:pPr marL="12700" marR="5080" indent="17780">
              <a:lnSpc>
                <a:spcPts val="1350"/>
              </a:lnSpc>
            </a:pPr>
            <a:r>
              <a:rPr sz="1150" i="1" spc="-125" dirty="0">
                <a:solidFill>
                  <a:srgbClr val="8C2B00"/>
                </a:solidFill>
                <a:latin typeface="Arial"/>
                <a:cs typeface="Arial"/>
              </a:rPr>
              <a:t>[Le</a:t>
            </a:r>
            <a:r>
              <a:rPr sz="1150" i="1" spc="-70" dirty="0">
                <a:solidFill>
                  <a:srgbClr val="8C2B00"/>
                </a:solidFill>
                <a:latin typeface="Arial"/>
                <a:cs typeface="Arial"/>
              </a:rPr>
              <a:t> </a:t>
            </a:r>
            <a:r>
              <a:rPr sz="1150" spc="-15" dirty="0">
                <a:solidFill>
                  <a:srgbClr val="497BB6"/>
                </a:solidFill>
                <a:latin typeface="Arial MT"/>
                <a:cs typeface="Arial MT"/>
              </a:rPr>
              <a:t>migrazioni</a:t>
            </a:r>
            <a:r>
              <a:rPr sz="1150" spc="-60" dirty="0">
                <a:solidFill>
                  <a:srgbClr val="497BB6"/>
                </a:solidFill>
                <a:latin typeface="Arial MT"/>
                <a:cs typeface="Arial MT"/>
              </a:rPr>
              <a:t> </a:t>
            </a:r>
            <a:r>
              <a:rPr sz="1150" spc="-105" dirty="0">
                <a:solidFill>
                  <a:srgbClr val="8CC3FF"/>
                </a:solidFill>
                <a:latin typeface="Arial MT"/>
                <a:cs typeface="Arial MT"/>
              </a:rPr>
              <a:t>sono</a:t>
            </a:r>
            <a:r>
              <a:rPr sz="1150" spc="-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50" spc="-85" dirty="0">
                <a:solidFill>
                  <a:srgbClr val="70A897"/>
                </a:solidFill>
                <a:latin typeface="Arial MT"/>
                <a:cs typeface="Arial MT"/>
              </a:rPr>
              <a:t>sposfamenfi</a:t>
            </a:r>
            <a:r>
              <a:rPr sz="1150" spc="-60" dirty="0">
                <a:solidFill>
                  <a:srgbClr val="70A897"/>
                </a:solidFill>
                <a:latin typeface="Arial MT"/>
                <a:cs typeface="Arial MT"/>
              </a:rPr>
              <a:t> </a:t>
            </a:r>
            <a:r>
              <a:rPr sz="1150" spc="-114" dirty="0">
                <a:solidFill>
                  <a:srgbClr val="497BB6"/>
                </a:solidFill>
                <a:latin typeface="Arial MT"/>
                <a:cs typeface="Arial MT"/>
              </a:rPr>
              <a:t>ohe</a:t>
            </a:r>
            <a:r>
              <a:rPr sz="1150" spc="-20" dirty="0">
                <a:solidFill>
                  <a:srgbClr val="497BB6"/>
                </a:solidFill>
                <a:latin typeface="Arial MT"/>
                <a:cs typeface="Arial MT"/>
              </a:rPr>
              <a:t> </a:t>
            </a:r>
            <a:r>
              <a:rPr sz="1150" i="1" spc="-50" dirty="0">
                <a:solidFill>
                  <a:srgbClr val="497BB6"/>
                </a:solidFill>
                <a:latin typeface="Arial"/>
                <a:cs typeface="Arial"/>
              </a:rPr>
              <a:t>gli </a:t>
            </a:r>
            <a:r>
              <a:rPr sz="1150" i="1" spc="-95" dirty="0">
                <a:solidFill>
                  <a:srgbClr val="492B5E"/>
                </a:solidFill>
                <a:latin typeface="Arial"/>
                <a:cs typeface="Arial"/>
              </a:rPr>
              <a:t>animali</a:t>
            </a:r>
            <a:r>
              <a:rPr sz="1150" i="1" spc="20" dirty="0">
                <a:solidFill>
                  <a:srgbClr val="492B5E"/>
                </a:solidFill>
                <a:latin typeface="Arial"/>
                <a:cs typeface="Arial"/>
              </a:rPr>
              <a:t> </a:t>
            </a:r>
            <a:r>
              <a:rPr sz="1150" i="1" spc="-110" dirty="0">
                <a:solidFill>
                  <a:srgbClr val="497BB6"/>
                </a:solidFill>
                <a:latin typeface="Arial"/>
                <a:cs typeface="Arial"/>
              </a:rPr>
              <a:t>compiono</a:t>
            </a:r>
            <a:r>
              <a:rPr sz="1150" i="1" spc="60" dirty="0">
                <a:solidFill>
                  <a:srgbClr val="497BB6"/>
                </a:solidFill>
                <a:latin typeface="Arial"/>
                <a:cs typeface="Arial"/>
              </a:rPr>
              <a:t> </a:t>
            </a:r>
            <a:r>
              <a:rPr sz="1150" i="1" spc="-55" dirty="0">
                <a:solidFill>
                  <a:srgbClr val="70A8DF"/>
                </a:solidFill>
                <a:latin typeface="Arial"/>
                <a:cs typeface="Arial"/>
              </a:rPr>
              <a:t>in</a:t>
            </a:r>
            <a:r>
              <a:rPr sz="1150" i="1" spc="-40" dirty="0">
                <a:solidFill>
                  <a:srgbClr val="70A8DF"/>
                </a:solidFill>
                <a:latin typeface="Arial"/>
                <a:cs typeface="Arial"/>
              </a:rPr>
              <a:t> </a:t>
            </a:r>
            <a:r>
              <a:rPr sz="1150" i="1" spc="-135" dirty="0">
                <a:solidFill>
                  <a:srgbClr val="495997"/>
                </a:solidFill>
                <a:latin typeface="Arial"/>
                <a:cs typeface="Arial"/>
              </a:rPr>
              <a:t>modo</a:t>
            </a:r>
            <a:r>
              <a:rPr sz="1150" i="1" spc="30" dirty="0">
                <a:solidFill>
                  <a:srgbClr val="495997"/>
                </a:solidFill>
                <a:latin typeface="Arial"/>
                <a:cs typeface="Arial"/>
              </a:rPr>
              <a:t> </a:t>
            </a:r>
            <a:r>
              <a:rPr sz="1150" i="1" spc="-10" dirty="0">
                <a:solidFill>
                  <a:srgbClr val="497BB6"/>
                </a:solidFill>
                <a:latin typeface="Arial"/>
                <a:cs typeface="Arial"/>
              </a:rPr>
              <a:t>regolare, </a:t>
            </a:r>
            <a:r>
              <a:rPr sz="1150" spc="-110" dirty="0">
                <a:solidFill>
                  <a:srgbClr val="70A897"/>
                </a:solidFill>
                <a:latin typeface="Arial MT"/>
                <a:cs typeface="Arial MT"/>
              </a:rPr>
              <a:t>perfodfoo</a:t>
            </a:r>
            <a:r>
              <a:rPr sz="1150" spc="80" dirty="0">
                <a:solidFill>
                  <a:srgbClr val="70A897"/>
                </a:solidFill>
                <a:latin typeface="Arial MT"/>
                <a:cs typeface="Arial MT"/>
              </a:rPr>
              <a:t> </a:t>
            </a:r>
            <a:r>
              <a:rPr sz="1150" spc="-110" dirty="0">
                <a:solidFill>
                  <a:srgbClr val="8CC3FF"/>
                </a:solidFill>
                <a:latin typeface="Arial MT"/>
                <a:cs typeface="Arial MT"/>
              </a:rPr>
              <a:t>{sfagfona/e},</a:t>
            </a:r>
            <a:r>
              <a:rPr sz="1150" spc="13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50" i="1" spc="-110" dirty="0">
                <a:solidFill>
                  <a:srgbClr val="497BB6"/>
                </a:solidFill>
                <a:latin typeface="Arial"/>
                <a:cs typeface="Arial"/>
              </a:rPr>
              <a:t>lungo</a:t>
            </a:r>
            <a:r>
              <a:rPr sz="1150" i="1" spc="-25" dirty="0">
                <a:solidFill>
                  <a:srgbClr val="497BB6"/>
                </a:solidFill>
                <a:latin typeface="Arial"/>
                <a:cs typeface="Arial"/>
              </a:rPr>
              <a:t> </a:t>
            </a:r>
            <a:r>
              <a:rPr sz="1150" i="1" spc="-60" dirty="0">
                <a:solidFill>
                  <a:srgbClr val="497BB6"/>
                </a:solidFill>
                <a:latin typeface="Arial"/>
                <a:cs typeface="Arial"/>
              </a:rPr>
              <a:t>fatte</a:t>
            </a:r>
            <a:r>
              <a:rPr sz="1150" i="1" spc="-50" dirty="0">
                <a:solidFill>
                  <a:srgbClr val="497BB6"/>
                </a:solidFill>
                <a:latin typeface="Arial"/>
                <a:cs typeface="Arial"/>
              </a:rPr>
              <a:t> </a:t>
            </a:r>
            <a:r>
              <a:rPr sz="1150" spc="-75" dirty="0">
                <a:solidFill>
                  <a:srgbClr val="70A8DF"/>
                </a:solidFill>
                <a:latin typeface="Arial MT"/>
                <a:cs typeface="Arial MT"/>
              </a:rPr>
              <a:t>òen</a:t>
            </a:r>
            <a:r>
              <a:rPr sz="1150" spc="-135" dirty="0">
                <a:solidFill>
                  <a:srgbClr val="70A8DF"/>
                </a:solidFill>
                <a:latin typeface="Arial MT"/>
                <a:cs typeface="Arial MT"/>
              </a:rPr>
              <a:t> </a:t>
            </a:r>
            <a:r>
              <a:rPr sz="1150" spc="-75" dirty="0">
                <a:solidFill>
                  <a:srgbClr val="70A897"/>
                </a:solidFill>
                <a:latin typeface="Arial MT"/>
                <a:cs typeface="Arial MT"/>
              </a:rPr>
              <a:t>precise</a:t>
            </a:r>
            <a:r>
              <a:rPr sz="1150" spc="55" dirty="0">
                <a:solidFill>
                  <a:srgbClr val="70A897"/>
                </a:solidFill>
                <a:latin typeface="Arial MT"/>
                <a:cs typeface="Arial MT"/>
              </a:rPr>
              <a:t> </a:t>
            </a:r>
            <a:r>
              <a:rPr sz="1150" spc="-40" dirty="0">
                <a:solidFill>
                  <a:srgbClr val="8CC3FF"/>
                </a:solidFill>
                <a:latin typeface="Arial MT"/>
                <a:cs typeface="Arial MT"/>
              </a:rPr>
              <a:t>{ed</a:t>
            </a:r>
            <a:r>
              <a:rPr sz="1150" spc="-40" dirty="0">
                <a:solidFill>
                  <a:srgbClr val="70A8DF"/>
                </a:solidFill>
                <a:latin typeface="Arial MT"/>
                <a:cs typeface="Arial MT"/>
              </a:rPr>
              <a:t>in</a:t>
            </a:r>
            <a:r>
              <a:rPr sz="1150" spc="-155" dirty="0">
                <a:solidFill>
                  <a:srgbClr val="70A8DF"/>
                </a:solidFill>
                <a:latin typeface="Arial MT"/>
                <a:cs typeface="Arial MT"/>
              </a:rPr>
              <a:t> </a:t>
            </a:r>
            <a:r>
              <a:rPr sz="1150" spc="-110" dirty="0">
                <a:solidFill>
                  <a:srgbClr val="497BB6"/>
                </a:solidFill>
                <a:latin typeface="Arial MT"/>
                <a:cs typeface="Arial MT"/>
              </a:rPr>
              <a:t>penere</a:t>
            </a:r>
            <a:r>
              <a:rPr sz="1150" spc="-65" dirty="0">
                <a:solidFill>
                  <a:srgbClr val="497BB6"/>
                </a:solidFill>
                <a:latin typeface="Arial MT"/>
                <a:cs typeface="Arial MT"/>
              </a:rPr>
              <a:t> </a:t>
            </a:r>
            <a:r>
              <a:rPr sz="1150" spc="-85" dirty="0">
                <a:solidFill>
                  <a:srgbClr val="497BB6"/>
                </a:solidFill>
                <a:latin typeface="Arial MT"/>
                <a:cs typeface="Arial MT"/>
              </a:rPr>
              <a:t>ripefufe},</a:t>
            </a:r>
            <a:r>
              <a:rPr sz="1150" spc="114" dirty="0">
                <a:solidFill>
                  <a:srgbClr val="497BB6"/>
                </a:solidFill>
                <a:latin typeface="Arial MT"/>
                <a:cs typeface="Arial MT"/>
              </a:rPr>
              <a:t> </a:t>
            </a:r>
            <a:r>
              <a:rPr sz="1150" spc="-45" dirty="0">
                <a:solidFill>
                  <a:srgbClr val="492B00"/>
                </a:solidFill>
                <a:latin typeface="Arial MT"/>
                <a:cs typeface="Arial MT"/>
              </a:rPr>
              <a:t>e</a:t>
            </a:r>
            <a:r>
              <a:rPr sz="1150" spc="-9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50" spc="-114" dirty="0">
                <a:solidFill>
                  <a:srgbClr val="497BB6"/>
                </a:solidFill>
                <a:latin typeface="Arial MT"/>
                <a:cs typeface="Arial MT"/>
              </a:rPr>
              <a:t>ohe</a:t>
            </a:r>
            <a:r>
              <a:rPr sz="1150" spc="-60" dirty="0">
                <a:solidFill>
                  <a:srgbClr val="497BB6"/>
                </a:solidFill>
                <a:latin typeface="Arial MT"/>
                <a:cs typeface="Arial MT"/>
              </a:rPr>
              <a:t> </a:t>
            </a:r>
            <a:r>
              <a:rPr sz="1150" spc="-65" dirty="0">
                <a:solidFill>
                  <a:srgbClr val="70A897"/>
                </a:solidFill>
                <a:latin typeface="Arial MT"/>
                <a:cs typeface="Arial MT"/>
              </a:rPr>
              <a:t>ooprano </a:t>
            </a:r>
            <a:r>
              <a:rPr sz="1150" i="1" spc="-80" dirty="0">
                <a:solidFill>
                  <a:srgbClr val="702B5E"/>
                </a:solidFill>
                <a:latin typeface="Arial"/>
                <a:cs typeface="Arial"/>
              </a:rPr>
              <a:t>distanze</a:t>
            </a:r>
            <a:r>
              <a:rPr sz="1150" i="1" spc="-15" dirty="0">
                <a:solidFill>
                  <a:srgbClr val="702B5E"/>
                </a:solidFill>
                <a:latin typeface="Arial"/>
                <a:cs typeface="Arial"/>
              </a:rPr>
              <a:t> </a:t>
            </a:r>
            <a:r>
              <a:rPr sz="1150" i="1" spc="-110" dirty="0">
                <a:solidFill>
                  <a:srgbClr val="492B5E"/>
                </a:solidFill>
                <a:latin typeface="Arial"/>
                <a:cs typeface="Arial"/>
              </a:rPr>
              <a:t>anche</a:t>
            </a:r>
            <a:r>
              <a:rPr sz="1150" i="1" spc="-10" dirty="0">
                <a:solidFill>
                  <a:srgbClr val="492B5E"/>
                </a:solidFill>
                <a:latin typeface="Arial"/>
                <a:cs typeface="Arial"/>
              </a:rPr>
              <a:t> </a:t>
            </a:r>
            <a:r>
              <a:rPr sz="1150" i="1" spc="-100" dirty="0">
                <a:solidFill>
                  <a:srgbClr val="497BB6"/>
                </a:solidFill>
                <a:latin typeface="Arial"/>
                <a:cs typeface="Arial"/>
              </a:rPr>
              <a:t>molto</a:t>
            </a:r>
            <a:r>
              <a:rPr sz="1150" i="1" spc="5" dirty="0">
                <a:solidFill>
                  <a:srgbClr val="497BB6"/>
                </a:solidFill>
                <a:latin typeface="Arial"/>
                <a:cs typeface="Arial"/>
              </a:rPr>
              <a:t> </a:t>
            </a:r>
            <a:r>
              <a:rPr sz="1150" i="1" spc="-100" dirty="0">
                <a:solidFill>
                  <a:srgbClr val="497BB6"/>
                </a:solidFill>
                <a:latin typeface="Arial"/>
                <a:cs typeface="Arial"/>
              </a:rPr>
              <a:t>grandi,</a:t>
            </a:r>
            <a:r>
              <a:rPr sz="1150" i="1" spc="95" dirty="0">
                <a:solidFill>
                  <a:srgbClr val="497BB6"/>
                </a:solidFill>
                <a:latin typeface="Arial"/>
                <a:cs typeface="Arial"/>
              </a:rPr>
              <a:t> </a:t>
            </a:r>
            <a:r>
              <a:rPr sz="1150" i="1" spc="-125" dirty="0">
                <a:solidFill>
                  <a:srgbClr val="497BB6"/>
                </a:solidFill>
                <a:latin typeface="Arial"/>
                <a:cs typeface="Arial"/>
              </a:rPr>
              <a:t>ma</a:t>
            </a:r>
            <a:r>
              <a:rPr sz="1150" i="1" spc="-70" dirty="0">
                <a:solidFill>
                  <a:srgbClr val="497BB6"/>
                </a:solidFill>
                <a:latin typeface="Arial"/>
                <a:cs typeface="Arial"/>
              </a:rPr>
              <a:t> che,</a:t>
            </a:r>
            <a:r>
              <a:rPr sz="1150" i="1" spc="95" dirty="0">
                <a:solidFill>
                  <a:srgbClr val="497BB6"/>
                </a:solidFill>
                <a:latin typeface="Arial"/>
                <a:cs typeface="Arial"/>
              </a:rPr>
              <a:t> </a:t>
            </a:r>
            <a:r>
              <a:rPr sz="1150" i="1" spc="-75" dirty="0">
                <a:solidFill>
                  <a:srgbClr val="70A897"/>
                </a:solidFill>
                <a:latin typeface="Arial"/>
                <a:cs typeface="Arial"/>
              </a:rPr>
              <a:t>poi,</a:t>
            </a:r>
            <a:r>
              <a:rPr sz="1150" i="1" spc="110" dirty="0">
                <a:solidFill>
                  <a:srgbClr val="70A897"/>
                </a:solidFill>
                <a:latin typeface="Arial"/>
                <a:cs typeface="Arial"/>
              </a:rPr>
              <a:t> </a:t>
            </a:r>
            <a:r>
              <a:rPr sz="1150" spc="-125" dirty="0">
                <a:solidFill>
                  <a:srgbClr val="8CC3FF"/>
                </a:solidFill>
                <a:latin typeface="Arial MT"/>
                <a:cs typeface="Arial MT"/>
              </a:rPr>
              <a:t>sono</a:t>
            </a:r>
            <a:r>
              <a:rPr sz="1150" spc="4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50" spc="-95" dirty="0">
                <a:solidFill>
                  <a:srgbClr val="8CC3FF"/>
                </a:solidFill>
                <a:latin typeface="Arial MT"/>
                <a:cs typeface="Arial MT"/>
              </a:rPr>
              <a:t>se</a:t>
            </a:r>
            <a:r>
              <a:rPr sz="1150" i="1" spc="-95" dirty="0">
                <a:solidFill>
                  <a:srgbClr val="8CC3FF"/>
                </a:solidFill>
                <a:latin typeface="Arial"/>
                <a:cs typeface="Arial"/>
              </a:rPr>
              <a:t>mpie</a:t>
            </a:r>
            <a:r>
              <a:rPr sz="1150" i="1" spc="5" dirty="0">
                <a:solidFill>
                  <a:srgbClr val="8CC3FF"/>
                </a:solidFill>
                <a:latin typeface="Arial"/>
                <a:cs typeface="Arial"/>
              </a:rPr>
              <a:t> </a:t>
            </a:r>
            <a:r>
              <a:rPr sz="1150" spc="-60" dirty="0">
                <a:solidFill>
                  <a:srgbClr val="497BB6"/>
                </a:solidFill>
                <a:latin typeface="Arial MT"/>
                <a:cs typeface="Arial MT"/>
              </a:rPr>
              <a:t>seg</a:t>
            </a:r>
            <a:r>
              <a:rPr sz="1150" i="1" spc="-60" dirty="0">
                <a:solidFill>
                  <a:srgbClr val="497BB6"/>
                </a:solidFill>
                <a:latin typeface="Arial"/>
                <a:cs typeface="Arial"/>
              </a:rPr>
              <a:t>uiti</a:t>
            </a:r>
            <a:r>
              <a:rPr sz="1150" i="1" spc="-60" dirty="0">
                <a:solidFill>
                  <a:srgbClr val="702B5E"/>
                </a:solidFill>
                <a:latin typeface="Arial"/>
                <a:cs typeface="Arial"/>
              </a:rPr>
              <a:t>da</a:t>
            </a:r>
            <a:r>
              <a:rPr sz="1150" i="1" spc="-90" dirty="0">
                <a:solidFill>
                  <a:srgbClr val="702B5E"/>
                </a:solidFill>
                <a:latin typeface="Arial"/>
                <a:cs typeface="Arial"/>
              </a:rPr>
              <a:t> </a:t>
            </a:r>
            <a:r>
              <a:rPr sz="1150" i="1" spc="-95" dirty="0">
                <a:solidFill>
                  <a:srgbClr val="497BB6"/>
                </a:solidFill>
                <a:latin typeface="Arial"/>
                <a:cs typeface="Arial"/>
              </a:rPr>
              <a:t>un</a:t>
            </a:r>
            <a:r>
              <a:rPr sz="1150" i="1" spc="-45" dirty="0">
                <a:solidFill>
                  <a:srgbClr val="497BB6"/>
                </a:solidFill>
                <a:latin typeface="Arial"/>
                <a:cs typeface="Arial"/>
              </a:rPr>
              <a:t> </a:t>
            </a:r>
            <a:r>
              <a:rPr sz="1150" i="1" spc="-100" dirty="0">
                <a:solidFill>
                  <a:srgbClr val="497BB6"/>
                </a:solidFill>
                <a:latin typeface="Arial"/>
                <a:cs typeface="Arial"/>
              </a:rPr>
              <a:t>ritorno</a:t>
            </a:r>
            <a:r>
              <a:rPr sz="1150" i="1" dirty="0">
                <a:solidFill>
                  <a:srgbClr val="497BB6"/>
                </a:solidFill>
                <a:latin typeface="Arial"/>
                <a:cs typeface="Arial"/>
              </a:rPr>
              <a:t> </a:t>
            </a:r>
            <a:r>
              <a:rPr sz="1150" i="1" spc="-20" dirty="0">
                <a:solidFill>
                  <a:srgbClr val="492B5E"/>
                </a:solidFill>
                <a:latin typeface="Arial"/>
                <a:cs typeface="Arial"/>
              </a:rPr>
              <a:t>alle </a:t>
            </a:r>
            <a:r>
              <a:rPr sz="1150" i="1" spc="-105" dirty="0">
                <a:solidFill>
                  <a:srgbClr val="8CC3FF"/>
                </a:solidFill>
                <a:latin typeface="Arial"/>
                <a:cs typeface="Arial"/>
              </a:rPr>
              <a:t>zone</a:t>
            </a:r>
            <a:r>
              <a:rPr sz="1150" i="1" spc="-55" dirty="0">
                <a:solidFill>
                  <a:srgbClr val="8CC3FF"/>
                </a:solidFill>
                <a:latin typeface="Arial"/>
                <a:cs typeface="Arial"/>
              </a:rPr>
              <a:t> </a:t>
            </a:r>
            <a:r>
              <a:rPr sz="1150" i="1" spc="-20" dirty="0">
                <a:solidFill>
                  <a:srgbClr val="702B5E"/>
                </a:solidFill>
                <a:latin typeface="Arial"/>
                <a:cs typeface="Arial"/>
              </a:rPr>
              <a:t>di</a:t>
            </a:r>
            <a:r>
              <a:rPr sz="1150" i="1" spc="-15" dirty="0">
                <a:solidFill>
                  <a:srgbClr val="702B5E"/>
                </a:solidFill>
                <a:latin typeface="Arial"/>
                <a:cs typeface="Arial"/>
              </a:rPr>
              <a:t> </a:t>
            </a:r>
            <a:r>
              <a:rPr sz="1150" i="1" spc="-110" dirty="0">
                <a:solidFill>
                  <a:srgbClr val="70A897"/>
                </a:solidFill>
                <a:latin typeface="Arial"/>
                <a:cs typeface="Arial"/>
              </a:rPr>
              <a:t>partenza.}</a:t>
            </a:r>
            <a:r>
              <a:rPr sz="1150" i="1" spc="60" dirty="0">
                <a:solidFill>
                  <a:srgbClr val="70A897"/>
                </a:solidFill>
                <a:latin typeface="Arial"/>
                <a:cs typeface="Arial"/>
              </a:rPr>
              <a:t> </a:t>
            </a:r>
            <a:r>
              <a:rPr sz="1150" spc="-95" dirty="0">
                <a:solidFill>
                  <a:srgbClr val="8CC3FF"/>
                </a:solidFill>
                <a:latin typeface="Arial MT"/>
                <a:cs typeface="Arial MT"/>
              </a:rPr>
              <a:t>(da</a:t>
            </a:r>
            <a:r>
              <a:rPr sz="1150" spc="-2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8C7B5E"/>
                </a:solidFill>
                <a:latin typeface="Arial MT"/>
                <a:cs typeface="Arial MT"/>
              </a:rPr>
              <a:t>Wikipedia)</a:t>
            </a:r>
            <a:endParaRPr sz="1150">
              <a:latin typeface="Arial MT"/>
              <a:cs typeface="Arial MT"/>
            </a:endParaRPr>
          </a:p>
          <a:p>
            <a:pPr marL="19685" marR="24130">
              <a:lnSpc>
                <a:spcPts val="1350"/>
              </a:lnSpc>
              <a:spcBef>
                <a:spcPts val="975"/>
              </a:spcBef>
            </a:pPr>
            <a:r>
              <a:rPr sz="1150" spc="-140" dirty="0">
                <a:solidFill>
                  <a:srgbClr val="702B5E"/>
                </a:solidFill>
                <a:latin typeface="Arial MT"/>
                <a:cs typeface="Arial MT"/>
              </a:rPr>
              <a:t>Ho</a:t>
            </a:r>
            <a:r>
              <a:rPr sz="1150" spc="-1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50" spc="-80" dirty="0">
                <a:solidFill>
                  <a:srgbClr val="702B5E"/>
                </a:solidFill>
                <a:latin typeface="Arial MT"/>
                <a:cs typeface="Arial MT"/>
              </a:rPr>
              <a:t>lasciato</a:t>
            </a:r>
            <a:r>
              <a:rPr sz="1150" spc="4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702B5E"/>
                </a:solidFill>
                <a:latin typeface="Arial MT"/>
                <a:cs typeface="Arial MT"/>
              </a:rPr>
              <a:t>l'incipit</a:t>
            </a:r>
            <a:r>
              <a:rPr sz="1150" spc="1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50" spc="-45" dirty="0">
                <a:solidFill>
                  <a:srgbClr val="B55900"/>
                </a:solidFill>
                <a:latin typeface="Arial MT"/>
                <a:cs typeface="Arial MT"/>
              </a:rPr>
              <a:t>a</a:t>
            </a:r>
            <a:r>
              <a:rPr sz="1150" spc="-7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8C7B5E"/>
                </a:solidFill>
                <a:latin typeface="Arial MT"/>
                <a:cs typeface="Arial MT"/>
              </a:rPr>
              <a:t>Wiki,</a:t>
            </a:r>
            <a:r>
              <a:rPr sz="1150" spc="-35" dirty="0">
                <a:solidFill>
                  <a:srgbClr val="8C7B5E"/>
                </a:solidFill>
                <a:latin typeface="Arial MT"/>
                <a:cs typeface="Arial MT"/>
              </a:rPr>
              <a:t> </a:t>
            </a:r>
            <a:r>
              <a:rPr sz="1150" spc="-95" dirty="0">
                <a:solidFill>
                  <a:srgbClr val="B55900"/>
                </a:solidFill>
                <a:latin typeface="Arial MT"/>
                <a:cs typeface="Arial MT"/>
              </a:rPr>
              <a:t>amica</a:t>
            </a:r>
            <a:r>
              <a:rPr sz="1150" spc="-2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50" spc="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50" spc="-105" dirty="0">
                <a:solidFill>
                  <a:srgbClr val="B5A836"/>
                </a:solidFill>
                <a:latin typeface="Arial MT"/>
                <a:cs typeface="Arial MT"/>
              </a:rPr>
              <a:t>navigazione,</a:t>
            </a:r>
            <a:r>
              <a:rPr sz="1150" spc="150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50" spc="-135" dirty="0">
                <a:solidFill>
                  <a:srgbClr val="8CC3FF"/>
                </a:solidFill>
                <a:latin typeface="Arial MT"/>
                <a:cs typeface="Arial MT"/>
              </a:rPr>
              <a:t>per</a:t>
            </a:r>
            <a:r>
              <a:rPr sz="115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50" spc="-120" dirty="0">
                <a:solidFill>
                  <a:srgbClr val="8C2B36"/>
                </a:solidFill>
                <a:latin typeface="Arial MT"/>
                <a:cs typeface="Arial MT"/>
              </a:rPr>
              <a:t>darvi</a:t>
            </a:r>
            <a:r>
              <a:rPr sz="1150" spc="5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50" spc="-125" dirty="0">
                <a:solidFill>
                  <a:srgbClr val="8CC3FF"/>
                </a:solidFill>
                <a:latin typeface="Arial MT"/>
                <a:cs typeface="Arial MT"/>
              </a:rPr>
              <a:t>una</a:t>
            </a:r>
            <a:r>
              <a:rPr sz="1150" spc="-1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50" spc="-80" dirty="0">
                <a:solidFill>
                  <a:srgbClr val="B5A836"/>
                </a:solidFill>
                <a:latin typeface="Arial MT"/>
                <a:cs typeface="Arial MT"/>
              </a:rPr>
              <a:t>notizia</a:t>
            </a:r>
            <a:r>
              <a:rPr sz="1150" spc="5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50" spc="-135" dirty="0">
                <a:solidFill>
                  <a:srgbClr val="8CC3FF"/>
                </a:solidFill>
                <a:latin typeface="Arial MT"/>
                <a:cs typeface="Arial MT"/>
              </a:rPr>
              <a:t>per</a:t>
            </a:r>
            <a:r>
              <a:rPr sz="1150" spc="-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50" spc="-70" dirty="0">
                <a:solidFill>
                  <a:srgbClr val="495997"/>
                </a:solidFill>
                <a:latin typeface="Arial MT"/>
                <a:cs typeface="Arial MT"/>
              </a:rPr>
              <a:t>certi</a:t>
            </a:r>
            <a:r>
              <a:rPr sz="1150" spc="2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50" spc="-55" dirty="0">
                <a:solidFill>
                  <a:srgbClr val="B5C397"/>
                </a:solidFill>
                <a:latin typeface="Arial MT"/>
                <a:cs typeface="Arial MT"/>
              </a:rPr>
              <a:t>versi </a:t>
            </a:r>
            <a:r>
              <a:rPr sz="1150" spc="-45" dirty="0">
                <a:solidFill>
                  <a:srgbClr val="B55900"/>
                </a:solidFill>
                <a:latin typeface="Arial MT"/>
                <a:cs typeface="Arial MT"/>
              </a:rPr>
              <a:t>tfiste</a:t>
            </a:r>
            <a:r>
              <a:rPr sz="1150" spc="-2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50" spc="-225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50" spc="45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50" spc="-135" dirty="0">
                <a:solidFill>
                  <a:srgbClr val="8CC3FF"/>
                </a:solidFill>
                <a:latin typeface="Arial MT"/>
                <a:cs typeface="Arial MT"/>
              </a:rPr>
              <a:t>per</a:t>
            </a:r>
            <a:r>
              <a:rPr sz="1150" spc="-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50" spc="-30" dirty="0">
                <a:solidFill>
                  <a:srgbClr val="B55900"/>
                </a:solidFill>
                <a:latin typeface="Arial MT"/>
                <a:cs typeface="Arial MT"/>
              </a:rPr>
              <a:t>altfi</a:t>
            </a:r>
            <a:r>
              <a:rPr sz="1150" spc="2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492B5E"/>
                </a:solidFill>
                <a:latin typeface="Arial MT"/>
                <a:cs typeface="Arial MT"/>
              </a:rPr>
              <a:t>stimolante.</a:t>
            </a:r>
            <a:endParaRPr sz="11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76549" y="2243137"/>
            <a:ext cx="4684395" cy="1221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 marR="5080" indent="-1270">
              <a:lnSpc>
                <a:spcPct val="100400"/>
              </a:lnSpc>
              <a:spcBef>
                <a:spcPts val="95"/>
              </a:spcBef>
            </a:pPr>
            <a:r>
              <a:rPr sz="1100" spc="-80" dirty="0">
                <a:solidFill>
                  <a:srgbClr val="CC7B00"/>
                </a:solidFill>
                <a:latin typeface="Arial MT"/>
                <a:cs typeface="Arial MT"/>
              </a:rPr>
              <a:t>Siamo</a:t>
            </a:r>
            <a:r>
              <a:rPr sz="1100" spc="-30" dirty="0">
                <a:solidFill>
                  <a:srgbClr val="CC7B0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B55900"/>
                </a:solidFill>
                <a:latin typeface="Arial MT"/>
                <a:cs typeface="Arial MT"/>
              </a:rPr>
              <a:t>al</a:t>
            </a:r>
            <a:r>
              <a:rPr sz="1100" spc="-6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702B5E"/>
                </a:solidFill>
                <a:latin typeface="Arial MT"/>
                <a:cs typeface="Arial MT"/>
              </a:rPr>
              <a:t>lavoro</a:t>
            </a:r>
            <a:r>
              <a:rPr sz="1100" spc="3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492B5E"/>
                </a:solidFill>
                <a:latin typeface="Arial MT"/>
                <a:cs typeface="Arial MT"/>
              </a:rPr>
              <a:t>su</a:t>
            </a:r>
            <a:r>
              <a:rPr sz="1100" spc="2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8CC3FF"/>
                </a:solidFill>
                <a:latin typeface="Arial MT"/>
                <a:cs typeface="Arial MT"/>
              </a:rPr>
              <a:t>una</a:t>
            </a:r>
            <a:r>
              <a:rPr sz="1100" spc="3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25" dirty="0">
                <a:solidFill>
                  <a:srgbClr val="492B5E"/>
                </a:solidFill>
                <a:latin typeface="Arial MT"/>
                <a:cs typeface="Arial MT"/>
              </a:rPr>
              <a:t>se</a:t>
            </a:r>
            <a:r>
              <a:rPr sz="1100" spc="-17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8C5900"/>
                </a:solidFill>
                <a:latin typeface="Arial MT"/>
                <a:cs typeface="Arial MT"/>
              </a:rPr>
              <a:t>fie</a:t>
            </a:r>
            <a:r>
              <a:rPr sz="1100" spc="20" dirty="0">
                <a:solidFill>
                  <a:srgbClr val="8C5900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10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95997"/>
                </a:solidFill>
                <a:latin typeface="Arial MT"/>
                <a:cs typeface="Arial MT"/>
              </a:rPr>
              <a:t>nuovi</a:t>
            </a:r>
            <a:r>
              <a:rPr sz="1100" spc="2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492B00"/>
                </a:solidFill>
                <a:latin typeface="Arial MT"/>
                <a:cs typeface="Arial MT"/>
              </a:rPr>
              <a:t>progetti</a:t>
            </a:r>
            <a:r>
              <a:rPr sz="1100" spc="1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2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495997"/>
                </a:solidFill>
                <a:latin typeface="Arial MT"/>
                <a:cs typeface="Arial MT"/>
              </a:rPr>
              <a:t>comunicazione,</a:t>
            </a:r>
            <a:r>
              <a:rPr sz="1100" spc="-4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2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495997"/>
                </a:solidFill>
                <a:latin typeface="Arial MT"/>
                <a:cs typeface="Arial MT"/>
              </a:rPr>
              <a:t>cui</a:t>
            </a:r>
            <a:r>
              <a:rPr sz="1100" spc="2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120" dirty="0">
                <a:solidFill>
                  <a:srgbClr val="B5A836"/>
                </a:solidFill>
                <a:latin typeface="Arial MT"/>
                <a:cs typeface="Arial MT"/>
              </a:rPr>
              <a:t>non</a:t>
            </a:r>
            <a:r>
              <a:rPr sz="1100" spc="45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125" dirty="0">
                <a:solidFill>
                  <a:srgbClr val="B5C397"/>
                </a:solidFill>
                <a:latin typeface="Arial MT"/>
                <a:cs typeface="Arial MT"/>
              </a:rPr>
              <a:t>vi</a:t>
            </a:r>
            <a:r>
              <a:rPr sz="1100" spc="35" dirty="0">
                <a:solidFill>
                  <a:srgbClr val="B5C397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posso </a:t>
            </a:r>
            <a:r>
              <a:rPr sz="1100" spc="-70" dirty="0">
                <a:solidFill>
                  <a:srgbClr val="B55900"/>
                </a:solidFill>
                <a:latin typeface="Arial MT"/>
                <a:cs typeface="Arial MT"/>
              </a:rPr>
              <a:t>anticipare</a:t>
            </a:r>
            <a:r>
              <a:rPr sz="1100" spc="5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B5A836"/>
                </a:solidFill>
                <a:latin typeface="Arial MT"/>
                <a:cs typeface="Arial MT"/>
              </a:rPr>
              <a:t>nulla,</a:t>
            </a:r>
            <a:r>
              <a:rPr sz="1100" spc="70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8CC3FF"/>
                </a:solidFill>
                <a:latin typeface="Arial MT"/>
                <a:cs typeface="Arial MT"/>
              </a:rPr>
              <a:t>quindi</a:t>
            </a:r>
            <a:r>
              <a:rPr sz="1100" spc="2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B55900"/>
                </a:solidFill>
                <a:latin typeface="Arial MT"/>
                <a:cs typeface="Arial MT"/>
              </a:rPr>
              <a:t>abbiamo</a:t>
            </a:r>
            <a:r>
              <a:rPr sz="110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8C2B36"/>
                </a:solidFill>
                <a:latin typeface="Arial MT"/>
                <a:cs typeface="Arial MT"/>
              </a:rPr>
              <a:t>deciso</a:t>
            </a:r>
            <a:r>
              <a:rPr sz="1100" spc="-20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5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2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35" dirty="0">
                <a:solidFill>
                  <a:srgbClr val="492B00"/>
                </a:solidFill>
                <a:latin typeface="Arial MT"/>
                <a:cs typeface="Arial MT"/>
              </a:rPr>
              <a:t>sospendere,</a:t>
            </a:r>
            <a:r>
              <a:rPr sz="1100" spc="60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B55900"/>
                </a:solidFill>
                <a:latin typeface="Arial MT"/>
                <a:cs typeface="Arial MT"/>
              </a:rPr>
              <a:t>almeno</a:t>
            </a:r>
            <a:r>
              <a:rPr sz="1100" spc="2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8CC3FF"/>
                </a:solidFill>
                <a:latin typeface="Arial MT"/>
                <a:cs typeface="Arial MT"/>
              </a:rPr>
              <a:t>per</a:t>
            </a:r>
            <a:r>
              <a:rPr sz="1100" spc="3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2B5E"/>
                </a:solidFill>
                <a:latin typeface="Arial MT"/>
                <a:cs typeface="Arial MT"/>
              </a:rPr>
              <a:t>il 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momento, </a:t>
            </a:r>
            <a:r>
              <a:rPr sz="1150" spc="-110" dirty="0">
                <a:solidFill>
                  <a:srgbClr val="492B5E"/>
                </a:solidFill>
                <a:latin typeface="Arial MT"/>
                <a:cs typeface="Arial MT"/>
              </a:rPr>
              <a:t>Duck</a:t>
            </a:r>
            <a:r>
              <a:rPr sz="1150" spc="1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50" spc="-10" dirty="0">
                <a:solidFill>
                  <a:srgbClr val="CC7B00"/>
                </a:solidFill>
                <a:latin typeface="Arial MT"/>
                <a:cs typeface="Arial MT"/>
              </a:rPr>
              <a:t>Side.</a:t>
            </a:r>
            <a:endParaRPr sz="1150">
              <a:latin typeface="Arial MT"/>
              <a:cs typeface="Arial MT"/>
            </a:endParaRPr>
          </a:p>
          <a:p>
            <a:pPr marL="17145" marR="187960">
              <a:lnSpc>
                <a:spcPct val="102600"/>
              </a:lnSpc>
              <a:spcBef>
                <a:spcPts val="35"/>
              </a:spcBef>
            </a:pPr>
            <a:r>
              <a:rPr sz="1050" dirty="0">
                <a:solidFill>
                  <a:srgbClr val="702B00"/>
                </a:solidFill>
                <a:latin typeface="Arial MT"/>
                <a:cs typeface="Arial MT"/>
              </a:rPr>
              <a:t>È</a:t>
            </a:r>
            <a:r>
              <a:rPr sz="1050" spc="-75" dirty="0">
                <a:solidFill>
                  <a:srgbClr val="702B00"/>
                </a:solidFill>
                <a:latin typeface="Arial MT"/>
                <a:cs typeface="Arial MT"/>
              </a:rPr>
              <a:t> </a:t>
            </a:r>
            <a:r>
              <a:rPr sz="1050" spc="-60" dirty="0">
                <a:solidFill>
                  <a:srgbClr val="8CC3FF"/>
                </a:solidFill>
                <a:latin typeface="Arial MT"/>
                <a:cs typeface="Arial MT"/>
              </a:rPr>
              <a:t>un</a:t>
            </a:r>
            <a:r>
              <a:rPr sz="1050" spc="-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050" spc="-55" dirty="0">
                <a:solidFill>
                  <a:srgbClr val="8CC3FF"/>
                </a:solidFill>
                <a:latin typeface="Arial MT"/>
                <a:cs typeface="Arial MT"/>
              </a:rPr>
              <a:t>momento</a:t>
            </a:r>
            <a:r>
              <a:rPr sz="1050" spc="-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050" spc="-50" dirty="0">
                <a:solidFill>
                  <a:srgbClr val="702B5E"/>
                </a:solidFill>
                <a:latin typeface="Arial MT"/>
                <a:cs typeface="Arial MT"/>
              </a:rPr>
              <a:t>in</a:t>
            </a:r>
            <a:r>
              <a:rPr sz="1050" spc="-2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495997"/>
                </a:solidFill>
                <a:latin typeface="Arial MT"/>
                <a:cs typeface="Arial MT"/>
              </a:rPr>
              <a:t>cui</a:t>
            </a:r>
            <a:r>
              <a:rPr sz="1050" spc="3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050" spc="-85" dirty="0">
                <a:solidFill>
                  <a:srgbClr val="492B5E"/>
                </a:solidFill>
                <a:latin typeface="Arial MT"/>
                <a:cs typeface="Arial MT"/>
              </a:rPr>
              <a:t>sentono</a:t>
            </a:r>
            <a:r>
              <a:rPr sz="1050" spc="1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050" spc="-40" dirty="0">
                <a:solidFill>
                  <a:srgbClr val="8CC3FF"/>
                </a:solidFill>
                <a:latin typeface="Arial MT"/>
                <a:cs typeface="Arial MT"/>
              </a:rPr>
              <a:t>molte</a:t>
            </a:r>
            <a:r>
              <a:rPr sz="1050" spc="7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050" spc="-65" dirty="0">
                <a:solidFill>
                  <a:srgbClr val="8C2B00"/>
                </a:solidFill>
                <a:latin typeface="Arial MT"/>
                <a:cs typeface="Arial MT"/>
              </a:rPr>
              <a:t>energie</a:t>
            </a:r>
            <a:r>
              <a:rPr sz="1050" spc="85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050" spc="-55" dirty="0">
                <a:solidFill>
                  <a:srgbClr val="8C2B00"/>
                </a:solidFill>
                <a:latin typeface="Arial MT"/>
                <a:cs typeface="Arial MT"/>
              </a:rPr>
              <a:t>e,</a:t>
            </a:r>
            <a:r>
              <a:rPr sz="1050" spc="-25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050" spc="-35" dirty="0">
                <a:solidFill>
                  <a:srgbClr val="495997"/>
                </a:solidFill>
                <a:latin typeface="Arial MT"/>
                <a:cs typeface="Arial MT"/>
              </a:rPr>
              <a:t>come</a:t>
            </a:r>
            <a:r>
              <a:rPr sz="1050" spc="7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050" spc="-30" dirty="0">
                <a:solidFill>
                  <a:srgbClr val="492B5E"/>
                </a:solidFill>
                <a:latin typeface="Arial MT"/>
                <a:cs typeface="Arial MT"/>
              </a:rPr>
              <a:t>si</a:t>
            </a:r>
            <a:r>
              <a:rPr sz="1050" spc="-4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8C2B36"/>
                </a:solidFill>
                <a:latin typeface="Arial MT"/>
                <a:cs typeface="Arial MT"/>
              </a:rPr>
              <a:t>dice,</a:t>
            </a:r>
            <a:r>
              <a:rPr sz="1050" spc="-40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050" spc="-55" dirty="0">
                <a:solidFill>
                  <a:srgbClr val="E8A836"/>
                </a:solidFill>
                <a:latin typeface="Arial MT"/>
                <a:cs typeface="Arial MT"/>
              </a:rPr>
              <a:t>“hanno</a:t>
            </a:r>
            <a:r>
              <a:rPr sz="1050" dirty="0">
                <a:solidFill>
                  <a:srgbClr val="E8A836"/>
                </a:solidFill>
                <a:latin typeface="Arial MT"/>
                <a:cs typeface="Arial MT"/>
              </a:rPr>
              <a:t> </a:t>
            </a:r>
            <a:r>
              <a:rPr sz="1050" spc="-65" dirty="0">
                <a:solidFill>
                  <a:srgbClr val="495997"/>
                </a:solidFill>
                <a:latin typeface="Arial MT"/>
                <a:cs typeface="Arial MT"/>
              </a:rPr>
              <a:t>bisogno</a:t>
            </a:r>
            <a:r>
              <a:rPr sz="1050" spc="-1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8C2B36"/>
                </a:solidFill>
                <a:latin typeface="Arial MT"/>
                <a:cs typeface="Arial MT"/>
              </a:rPr>
              <a:t>di </a:t>
            </a:r>
            <a:r>
              <a:rPr sz="1100" spc="-40" dirty="0">
                <a:solidFill>
                  <a:srgbClr val="8CC3FF"/>
                </a:solidFill>
                <a:latin typeface="Arial MT"/>
                <a:cs typeface="Arial MT"/>
              </a:rPr>
              <a:t>me”...</a:t>
            </a:r>
            <a:r>
              <a:rPr sz="1100" spc="-3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10" dirty="0">
                <a:solidFill>
                  <a:srgbClr val="492B5E"/>
                </a:solidFill>
                <a:latin typeface="Arial MT"/>
                <a:cs typeface="Arial MT"/>
              </a:rPr>
              <a:t>Non</a:t>
            </a:r>
            <a:r>
              <a:rPr sz="1100" spc="5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492B5E"/>
                </a:solidFill>
                <a:latin typeface="Arial MT"/>
                <a:cs typeface="Arial MT"/>
              </a:rPr>
              <a:t>so</a:t>
            </a:r>
            <a:r>
              <a:rPr sz="1100" spc="-6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B55900"/>
                </a:solidFill>
                <a:latin typeface="Arial MT"/>
                <a:cs typeface="Arial MT"/>
              </a:rPr>
              <a:t>ancora</a:t>
            </a:r>
            <a:r>
              <a:rPr sz="1100" spc="-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90" dirty="0">
                <a:solidFill>
                  <a:srgbClr val="8C2B36"/>
                </a:solidFill>
                <a:latin typeface="Arial MT"/>
                <a:cs typeface="Arial MT"/>
              </a:rPr>
              <a:t>dirvi</a:t>
            </a:r>
            <a:r>
              <a:rPr sz="1100" spc="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95997"/>
                </a:solidFill>
                <a:latin typeface="Arial MT"/>
                <a:cs typeface="Arial MT"/>
              </a:rPr>
              <a:t>con</a:t>
            </a:r>
            <a:r>
              <a:rPr sz="1100" spc="1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C3FF"/>
                </a:solidFill>
                <a:latin typeface="Arial MT"/>
                <a:cs typeface="Arial MT"/>
              </a:rPr>
              <a:t>precisione</a:t>
            </a:r>
            <a:r>
              <a:rPr sz="1100" spc="16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25" dirty="0">
                <a:solidFill>
                  <a:srgbClr val="492B5E"/>
                </a:solidFill>
                <a:latin typeface="Arial MT"/>
                <a:cs typeface="Arial MT"/>
              </a:rPr>
              <a:t>se</a:t>
            </a:r>
            <a:r>
              <a:rPr sz="1100" spc="4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B55900"/>
                </a:solidFill>
                <a:latin typeface="Arial MT"/>
                <a:cs typeface="Arial MT"/>
              </a:rPr>
              <a:t>tornerò</a:t>
            </a:r>
            <a:r>
              <a:rPr sz="1100" spc="-2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B55900"/>
                </a:solidFill>
                <a:latin typeface="Arial MT"/>
                <a:cs typeface="Arial MT"/>
              </a:rPr>
              <a:t>al</a:t>
            </a:r>
            <a:r>
              <a:rPr sz="110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702B5E"/>
                </a:solidFill>
                <a:latin typeface="Arial MT"/>
                <a:cs typeface="Arial MT"/>
              </a:rPr>
              <a:t>lavoro</a:t>
            </a:r>
            <a:r>
              <a:rPr sz="1100" spc="5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92B5E"/>
                </a:solidFill>
                <a:latin typeface="Arial MT"/>
                <a:cs typeface="Arial MT"/>
              </a:rPr>
              <a:t>sul</a:t>
            </a:r>
            <a:r>
              <a:rPr sz="1100" spc="1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495997"/>
                </a:solidFill>
                <a:latin typeface="Arial MT"/>
                <a:cs typeface="Arial MT"/>
              </a:rPr>
              <a:t>blog</a:t>
            </a:r>
            <a:r>
              <a:rPr sz="110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95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quando, </a:t>
            </a:r>
            <a:r>
              <a:rPr sz="1100" spc="-95" dirty="0">
                <a:solidFill>
                  <a:srgbClr val="492B5E"/>
                </a:solidFill>
                <a:latin typeface="Arial MT"/>
                <a:cs typeface="Arial MT"/>
              </a:rPr>
              <a:t>spero</a:t>
            </a:r>
            <a:r>
              <a:rPr sz="1100" spc="-3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495997"/>
                </a:solidFill>
                <a:latin typeface="Arial MT"/>
                <a:cs typeface="Arial MT"/>
              </a:rPr>
              <a:t>che</a:t>
            </a:r>
            <a:r>
              <a:rPr sz="1100" spc="-1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2B5E"/>
                </a:solidFill>
                <a:latin typeface="Arial MT"/>
                <a:cs typeface="Arial MT"/>
              </a:rPr>
              <a:t>il</a:t>
            </a:r>
            <a:r>
              <a:rPr sz="1100" spc="-2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8CC3FF"/>
                </a:solidFill>
                <a:latin typeface="Arial MT"/>
                <a:cs typeface="Arial MT"/>
              </a:rPr>
              <a:t>periodo</a:t>
            </a:r>
            <a:r>
              <a:rPr sz="1100" spc="2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8C5900"/>
                </a:solidFill>
                <a:latin typeface="Arial MT"/>
                <a:cs typeface="Arial MT"/>
              </a:rPr>
              <a:t>freezer</a:t>
            </a:r>
            <a:r>
              <a:rPr sz="1100" spc="70" dirty="0">
                <a:solidFill>
                  <a:srgbClr val="8C5900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B5A836"/>
                </a:solidFill>
                <a:latin typeface="Arial MT"/>
                <a:cs typeface="Arial MT"/>
              </a:rPr>
              <a:t>non</a:t>
            </a:r>
            <a:r>
              <a:rPr sz="1100" spc="80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92B5E"/>
                </a:solidFill>
                <a:latin typeface="Arial MT"/>
                <a:cs typeface="Arial MT"/>
              </a:rPr>
              <a:t>sia</a:t>
            </a:r>
            <a:r>
              <a:rPr sz="1100" spc="-4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B55900"/>
                </a:solidFill>
                <a:latin typeface="Arial MT"/>
                <a:cs typeface="Arial MT"/>
              </a:rPr>
              <a:t>troppo</a:t>
            </a:r>
            <a:r>
              <a:rPr sz="1100" spc="2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702B5E"/>
                </a:solidFill>
                <a:latin typeface="Arial MT"/>
                <a:cs typeface="Arial MT"/>
              </a:rPr>
              <a:t>lunpo.</a:t>
            </a:r>
            <a:r>
              <a:rPr sz="1100" spc="4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155" dirty="0">
                <a:solidFill>
                  <a:srgbClr val="492B5E"/>
                </a:solidFill>
                <a:latin typeface="Arial MT"/>
                <a:cs typeface="Arial MT"/>
              </a:rPr>
              <a:t>Ne</a:t>
            </a:r>
            <a:r>
              <a:rPr sz="1100" spc="6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492B00"/>
                </a:solidFill>
                <a:latin typeface="Arial MT"/>
                <a:cs typeface="Arial MT"/>
              </a:rPr>
              <a:t>voglio</a:t>
            </a:r>
            <a:r>
              <a:rPr sz="1100" spc="-20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B55900"/>
                </a:solidFill>
                <a:latin typeface="Arial MT"/>
                <a:cs typeface="Arial MT"/>
              </a:rPr>
              <a:t>approfittare</a:t>
            </a:r>
            <a:r>
              <a:rPr sz="1100" spc="13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8CC3FF"/>
                </a:solidFill>
                <a:latin typeface="Arial MT"/>
                <a:cs typeface="Arial MT"/>
              </a:rPr>
              <a:t>però</a:t>
            </a:r>
            <a:r>
              <a:rPr sz="1100" spc="2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8CC3FF"/>
                </a:solidFill>
                <a:latin typeface="Arial MT"/>
                <a:cs typeface="Arial MT"/>
              </a:rPr>
              <a:t>per </a:t>
            </a:r>
            <a:r>
              <a:rPr sz="1100" spc="-85" dirty="0">
                <a:solidFill>
                  <a:srgbClr val="B55900"/>
                </a:solidFill>
                <a:latin typeface="Arial MT"/>
                <a:cs typeface="Arial MT"/>
              </a:rPr>
              <a:t>fare</a:t>
            </a:r>
            <a:r>
              <a:rPr sz="1100" spc="4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125" dirty="0">
                <a:solidFill>
                  <a:srgbClr val="8CC3FF"/>
                </a:solidFill>
                <a:latin typeface="Arial MT"/>
                <a:cs typeface="Arial MT"/>
              </a:rPr>
              <a:t>un</a:t>
            </a:r>
            <a:r>
              <a:rPr sz="1100" spc="3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8CC3FF"/>
                </a:solidFill>
                <a:latin typeface="Arial MT"/>
                <a:cs typeface="Arial MT"/>
              </a:rPr>
              <a:t>pfimo</a:t>
            </a:r>
            <a:r>
              <a:rPr sz="1100" spc="2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495997"/>
                </a:solidFill>
                <a:latin typeface="Arial MT"/>
                <a:cs typeface="Arial MT"/>
              </a:rPr>
              <a:t>bilancio,</a:t>
            </a:r>
            <a:r>
              <a:rPr sz="1100" spc="4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B55900"/>
                </a:solidFill>
                <a:latin typeface="Arial MT"/>
                <a:cs typeface="Arial MT"/>
              </a:rPr>
              <a:t>a</a:t>
            </a:r>
            <a:r>
              <a:rPr sz="1100" spc="-8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495997"/>
                </a:solidFill>
                <a:latin typeface="Arial MT"/>
                <a:cs typeface="Arial MT"/>
              </a:rPr>
              <a:t>caldo.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77776" y="3567112"/>
            <a:ext cx="4643755" cy="7073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 marR="5080" indent="3175">
              <a:lnSpc>
                <a:spcPct val="102299"/>
              </a:lnSpc>
              <a:spcBef>
                <a:spcPts val="70"/>
              </a:spcBef>
            </a:pPr>
            <a:r>
              <a:rPr sz="1100" spc="-85" dirty="0">
                <a:solidFill>
                  <a:srgbClr val="492B5E"/>
                </a:solidFill>
                <a:latin typeface="Arial MT"/>
                <a:cs typeface="Arial MT"/>
              </a:rPr>
              <a:t>Duck</a:t>
            </a:r>
            <a:r>
              <a:rPr sz="1100" spc="-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CC7B00"/>
                </a:solidFill>
                <a:latin typeface="Arial MT"/>
                <a:cs typeface="Arial MT"/>
              </a:rPr>
              <a:t>Side</a:t>
            </a:r>
            <a:r>
              <a:rPr sz="1100" spc="-20" dirty="0">
                <a:solidFill>
                  <a:srgbClr val="CC7B00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è</a:t>
            </a:r>
            <a:r>
              <a:rPr sz="1100" spc="10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50" dirty="0">
                <a:solidFill>
                  <a:srgbClr val="492B5E"/>
                </a:solidFill>
                <a:latin typeface="Arial MT"/>
                <a:cs typeface="Arial MT"/>
              </a:rPr>
              <a:t>stato,</a:t>
            </a:r>
            <a:r>
              <a:rPr sz="1100" spc="-2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702B5E"/>
                </a:solidFill>
                <a:latin typeface="Arial MT"/>
                <a:cs typeface="Arial MT"/>
              </a:rPr>
              <a:t>in</a:t>
            </a:r>
            <a:r>
              <a:rPr sz="1100" spc="-3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8CC3FF"/>
                </a:solidFill>
                <a:latin typeface="Arial MT"/>
                <a:cs typeface="Arial MT"/>
              </a:rPr>
              <a:t>questi</a:t>
            </a:r>
            <a:r>
              <a:rPr sz="1100" spc="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14" dirty="0">
                <a:solidFill>
                  <a:srgbClr val="8C2B36"/>
                </a:solidFill>
                <a:latin typeface="Arial MT"/>
                <a:cs typeface="Arial MT"/>
              </a:rPr>
              <a:t>due</a:t>
            </a:r>
            <a:r>
              <a:rPr sz="1100" spc="2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B55900"/>
                </a:solidFill>
                <a:latin typeface="Arial MT"/>
                <a:cs typeface="Arial MT"/>
              </a:rPr>
              <a:t>anni,</a:t>
            </a:r>
            <a:r>
              <a:rPr sz="1100" spc="1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110" dirty="0">
                <a:solidFill>
                  <a:srgbClr val="8CC3FF"/>
                </a:solidFill>
                <a:latin typeface="Arial MT"/>
                <a:cs typeface="Arial MT"/>
              </a:rPr>
              <a:t>una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702B5E"/>
                </a:solidFill>
                <a:latin typeface="Arial MT"/>
                <a:cs typeface="Arial MT"/>
              </a:rPr>
              <a:t>finestra</a:t>
            </a:r>
            <a:r>
              <a:rPr sz="1100" spc="2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110" dirty="0">
                <a:solidFill>
                  <a:srgbClr val="492B5E"/>
                </a:solidFill>
                <a:latin typeface="Arial MT"/>
                <a:cs typeface="Arial MT"/>
              </a:rPr>
              <a:t>su</a:t>
            </a:r>
            <a:r>
              <a:rPr sz="1100" spc="-1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B5A836"/>
                </a:solidFill>
                <a:latin typeface="Arial MT"/>
                <a:cs typeface="Arial MT"/>
              </a:rPr>
              <a:t>noi</a:t>
            </a:r>
            <a:r>
              <a:rPr sz="1100" spc="45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10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92B5E"/>
                </a:solidFill>
                <a:latin typeface="Arial MT"/>
                <a:cs typeface="Arial MT"/>
              </a:rPr>
              <a:t>sul</a:t>
            </a:r>
            <a:r>
              <a:rPr sz="1100" spc="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C3FF"/>
                </a:solidFill>
                <a:latin typeface="Arial MT"/>
                <a:cs typeface="Arial MT"/>
              </a:rPr>
              <a:t>mondo,</a:t>
            </a:r>
            <a:r>
              <a:rPr sz="1100" spc="7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492B5E"/>
                </a:solidFill>
                <a:latin typeface="Arial MT"/>
                <a:cs typeface="Arial MT"/>
              </a:rPr>
              <a:t>sempre </a:t>
            </a:r>
            <a:r>
              <a:rPr sz="1100" spc="-60" dirty="0">
                <a:solidFill>
                  <a:srgbClr val="B55900"/>
                </a:solidFill>
                <a:latin typeface="Arial MT"/>
                <a:cs typeface="Arial MT"/>
              </a:rPr>
              <a:t>aperta</a:t>
            </a:r>
            <a:r>
              <a:rPr sz="1100" spc="2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10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492B5E"/>
                </a:solidFill>
                <a:latin typeface="Arial MT"/>
                <a:cs typeface="Arial MT"/>
              </a:rPr>
              <a:t>sempre</a:t>
            </a:r>
            <a:r>
              <a:rPr sz="1100" spc="5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B55900"/>
                </a:solidFill>
                <a:latin typeface="Arial MT"/>
                <a:cs typeface="Arial MT"/>
              </a:rPr>
              <a:t>attraversata</a:t>
            </a:r>
            <a:r>
              <a:rPr sz="1100" spc="2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2B36"/>
                </a:solidFill>
                <a:latin typeface="Arial MT"/>
                <a:cs typeface="Arial MT"/>
              </a:rPr>
              <a:t>da</a:t>
            </a:r>
            <a:r>
              <a:rPr sz="1100" spc="-1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8CC3FF"/>
                </a:solidFill>
                <a:latin typeface="Arial MT"/>
                <a:cs typeface="Arial MT"/>
              </a:rPr>
              <a:t>un'afia</a:t>
            </a:r>
            <a:r>
              <a:rPr sz="110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8C5900"/>
                </a:solidFill>
                <a:latin typeface="Arial MT"/>
                <a:cs typeface="Arial MT"/>
              </a:rPr>
              <a:t>fresca</a:t>
            </a:r>
            <a:r>
              <a:rPr sz="1100" spc="50" dirty="0">
                <a:solidFill>
                  <a:srgbClr val="8C5900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10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492B5E"/>
                </a:solidFill>
                <a:latin typeface="Arial MT"/>
                <a:cs typeface="Arial MT"/>
              </a:rPr>
              <a:t>serena.</a:t>
            </a:r>
            <a:r>
              <a:rPr sz="1100" spc="6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70A8DF"/>
                </a:solidFill>
                <a:latin typeface="Arial MT"/>
                <a:cs typeface="Arial MT"/>
              </a:rPr>
              <a:t>Abbiamo</a:t>
            </a:r>
            <a:r>
              <a:rPr sz="1100" spc="-5" dirty="0">
                <a:solidFill>
                  <a:srgbClr val="70A8DF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495997"/>
                </a:solidFill>
                <a:latin typeface="Arial MT"/>
                <a:cs typeface="Arial MT"/>
              </a:rPr>
              <a:t>condiviso</a:t>
            </a:r>
            <a:r>
              <a:rPr sz="1100" spc="6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125" dirty="0">
                <a:solidFill>
                  <a:srgbClr val="8CC3FF"/>
                </a:solidFill>
                <a:latin typeface="Arial MT"/>
                <a:cs typeface="Arial MT"/>
              </a:rPr>
              <a:t>un</a:t>
            </a:r>
            <a:r>
              <a:rPr sz="1100" spc="3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495997"/>
                </a:solidFill>
                <a:latin typeface="Arial MT"/>
                <a:cs typeface="Arial MT"/>
              </a:rPr>
              <a:t>bel </a:t>
            </a:r>
            <a:r>
              <a:rPr sz="1100" spc="-85" dirty="0">
                <a:solidFill>
                  <a:srgbClr val="B5C397"/>
                </a:solidFill>
                <a:latin typeface="Arial MT"/>
                <a:cs typeface="Arial MT"/>
              </a:rPr>
              <a:t>viaggio,</a:t>
            </a:r>
            <a:r>
              <a:rPr sz="1100" spc="20" dirty="0">
                <a:solidFill>
                  <a:srgbClr val="B5C397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8C5900"/>
                </a:solidFill>
                <a:latin typeface="Arial MT"/>
                <a:cs typeface="Arial MT"/>
              </a:rPr>
              <a:t>rimanendo</a:t>
            </a:r>
            <a:r>
              <a:rPr sz="1100" spc="70" dirty="0">
                <a:solidFill>
                  <a:srgbClr val="8C5900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702B5E"/>
                </a:solidFill>
                <a:latin typeface="Arial MT"/>
                <a:cs typeface="Arial MT"/>
              </a:rPr>
              <a:t>in</a:t>
            </a:r>
            <a:r>
              <a:rPr sz="1100" spc="1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702B5E"/>
                </a:solidFill>
                <a:latin typeface="Arial MT"/>
                <a:cs typeface="Arial MT"/>
              </a:rPr>
              <a:t>formazione</a:t>
            </a:r>
            <a:r>
              <a:rPr sz="1100" spc="14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8CC3FF"/>
                </a:solidFill>
                <a:latin typeface="Arial MT"/>
                <a:cs typeface="Arial MT"/>
              </a:rPr>
              <a:t>ma</a:t>
            </a:r>
            <a:r>
              <a:rPr sz="1100" spc="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492B5E"/>
                </a:solidFill>
                <a:latin typeface="Arial MT"/>
                <a:cs typeface="Arial MT"/>
              </a:rPr>
              <a:t>senza</a:t>
            </a:r>
            <a:r>
              <a:rPr sz="1100" spc="5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8C2B00"/>
                </a:solidFill>
                <a:latin typeface="Arial MT"/>
                <a:cs typeface="Arial MT"/>
              </a:rPr>
              <a:t>esagerare,</a:t>
            </a:r>
            <a:r>
              <a:rPr sz="1100" spc="14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10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492B5E"/>
                </a:solidFill>
                <a:latin typeface="Arial MT"/>
                <a:cs typeface="Arial MT"/>
              </a:rPr>
              <a:t>sono</a:t>
            </a:r>
            <a:r>
              <a:rPr sz="1100" spc="-4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90" dirty="0">
                <a:solidFill>
                  <a:srgbClr val="8C2B36"/>
                </a:solidFill>
                <a:latin typeface="Arial MT"/>
                <a:cs typeface="Arial MT"/>
              </a:rPr>
              <a:t>dawero</a:t>
            </a:r>
            <a:r>
              <a:rPr sz="1100" spc="2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702B5E"/>
                </a:solidFill>
                <a:latin typeface="Arial MT"/>
                <a:cs typeface="Arial MT"/>
              </a:rPr>
              <a:t>fiera</a:t>
            </a:r>
            <a:r>
              <a:rPr sz="1100" spc="-3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20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B55900"/>
                </a:solidFill>
                <a:latin typeface="Arial MT"/>
                <a:cs typeface="Arial MT"/>
              </a:rPr>
              <a:t>averne </a:t>
            </a:r>
            <a:r>
              <a:rPr sz="1100" spc="-60" dirty="0">
                <a:solidFill>
                  <a:srgbClr val="B55900"/>
                </a:solidFill>
                <a:latin typeface="Arial MT"/>
                <a:cs typeface="Arial MT"/>
              </a:rPr>
              <a:t>fatto</a:t>
            </a:r>
            <a:r>
              <a:rPr sz="1100" spc="-1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8CC3FF"/>
                </a:solidFill>
                <a:latin typeface="Arial MT"/>
                <a:cs typeface="Arial MT"/>
              </a:rPr>
              <a:t>parte,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702B5E"/>
                </a:solidFill>
                <a:latin typeface="Arial MT"/>
                <a:cs typeface="Arial MT"/>
              </a:rPr>
              <a:t>insieme</a:t>
            </a:r>
            <a:r>
              <a:rPr sz="1100" spc="5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35" dirty="0">
                <a:solidFill>
                  <a:srgbClr val="B55900"/>
                </a:solidFill>
                <a:latin typeface="Arial MT"/>
                <a:cs typeface="Arial MT"/>
              </a:rPr>
              <a:t>ai</a:t>
            </a:r>
            <a:r>
              <a:rPr sz="1100" spc="-1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45" dirty="0">
                <a:solidFill>
                  <a:srgbClr val="B55900"/>
                </a:solidFill>
                <a:latin typeface="Arial MT"/>
                <a:cs typeface="Arial MT"/>
              </a:rPr>
              <a:t>tanti</a:t>
            </a:r>
            <a:r>
              <a:rPr sz="1100" spc="-1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495997"/>
                </a:solidFill>
                <a:latin typeface="Arial MT"/>
                <a:cs typeface="Arial MT"/>
              </a:rPr>
              <a:t>colleghi</a:t>
            </a:r>
            <a:r>
              <a:rPr sz="1100" spc="3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B55900"/>
                </a:solidFill>
                <a:latin typeface="Arial MT"/>
                <a:cs typeface="Arial MT"/>
              </a:rPr>
              <a:t>a</a:t>
            </a:r>
            <a:r>
              <a:rPr sz="1100" spc="-8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495997"/>
                </a:solidFill>
                <a:latin typeface="Arial MT"/>
                <a:cs typeface="Arial MT"/>
              </a:rPr>
              <a:t>cui</a:t>
            </a:r>
            <a:r>
              <a:rPr sz="1100" spc="2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2B5E"/>
                </a:solidFill>
                <a:latin typeface="Arial MT"/>
                <a:cs typeface="Arial MT"/>
              </a:rPr>
              <a:t>il</a:t>
            </a:r>
            <a:r>
              <a:rPr sz="1100" spc="1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495997"/>
                </a:solidFill>
                <a:latin typeface="Arial MT"/>
                <a:cs typeface="Arial MT"/>
              </a:rPr>
              <a:t>blog</a:t>
            </a:r>
            <a:r>
              <a:rPr sz="1100" spc="-1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CCC35E"/>
                </a:solidFill>
                <a:latin typeface="Arial MT"/>
                <a:cs typeface="Arial MT"/>
              </a:rPr>
              <a:t>ha</a:t>
            </a:r>
            <a:r>
              <a:rPr sz="1100" spc="-50" dirty="0">
                <a:solidFill>
                  <a:srgbClr val="CCC35E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8C2B36"/>
                </a:solidFill>
                <a:latin typeface="Arial MT"/>
                <a:cs typeface="Arial MT"/>
              </a:rPr>
              <a:t>dato</a:t>
            </a:r>
            <a:r>
              <a:rPr sz="1100" spc="-1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B5C397"/>
                </a:solidFill>
                <a:latin typeface="Arial MT"/>
                <a:cs typeface="Arial MT"/>
              </a:rPr>
              <a:t>voce.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78048" y="4376737"/>
            <a:ext cx="4627880" cy="15646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21590" marR="22860" indent="-5715">
              <a:lnSpc>
                <a:spcPct val="102299"/>
              </a:lnSpc>
              <a:spcBef>
                <a:spcPts val="70"/>
              </a:spcBef>
            </a:pPr>
            <a:r>
              <a:rPr sz="1100" spc="-70" dirty="0">
                <a:solidFill>
                  <a:srgbClr val="8CC3FF"/>
                </a:solidFill>
                <a:latin typeface="Arial MT"/>
                <a:cs typeface="Arial MT"/>
              </a:rPr>
              <a:t>Pfima</a:t>
            </a:r>
            <a:r>
              <a:rPr sz="1100" spc="-1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4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702B5E"/>
                </a:solidFill>
                <a:latin typeface="Arial MT"/>
                <a:cs typeface="Arial MT"/>
              </a:rPr>
              <a:t>iniziare</a:t>
            </a:r>
            <a:r>
              <a:rPr sz="1100" spc="4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95997"/>
                </a:solidFill>
                <a:latin typeface="Arial MT"/>
                <a:cs typeface="Arial MT"/>
              </a:rPr>
              <a:t>con</a:t>
            </a:r>
            <a:r>
              <a:rPr sz="1100" spc="1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B5C397"/>
                </a:solidFill>
                <a:latin typeface="Arial MT"/>
                <a:cs typeface="Arial MT"/>
              </a:rPr>
              <a:t>voi</a:t>
            </a:r>
            <a:r>
              <a:rPr sz="1100" spc="55" dirty="0">
                <a:solidFill>
                  <a:srgbClr val="B5C397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8CC3FF"/>
                </a:solidFill>
                <a:latin typeface="Arial MT"/>
                <a:cs typeface="Arial MT"/>
              </a:rPr>
              <a:t>questa</a:t>
            </a:r>
            <a:r>
              <a:rPr sz="1100" spc="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495997"/>
                </a:solidFill>
                <a:latin typeface="Arial MT"/>
                <a:cs typeface="Arial MT"/>
              </a:rPr>
              <a:t>bellissima</a:t>
            </a:r>
            <a:r>
              <a:rPr sz="1100" spc="-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B55900"/>
                </a:solidFill>
                <a:latin typeface="Arial MT"/>
                <a:cs typeface="Arial MT"/>
              </a:rPr>
              <a:t>awentura</a:t>
            </a:r>
            <a:r>
              <a:rPr sz="1100" spc="1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702B5E"/>
                </a:solidFill>
                <a:latin typeface="Arial MT"/>
                <a:cs typeface="Arial MT"/>
              </a:rPr>
              <a:t>la</a:t>
            </a:r>
            <a:r>
              <a:rPr sz="1100" spc="-2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C3FF"/>
                </a:solidFill>
                <a:latin typeface="Arial MT"/>
                <a:cs typeface="Arial MT"/>
              </a:rPr>
              <a:t>mia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C3FF"/>
                </a:solidFill>
                <a:latin typeface="Arial MT"/>
                <a:cs typeface="Arial MT"/>
              </a:rPr>
              <a:t>passione</a:t>
            </a:r>
            <a:r>
              <a:rPr sz="1100" spc="8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8CC3FF"/>
                </a:solidFill>
                <a:latin typeface="Arial MT"/>
                <a:cs typeface="Arial MT"/>
              </a:rPr>
              <a:t>per</a:t>
            </a:r>
            <a:r>
              <a:rPr sz="1100" spc="4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702B5E"/>
                </a:solidFill>
                <a:latin typeface="Arial MT"/>
                <a:cs typeface="Arial MT"/>
              </a:rPr>
              <a:t>la</a:t>
            </a:r>
            <a:r>
              <a:rPr sz="110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492B5E"/>
                </a:solidFill>
                <a:latin typeface="Arial MT"/>
                <a:cs typeface="Arial MT"/>
              </a:rPr>
              <a:t>scfittura </a:t>
            </a:r>
            <a:r>
              <a:rPr sz="1100" spc="-95" dirty="0">
                <a:solidFill>
                  <a:srgbClr val="8C2B00"/>
                </a:solidFill>
                <a:latin typeface="Arial MT"/>
                <a:cs typeface="Arial MT"/>
              </a:rPr>
              <a:t>era</a:t>
            </a:r>
            <a:r>
              <a:rPr sz="1100" spc="-5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2B36"/>
                </a:solidFill>
                <a:latin typeface="Arial MT"/>
                <a:cs typeface="Arial MT"/>
              </a:rPr>
              <a:t>decisamente</a:t>
            </a:r>
            <a:r>
              <a:rPr sz="1100" spc="60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702B5E"/>
                </a:solidFill>
                <a:latin typeface="Arial MT"/>
                <a:cs typeface="Arial MT"/>
              </a:rPr>
              <a:t>latente.</a:t>
            </a:r>
            <a:endParaRPr sz="1100">
              <a:latin typeface="Arial MT"/>
              <a:cs typeface="Arial MT"/>
            </a:endParaRPr>
          </a:p>
          <a:p>
            <a:pPr marL="22225" marR="180340" indent="-6350">
              <a:lnSpc>
                <a:spcPct val="102299"/>
              </a:lnSpc>
            </a:pPr>
            <a:r>
              <a:rPr sz="1100" spc="-95" dirty="0">
                <a:solidFill>
                  <a:srgbClr val="B5A836"/>
                </a:solidFill>
                <a:latin typeface="Arial MT"/>
                <a:cs typeface="Arial MT"/>
              </a:rPr>
              <a:t>Ma</a:t>
            </a:r>
            <a:r>
              <a:rPr sz="1100" spc="-45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90" dirty="0">
                <a:solidFill>
                  <a:srgbClr val="492B00"/>
                </a:solidFill>
                <a:latin typeface="Arial MT"/>
                <a:cs typeface="Arial MT"/>
              </a:rPr>
              <a:t>giorno</a:t>
            </a:r>
            <a:r>
              <a:rPr sz="1100" spc="-1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8C2B36"/>
                </a:solidFill>
                <a:latin typeface="Arial MT"/>
                <a:cs typeface="Arial MT"/>
              </a:rPr>
              <a:t>dopo</a:t>
            </a:r>
            <a:r>
              <a:rPr sz="1100" spc="-3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492B00"/>
                </a:solidFill>
                <a:latin typeface="Arial MT"/>
                <a:cs typeface="Arial MT"/>
              </a:rPr>
              <a:t>giorno</a:t>
            </a:r>
            <a:r>
              <a:rPr sz="1100" spc="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702B5E"/>
                </a:solidFill>
                <a:latin typeface="Arial MT"/>
                <a:cs typeface="Arial MT"/>
              </a:rPr>
              <a:t>le</a:t>
            </a:r>
            <a:r>
              <a:rPr sz="1100" spc="-1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8CC3FF"/>
                </a:solidFill>
                <a:latin typeface="Arial MT"/>
                <a:cs typeface="Arial MT"/>
              </a:rPr>
              <a:t>parole</a:t>
            </a:r>
            <a:r>
              <a:rPr sz="1100" spc="3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492B5E"/>
                </a:solidFill>
                <a:latin typeface="Arial MT"/>
                <a:cs typeface="Arial MT"/>
              </a:rPr>
              <a:t>sono</a:t>
            </a:r>
            <a:r>
              <a:rPr sz="1100" spc="-4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B55900"/>
                </a:solidFill>
                <a:latin typeface="Arial MT"/>
                <a:cs typeface="Arial MT"/>
              </a:rPr>
              <a:t>arrivate,</a:t>
            </a:r>
            <a:r>
              <a:rPr sz="1100" spc="8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92B5E"/>
                </a:solidFill>
                <a:latin typeface="Arial MT"/>
                <a:cs typeface="Arial MT"/>
              </a:rPr>
              <a:t>semplici</a:t>
            </a:r>
            <a:r>
              <a:rPr sz="1100" spc="9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10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492B5E"/>
                </a:solidFill>
                <a:latin typeface="Arial MT"/>
                <a:cs typeface="Arial MT"/>
              </a:rPr>
              <a:t>spontanee,</a:t>
            </a:r>
            <a:r>
              <a:rPr sz="1100" spc="8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15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35" dirty="0">
                <a:solidFill>
                  <a:srgbClr val="495997"/>
                </a:solidFill>
                <a:latin typeface="Arial MT"/>
                <a:cs typeface="Arial MT"/>
              </a:rPr>
              <a:t>cosi</a:t>
            </a:r>
            <a:r>
              <a:rPr sz="1100" spc="1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CCC35E"/>
                </a:solidFill>
                <a:latin typeface="Arial MT"/>
                <a:cs typeface="Arial MT"/>
              </a:rPr>
              <a:t>ho </a:t>
            </a:r>
            <a:r>
              <a:rPr sz="1100" spc="-65" dirty="0">
                <a:solidFill>
                  <a:srgbClr val="492B5E"/>
                </a:solidFill>
                <a:latin typeface="Arial MT"/>
                <a:cs typeface="Arial MT"/>
              </a:rPr>
              <a:t>scoperto</a:t>
            </a:r>
            <a:r>
              <a:rPr sz="1100" spc="-1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492B5E"/>
                </a:solidFill>
                <a:latin typeface="Arial MT"/>
                <a:cs typeface="Arial MT"/>
              </a:rPr>
              <a:t>sulla</a:t>
            </a:r>
            <a:r>
              <a:rPr sz="1100" spc="-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C3FF"/>
                </a:solidFill>
                <a:latin typeface="Arial MT"/>
                <a:cs typeface="Arial MT"/>
              </a:rPr>
              <a:t>mia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8CC3FF"/>
                </a:solidFill>
                <a:latin typeface="Arial MT"/>
                <a:cs typeface="Arial MT"/>
              </a:rPr>
              <a:t>pelle</a:t>
            </a:r>
            <a:r>
              <a:rPr sz="1100" spc="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495997"/>
                </a:solidFill>
                <a:latin typeface="Arial MT"/>
                <a:cs typeface="Arial MT"/>
              </a:rPr>
              <a:t>che</a:t>
            </a:r>
            <a:r>
              <a:rPr sz="1100" spc="-1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702B5E"/>
                </a:solidFill>
                <a:latin typeface="Arial MT"/>
                <a:cs typeface="Arial MT"/>
              </a:rPr>
              <a:t>la</a:t>
            </a:r>
            <a:r>
              <a:rPr sz="1100" spc="-7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495997"/>
                </a:solidFill>
                <a:latin typeface="Arial MT"/>
                <a:cs typeface="Arial MT"/>
              </a:rPr>
              <a:t>comunicazione</a:t>
            </a:r>
            <a:r>
              <a:rPr sz="1100" spc="10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B55900"/>
                </a:solidFill>
                <a:latin typeface="Arial MT"/>
                <a:cs typeface="Arial MT"/>
              </a:rPr>
              <a:t>arficchisce</a:t>
            </a:r>
            <a:r>
              <a:rPr sz="1100" spc="13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92B5E"/>
                </a:solidFill>
                <a:latin typeface="Arial MT"/>
                <a:cs typeface="Arial MT"/>
              </a:rPr>
              <a:t>sia</a:t>
            </a:r>
            <a:r>
              <a:rPr sz="1100" spc="-7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495997"/>
                </a:solidFill>
                <a:latin typeface="Arial MT"/>
                <a:cs typeface="Arial MT"/>
              </a:rPr>
              <a:t>chi</a:t>
            </a:r>
            <a:r>
              <a:rPr sz="1100" spc="1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702B5E"/>
                </a:solidFill>
                <a:latin typeface="Arial MT"/>
                <a:cs typeface="Arial MT"/>
              </a:rPr>
              <a:t>la</a:t>
            </a:r>
            <a:r>
              <a:rPr sz="1100" spc="-3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B55900"/>
                </a:solidFill>
                <a:latin typeface="Arial MT"/>
                <a:cs typeface="Arial MT"/>
              </a:rPr>
              <a:t>fa</a:t>
            </a:r>
            <a:r>
              <a:rPr sz="1100" spc="-7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495997"/>
                </a:solidFill>
                <a:latin typeface="Arial MT"/>
                <a:cs typeface="Arial MT"/>
              </a:rPr>
              <a:t>che</a:t>
            </a:r>
            <a:r>
              <a:rPr sz="1100" spc="1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495997"/>
                </a:solidFill>
                <a:latin typeface="Arial MT"/>
                <a:cs typeface="Arial MT"/>
              </a:rPr>
              <a:t>chi</a:t>
            </a:r>
            <a:r>
              <a:rPr sz="1100" spc="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702B5E"/>
                </a:solidFill>
                <a:latin typeface="Arial MT"/>
                <a:cs typeface="Arial MT"/>
              </a:rPr>
              <a:t>la </a:t>
            </a:r>
            <a:r>
              <a:rPr sz="1100" spc="-10" dirty="0">
                <a:solidFill>
                  <a:srgbClr val="8C5900"/>
                </a:solidFill>
                <a:latin typeface="Arial MT"/>
                <a:cs typeface="Arial MT"/>
              </a:rPr>
              <a:t>ficeve.</a:t>
            </a:r>
            <a:endParaRPr sz="1100">
              <a:latin typeface="Arial MT"/>
              <a:cs typeface="Arial MT"/>
            </a:endParaRPr>
          </a:p>
          <a:p>
            <a:pPr marL="12700" marR="5080" indent="3175">
              <a:lnSpc>
                <a:spcPct val="102299"/>
              </a:lnSpc>
            </a:pPr>
            <a:r>
              <a:rPr sz="1100" spc="-70" dirty="0">
                <a:solidFill>
                  <a:srgbClr val="702B00"/>
                </a:solidFill>
                <a:latin typeface="Arial MT"/>
                <a:cs typeface="Arial MT"/>
              </a:rPr>
              <a:t>Essere</a:t>
            </a:r>
            <a:r>
              <a:rPr sz="1100" spc="-5" dirty="0">
                <a:solidFill>
                  <a:srgbClr val="702B00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702B5E"/>
                </a:solidFill>
                <a:latin typeface="Arial MT"/>
                <a:cs typeface="Arial MT"/>
              </a:rPr>
              <a:t>la</a:t>
            </a:r>
            <a:r>
              <a:rPr sz="1100" spc="-1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97BB6"/>
                </a:solidFill>
                <a:latin typeface="Arial MT"/>
                <a:cs typeface="Arial MT"/>
              </a:rPr>
              <a:t>“padrona</a:t>
            </a:r>
            <a:r>
              <a:rPr sz="1100" spc="45" dirty="0">
                <a:solidFill>
                  <a:srgbClr val="497BB6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92B00"/>
                </a:solidFill>
                <a:latin typeface="Arial MT"/>
                <a:cs typeface="Arial MT"/>
              </a:rPr>
              <a:t>di</a:t>
            </a:r>
            <a:r>
              <a:rPr sz="1100" spc="-60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92B00"/>
                </a:solidFill>
                <a:latin typeface="Arial MT"/>
                <a:cs typeface="Arial MT"/>
              </a:rPr>
              <a:t>casa”</a:t>
            </a:r>
            <a:r>
              <a:rPr sz="1100" spc="1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110" dirty="0">
                <a:solidFill>
                  <a:srgbClr val="8CC3FF"/>
                </a:solidFill>
                <a:latin typeface="Arial MT"/>
                <a:cs typeface="Arial MT"/>
              </a:rPr>
              <a:t>una</a:t>
            </a:r>
            <a:r>
              <a:rPr sz="1100" spc="-3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B55900"/>
                </a:solidFill>
                <a:latin typeface="Arial MT"/>
                <a:cs typeface="Arial MT"/>
              </a:rPr>
              <a:t>azienda</a:t>
            </a:r>
            <a:r>
              <a:rPr sz="1100" spc="-2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2B36"/>
                </a:solidFill>
                <a:latin typeface="Arial MT"/>
                <a:cs typeface="Arial MT"/>
              </a:rPr>
              <a:t>del</a:t>
            </a:r>
            <a:r>
              <a:rPr sz="1100" spc="-1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495997"/>
                </a:solidFill>
                <a:latin typeface="Arial MT"/>
                <a:cs typeface="Arial MT"/>
              </a:rPr>
              <a:t>calibro</a:t>
            </a:r>
            <a:r>
              <a:rPr sz="1100" spc="-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10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B5A836"/>
                </a:solidFill>
                <a:latin typeface="Arial MT"/>
                <a:cs typeface="Arial MT"/>
              </a:rPr>
              <a:t>Mandafina</a:t>
            </a:r>
            <a:r>
              <a:rPr sz="1100" spc="50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92B5E"/>
                </a:solidFill>
                <a:latin typeface="Arial MT"/>
                <a:cs typeface="Arial MT"/>
              </a:rPr>
              <a:t>Duck</a:t>
            </a:r>
            <a:r>
              <a:rPr sz="1100" spc="5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è</a:t>
            </a:r>
            <a:r>
              <a:rPr sz="1100" spc="10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492B5E"/>
                </a:solidFill>
                <a:latin typeface="Arial MT"/>
                <a:cs typeface="Arial MT"/>
              </a:rPr>
              <a:t>stato </a:t>
            </a:r>
            <a:r>
              <a:rPr sz="1100" spc="-95" dirty="0">
                <a:solidFill>
                  <a:srgbClr val="8CC3FF"/>
                </a:solidFill>
                <a:latin typeface="Arial MT"/>
                <a:cs typeface="Arial MT"/>
              </a:rPr>
              <a:t>per</a:t>
            </a:r>
            <a:r>
              <a:rPr sz="1100" spc="2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14" dirty="0">
                <a:solidFill>
                  <a:srgbClr val="8CC3FF"/>
                </a:solidFill>
                <a:latin typeface="Arial MT"/>
                <a:cs typeface="Arial MT"/>
              </a:rPr>
              <a:t>me</a:t>
            </a:r>
            <a:r>
              <a:rPr sz="1100" spc="4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25" dirty="0">
                <a:solidFill>
                  <a:srgbClr val="8CC3FF"/>
                </a:solidFill>
                <a:latin typeface="Arial MT"/>
                <a:cs typeface="Arial MT"/>
              </a:rPr>
              <a:t>un</a:t>
            </a:r>
            <a:r>
              <a:rPr sz="110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492B00"/>
                </a:solidFill>
                <a:latin typeface="Arial MT"/>
                <a:cs typeface="Arial MT"/>
              </a:rPr>
              <a:t>grande</a:t>
            </a:r>
            <a:r>
              <a:rPr sz="1100" spc="20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702B00"/>
                </a:solidFill>
                <a:latin typeface="Arial MT"/>
                <a:cs typeface="Arial MT"/>
              </a:rPr>
              <a:t>onore</a:t>
            </a:r>
            <a:r>
              <a:rPr sz="1100" spc="5" dirty="0">
                <a:solidFill>
                  <a:srgbClr val="702B00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65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8CC3FF"/>
                </a:solidFill>
                <a:latin typeface="Arial MT"/>
                <a:cs typeface="Arial MT"/>
              </a:rPr>
              <a:t>mi</a:t>
            </a:r>
            <a:r>
              <a:rPr sz="110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00" dirty="0">
                <a:solidFill>
                  <a:srgbClr val="CCC35E"/>
                </a:solidFill>
                <a:latin typeface="Arial MT"/>
                <a:cs typeface="Arial MT"/>
              </a:rPr>
              <a:t>ha</a:t>
            </a:r>
            <a:r>
              <a:rPr sz="1100" spc="-10" dirty="0">
                <a:solidFill>
                  <a:srgbClr val="CCC35E"/>
                </a:solidFill>
                <a:latin typeface="Arial MT"/>
                <a:cs typeface="Arial MT"/>
              </a:rPr>
              <a:t> </a:t>
            </a:r>
            <a:r>
              <a:rPr sz="1100" spc="-90" dirty="0">
                <a:solidFill>
                  <a:srgbClr val="8CC3FF"/>
                </a:solidFill>
                <a:latin typeface="Arial MT"/>
                <a:cs typeface="Arial MT"/>
              </a:rPr>
              <a:t>permesso</a:t>
            </a:r>
            <a:r>
              <a:rPr sz="1100" spc="1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2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495997"/>
                </a:solidFill>
                <a:latin typeface="Arial MT"/>
                <a:cs typeface="Arial MT"/>
              </a:rPr>
              <a:t>capire</a:t>
            </a:r>
            <a:r>
              <a:rPr sz="1100" spc="1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495997"/>
                </a:solidFill>
                <a:latin typeface="Arial MT"/>
                <a:cs typeface="Arial MT"/>
              </a:rPr>
              <a:t>che</a:t>
            </a:r>
            <a:r>
              <a:rPr sz="1100" spc="4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702B5E"/>
                </a:solidFill>
                <a:latin typeface="Arial MT"/>
                <a:cs typeface="Arial MT"/>
              </a:rPr>
              <a:t>il</a:t>
            </a:r>
            <a:r>
              <a:rPr sz="1100" spc="-2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492B00"/>
                </a:solidFill>
                <a:latin typeface="Arial MT"/>
                <a:cs typeface="Arial MT"/>
              </a:rPr>
              <a:t>Web</a:t>
            </a:r>
            <a:r>
              <a:rPr sz="1100" spc="-3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495997"/>
                </a:solidFill>
                <a:latin typeface="Arial MT"/>
                <a:cs typeface="Arial MT"/>
              </a:rPr>
              <a:t>non</a:t>
            </a:r>
            <a:r>
              <a:rPr sz="1100" spc="-3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92B00"/>
                </a:solidFill>
                <a:latin typeface="Arial MT"/>
                <a:cs typeface="Arial MT"/>
              </a:rPr>
              <a:t>è</a:t>
            </a:r>
            <a:r>
              <a:rPr sz="1100" spc="-1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92B00"/>
                </a:solidFill>
                <a:latin typeface="Arial MT"/>
                <a:cs typeface="Arial MT"/>
              </a:rPr>
              <a:t>solo</a:t>
            </a:r>
            <a:r>
              <a:rPr sz="1100" spc="-20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492B5E"/>
                </a:solidFill>
                <a:latin typeface="Arial MT"/>
                <a:cs typeface="Arial MT"/>
              </a:rPr>
              <a:t>una </a:t>
            </a:r>
            <a:r>
              <a:rPr sz="1100" spc="-10" dirty="0">
                <a:solidFill>
                  <a:srgbClr val="495997"/>
                </a:solidFill>
                <a:latin typeface="Arial MT"/>
                <a:cs typeface="Arial MT"/>
              </a:rPr>
              <a:t>fredda</a:t>
            </a:r>
            <a:r>
              <a:rPr sz="1100" spc="-6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492B00"/>
                </a:solidFill>
                <a:latin typeface="Arial MT"/>
                <a:cs typeface="Arial MT"/>
              </a:rPr>
              <a:t>dimensione</a:t>
            </a:r>
            <a:r>
              <a:rPr sz="1100" spc="-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492B00"/>
                </a:solidFill>
                <a:latin typeface="Arial MT"/>
                <a:cs typeface="Arial MT"/>
              </a:rPr>
              <a:t>virtuale</a:t>
            </a:r>
            <a:r>
              <a:rPr sz="1100" spc="-1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35" dirty="0">
                <a:solidFill>
                  <a:srgbClr val="B55900"/>
                </a:solidFill>
                <a:latin typeface="Arial MT"/>
                <a:cs typeface="Arial MT"/>
              </a:rPr>
              <a:t>tutta</a:t>
            </a:r>
            <a:r>
              <a:rPr sz="1100" spc="-4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B55900"/>
                </a:solidFill>
                <a:latin typeface="Arial MT"/>
                <a:cs typeface="Arial MT"/>
              </a:rPr>
              <a:t>tasti</a:t>
            </a:r>
            <a:r>
              <a:rPr sz="1100" spc="3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65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B5A836"/>
                </a:solidFill>
                <a:latin typeface="Arial MT"/>
                <a:cs typeface="Arial MT"/>
              </a:rPr>
              <a:t>numeri,</a:t>
            </a:r>
            <a:r>
              <a:rPr sz="1100" spc="35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8CC3FF"/>
                </a:solidFill>
                <a:latin typeface="Arial MT"/>
                <a:cs typeface="Arial MT"/>
              </a:rPr>
              <a:t>ma</a:t>
            </a:r>
            <a:r>
              <a:rPr sz="1100" spc="-6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B55900"/>
                </a:solidFill>
                <a:latin typeface="Arial MT"/>
                <a:cs typeface="Arial MT"/>
              </a:rPr>
              <a:t>anche</a:t>
            </a:r>
            <a:r>
              <a:rPr sz="1100" spc="5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110" dirty="0">
                <a:solidFill>
                  <a:srgbClr val="8CC3FF"/>
                </a:solidFill>
                <a:latin typeface="Arial MT"/>
                <a:cs typeface="Arial MT"/>
              </a:rPr>
              <a:t>una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14" dirty="0">
                <a:solidFill>
                  <a:srgbClr val="B5C397"/>
                </a:solidFill>
                <a:latin typeface="Arial MT"/>
                <a:cs typeface="Arial MT"/>
              </a:rPr>
              <a:t>vera</a:t>
            </a:r>
            <a:r>
              <a:rPr sz="1100" spc="-40" dirty="0">
                <a:solidFill>
                  <a:srgbClr val="B5C397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702B00"/>
                </a:solidFill>
                <a:latin typeface="Arial MT"/>
                <a:cs typeface="Arial MT"/>
              </a:rPr>
              <a:t>opportunità</a:t>
            </a:r>
            <a:r>
              <a:rPr sz="1100" spc="-5" dirty="0">
                <a:solidFill>
                  <a:srgbClr val="702B00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8C2B36"/>
                </a:solidFill>
                <a:latin typeface="Arial MT"/>
                <a:cs typeface="Arial MT"/>
              </a:rPr>
              <a:t>di </a:t>
            </a:r>
            <a:r>
              <a:rPr sz="1100" spc="-70" dirty="0">
                <a:solidFill>
                  <a:srgbClr val="8C2B36"/>
                </a:solidFill>
                <a:latin typeface="Arial MT"/>
                <a:cs typeface="Arial MT"/>
              </a:rPr>
              <a:t>dialogo,</a:t>
            </a:r>
            <a:r>
              <a:rPr sz="1100" spc="-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60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90" dirty="0">
                <a:solidFill>
                  <a:srgbClr val="492B5E"/>
                </a:solidFill>
                <a:latin typeface="Arial MT"/>
                <a:cs typeface="Arial MT"/>
              </a:rPr>
              <a:t>scambio</a:t>
            </a:r>
            <a:r>
              <a:rPr sz="1100" spc="-1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2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45" dirty="0">
                <a:solidFill>
                  <a:srgbClr val="B5A836"/>
                </a:solidFill>
                <a:latin typeface="Arial MT"/>
                <a:cs typeface="Arial MT"/>
              </a:rPr>
              <a:t>notizie,</a:t>
            </a:r>
            <a:r>
              <a:rPr sz="1100" spc="25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492B5E"/>
                </a:solidFill>
                <a:latin typeface="Arial MT"/>
                <a:cs typeface="Arial MT"/>
              </a:rPr>
              <a:t>suggerimenti,</a:t>
            </a:r>
            <a:r>
              <a:rPr sz="1100" spc="7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8CC3FF"/>
                </a:solidFill>
                <a:latin typeface="Arial MT"/>
                <a:cs typeface="Arial MT"/>
              </a:rPr>
              <a:t>pensieri,</a:t>
            </a:r>
            <a:r>
              <a:rPr sz="1100" spc="6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8C2B00"/>
                </a:solidFill>
                <a:latin typeface="Arial MT"/>
                <a:cs typeface="Arial MT"/>
              </a:rPr>
              <a:t>emozioni.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1298" y="6043612"/>
            <a:ext cx="4676140" cy="364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4604" marR="5080" indent="-1905">
              <a:lnSpc>
                <a:spcPct val="102299"/>
              </a:lnSpc>
              <a:spcBef>
                <a:spcPts val="70"/>
              </a:spcBef>
            </a:pPr>
            <a:r>
              <a:rPr sz="1100" spc="-30" dirty="0">
                <a:solidFill>
                  <a:srgbClr val="702B00"/>
                </a:solidFill>
                <a:latin typeface="Arial MT"/>
                <a:cs typeface="Arial MT"/>
              </a:rPr>
              <a:t>E’</a:t>
            </a:r>
            <a:r>
              <a:rPr sz="1100" spc="-45" dirty="0">
                <a:solidFill>
                  <a:srgbClr val="702B00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B55900"/>
                </a:solidFill>
                <a:latin typeface="Arial MT"/>
                <a:cs typeface="Arial MT"/>
              </a:rPr>
              <a:t>fatto</a:t>
            </a:r>
            <a:r>
              <a:rPr sz="1100" spc="-45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15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492B5E"/>
                </a:solidFill>
                <a:latin typeface="Arial MT"/>
                <a:cs typeface="Arial MT"/>
              </a:rPr>
              <a:t>splendide</a:t>
            </a:r>
            <a:r>
              <a:rPr sz="1100" spc="10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8CC3FF"/>
                </a:solidFill>
                <a:latin typeface="Arial MT"/>
                <a:cs typeface="Arial MT"/>
              </a:rPr>
              <a:t>persone,</a:t>
            </a:r>
            <a:r>
              <a:rPr sz="1100" spc="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60" dirty="0">
                <a:solidFill>
                  <a:srgbClr val="495997"/>
                </a:solidFill>
                <a:latin typeface="Arial MT"/>
                <a:cs typeface="Arial MT"/>
              </a:rPr>
              <a:t>che</a:t>
            </a:r>
            <a:r>
              <a:rPr sz="1100" spc="5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8CC3FF"/>
                </a:solidFill>
                <a:latin typeface="Arial MT"/>
                <a:cs typeface="Arial MT"/>
              </a:rPr>
              <a:t>mi</a:t>
            </a:r>
            <a:r>
              <a:rPr sz="1100" spc="1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10" dirty="0">
                <a:solidFill>
                  <a:srgbClr val="CCC35E"/>
                </a:solidFill>
                <a:latin typeface="Arial MT"/>
                <a:cs typeface="Arial MT"/>
              </a:rPr>
              <a:t>hanno</a:t>
            </a:r>
            <a:r>
              <a:rPr sz="1100" spc="-25" dirty="0">
                <a:solidFill>
                  <a:srgbClr val="CCC35E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B55900"/>
                </a:solidFill>
                <a:latin typeface="Arial MT"/>
                <a:cs typeface="Arial MT"/>
              </a:rPr>
              <a:t>aiutato</a:t>
            </a:r>
            <a:r>
              <a:rPr sz="1100" spc="-2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492B00"/>
                </a:solidFill>
                <a:latin typeface="Arial MT"/>
                <a:cs typeface="Arial MT"/>
              </a:rPr>
              <a:t>ogni</a:t>
            </a:r>
            <a:r>
              <a:rPr sz="1100" spc="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492B00"/>
                </a:solidFill>
                <a:latin typeface="Arial MT"/>
                <a:cs typeface="Arial MT"/>
              </a:rPr>
              <a:t>giorno</a:t>
            </a:r>
            <a:r>
              <a:rPr sz="1100" spc="10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B5A836"/>
                </a:solidFill>
                <a:latin typeface="Arial MT"/>
                <a:cs typeface="Arial MT"/>
              </a:rPr>
              <a:t>nella</a:t>
            </a:r>
            <a:r>
              <a:rPr sz="1100" spc="5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C3FF"/>
                </a:solidFill>
                <a:latin typeface="Arial MT"/>
                <a:cs typeface="Arial MT"/>
              </a:rPr>
              <a:t>mia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 personale </a:t>
            </a:r>
            <a:r>
              <a:rPr sz="1100" spc="-70" dirty="0">
                <a:solidFill>
                  <a:srgbClr val="495997"/>
                </a:solidFill>
                <a:latin typeface="Arial MT"/>
                <a:cs typeface="Arial MT"/>
              </a:rPr>
              <a:t>battaglia</a:t>
            </a:r>
            <a:r>
              <a:rPr sz="1100" spc="-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B55900"/>
                </a:solidFill>
                <a:latin typeface="Arial MT"/>
                <a:cs typeface="Arial MT"/>
              </a:rPr>
              <a:t>anche</a:t>
            </a:r>
            <a:r>
              <a:rPr sz="1100" spc="2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495997"/>
                </a:solidFill>
                <a:latin typeface="Arial MT"/>
                <a:cs typeface="Arial MT"/>
              </a:rPr>
              <a:t>contro</a:t>
            </a:r>
            <a:r>
              <a:rPr sz="1100" spc="-2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702B5E"/>
                </a:solidFill>
                <a:latin typeface="Arial MT"/>
                <a:cs typeface="Arial MT"/>
              </a:rPr>
              <a:t>il</a:t>
            </a:r>
            <a:r>
              <a:rPr sz="1100" spc="-75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8CC3FF"/>
                </a:solidFill>
                <a:latin typeface="Arial MT"/>
                <a:cs typeface="Arial MT"/>
              </a:rPr>
              <a:t>mio</a:t>
            </a:r>
            <a:r>
              <a:rPr sz="1100" spc="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8C5900"/>
                </a:solidFill>
                <a:latin typeface="Arial MT"/>
                <a:cs typeface="Arial MT"/>
              </a:rPr>
              <a:t>ribelle</a:t>
            </a:r>
            <a:r>
              <a:rPr sz="1100" spc="5" dirty="0">
                <a:solidFill>
                  <a:srgbClr val="8C5900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495997"/>
                </a:solidFill>
                <a:latin typeface="Arial MT"/>
                <a:cs typeface="Arial MT"/>
              </a:rPr>
              <a:t>computer</a:t>
            </a:r>
            <a:r>
              <a:rPr sz="1100" spc="-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8CC3FF"/>
                </a:solidFill>
                <a:latin typeface="Arial MT"/>
                <a:cs typeface="Arial MT"/>
              </a:rPr>
              <a:t>(non</a:t>
            </a:r>
            <a:r>
              <a:rPr sz="1100" spc="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25" dirty="0">
                <a:solidFill>
                  <a:srgbClr val="B5C397"/>
                </a:solidFill>
                <a:latin typeface="Arial MT"/>
                <a:cs typeface="Arial MT"/>
              </a:rPr>
              <a:t>vi</a:t>
            </a:r>
            <a:r>
              <a:rPr sz="1100" spc="-5" dirty="0">
                <a:solidFill>
                  <a:srgbClr val="B5C397"/>
                </a:solidFill>
                <a:latin typeface="Arial MT"/>
                <a:cs typeface="Arial MT"/>
              </a:rPr>
              <a:t> </a:t>
            </a:r>
            <a:r>
              <a:rPr sz="1100" spc="-45" dirty="0">
                <a:solidFill>
                  <a:srgbClr val="8C2B36"/>
                </a:solidFill>
                <a:latin typeface="Arial MT"/>
                <a:cs typeface="Arial MT"/>
              </a:rPr>
              <a:t>dico</a:t>
            </a:r>
            <a:r>
              <a:rPr sz="1100" spc="-10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8CC3FF"/>
                </a:solidFill>
                <a:latin typeface="Arial MT"/>
                <a:cs typeface="Arial MT"/>
              </a:rPr>
              <a:t>quante</a:t>
            </a:r>
            <a:r>
              <a:rPr sz="1100" spc="4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B5C397"/>
                </a:solidFill>
                <a:latin typeface="Arial MT"/>
                <a:cs typeface="Arial MT"/>
              </a:rPr>
              <a:t>volte</a:t>
            </a:r>
            <a:r>
              <a:rPr sz="1100" spc="75" dirty="0">
                <a:solidFill>
                  <a:srgbClr val="B5C397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492B5E"/>
                </a:solidFill>
                <a:latin typeface="Arial MT"/>
                <a:cs typeface="Arial MT"/>
              </a:rPr>
              <a:t>si</a:t>
            </a:r>
            <a:r>
              <a:rPr sz="1100" spc="3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200" dirty="0">
                <a:solidFill>
                  <a:srgbClr val="8C2B00"/>
                </a:solidFill>
                <a:latin typeface="Arial MT"/>
                <a:cs typeface="Arial MT"/>
              </a:rPr>
              <a:t>è</a:t>
            </a:r>
            <a:r>
              <a:rPr sz="1100" spc="6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702B5E"/>
                </a:solidFill>
                <a:latin typeface="Arial MT"/>
                <a:cs typeface="Arial MT"/>
              </a:rPr>
              <a:t>impallato!)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76071" y="6510337"/>
            <a:ext cx="4582160" cy="364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9685" marR="5080" indent="-7620">
              <a:lnSpc>
                <a:spcPct val="102299"/>
              </a:lnSpc>
              <a:spcBef>
                <a:spcPts val="70"/>
              </a:spcBef>
            </a:pPr>
            <a:r>
              <a:rPr sz="1100" spc="-90" dirty="0">
                <a:solidFill>
                  <a:srgbClr val="8CC3FF"/>
                </a:solidFill>
                <a:latin typeface="Arial MT"/>
                <a:cs typeface="Arial MT"/>
              </a:rPr>
              <a:t>Oggi</a:t>
            </a:r>
            <a:r>
              <a:rPr sz="1100" spc="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95997"/>
                </a:solidFill>
                <a:latin typeface="Arial MT"/>
                <a:cs typeface="Arial MT"/>
              </a:rPr>
              <a:t>cerco</a:t>
            </a:r>
            <a:r>
              <a:rPr sz="1100" spc="-3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E8A836"/>
                </a:solidFill>
                <a:latin typeface="Arial MT"/>
                <a:cs typeface="Arial MT"/>
              </a:rPr>
              <a:t>“corporate</a:t>
            </a:r>
            <a:r>
              <a:rPr sz="1100" spc="-5" dirty="0">
                <a:solidFill>
                  <a:srgbClr val="E8A836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495997"/>
                </a:solidFill>
                <a:latin typeface="Arial MT"/>
                <a:cs typeface="Arial MT"/>
              </a:rPr>
              <a:t>blog”</a:t>
            </a:r>
            <a:r>
              <a:rPr sz="1100" spc="10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110" dirty="0">
                <a:solidFill>
                  <a:srgbClr val="492B5E"/>
                </a:solidFill>
                <a:latin typeface="Arial MT"/>
                <a:cs typeface="Arial MT"/>
              </a:rPr>
              <a:t>su</a:t>
            </a:r>
            <a:r>
              <a:rPr sz="1100" spc="-35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80" dirty="0">
                <a:solidFill>
                  <a:srgbClr val="495997"/>
                </a:solidFill>
                <a:latin typeface="Arial MT"/>
                <a:cs typeface="Arial MT"/>
              </a:rPr>
              <a:t>Google</a:t>
            </a:r>
            <a:r>
              <a:rPr sz="1100" spc="125" dirty="0">
                <a:solidFill>
                  <a:srgbClr val="495997"/>
                </a:solidFill>
                <a:latin typeface="Arial MT"/>
                <a:cs typeface="Arial MT"/>
              </a:rPr>
              <a:t> </a:t>
            </a:r>
            <a:r>
              <a:rPr sz="1100" spc="-204" dirty="0">
                <a:solidFill>
                  <a:srgbClr val="8C2B00"/>
                </a:solidFill>
                <a:latin typeface="Arial MT"/>
                <a:cs typeface="Arial MT"/>
              </a:rPr>
              <a:t>e</a:t>
            </a:r>
            <a:r>
              <a:rPr sz="1100" spc="100" dirty="0">
                <a:solidFill>
                  <a:srgbClr val="8C2B00"/>
                </a:solidFill>
                <a:latin typeface="Arial MT"/>
                <a:cs typeface="Arial MT"/>
              </a:rPr>
              <a:t> </a:t>
            </a:r>
            <a:r>
              <a:rPr sz="1100" spc="-125" dirty="0">
                <a:solidFill>
                  <a:srgbClr val="492B5E"/>
                </a:solidFill>
                <a:latin typeface="Arial MT"/>
                <a:cs typeface="Arial MT"/>
              </a:rPr>
              <a:t>smettiamo</a:t>
            </a:r>
            <a:r>
              <a:rPr sz="1100" spc="5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320" dirty="0">
                <a:solidFill>
                  <a:srgbClr val="8CC3FF"/>
                </a:solidFill>
                <a:latin typeface="Arial MT"/>
                <a:cs typeface="Arial MT"/>
              </a:rPr>
              <a:t>F</a:t>
            </a:r>
            <a:r>
              <a:rPr sz="1100" spc="9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90" dirty="0">
                <a:solidFill>
                  <a:srgbClr val="702B5E"/>
                </a:solidFill>
                <a:latin typeface="Arial MT"/>
                <a:cs typeface="Arial MT"/>
              </a:rPr>
              <a:t>in</a:t>
            </a:r>
            <a:r>
              <a:rPr sz="1100" spc="-10" dirty="0">
                <a:solidFill>
                  <a:srgbClr val="702B5E"/>
                </a:solidFill>
                <a:latin typeface="Arial MT"/>
                <a:cs typeface="Arial MT"/>
              </a:rPr>
              <a:t> </a:t>
            </a:r>
            <a:r>
              <a:rPr sz="1100" spc="-30" dirty="0">
                <a:solidFill>
                  <a:srgbClr val="B55900"/>
                </a:solidFill>
                <a:latin typeface="Arial MT"/>
                <a:cs typeface="Arial MT"/>
              </a:rPr>
              <a:t>alto.</a:t>
            </a:r>
            <a:r>
              <a:rPr sz="1100" spc="10" dirty="0">
                <a:solidFill>
                  <a:srgbClr val="B55900"/>
                </a:solidFill>
                <a:latin typeface="Arial MT"/>
                <a:cs typeface="Arial MT"/>
              </a:rPr>
              <a:t> </a:t>
            </a:r>
            <a:r>
              <a:rPr sz="1100" spc="-90" dirty="0">
                <a:solidFill>
                  <a:srgbClr val="B5A836"/>
                </a:solidFill>
                <a:latin typeface="Arial MT"/>
                <a:cs typeface="Arial MT"/>
              </a:rPr>
              <a:t>ne</a:t>
            </a:r>
            <a:r>
              <a:rPr sz="1100" spc="95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492B5E"/>
                </a:solidFill>
                <a:latin typeface="Arial MT"/>
                <a:cs typeface="Arial MT"/>
              </a:rPr>
              <a:t>so</a:t>
            </a:r>
            <a:r>
              <a:rPr sz="1100" spc="-2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8CC3FF"/>
                </a:solidFill>
                <a:latin typeface="Arial MT"/>
                <a:cs typeface="Arial MT"/>
              </a:rPr>
              <a:t>poco</a:t>
            </a:r>
            <a:r>
              <a:rPr sz="1100" spc="-25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55" dirty="0">
                <a:solidFill>
                  <a:srgbClr val="8C2B36"/>
                </a:solidFill>
                <a:latin typeface="Arial MT"/>
                <a:cs typeface="Arial MT"/>
              </a:rPr>
              <a:t>di</a:t>
            </a:r>
            <a:r>
              <a:rPr sz="1100" spc="-20" dirty="0">
                <a:solidFill>
                  <a:srgbClr val="8C2B36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B55900"/>
                </a:solidFill>
                <a:latin typeface="Arial MT"/>
                <a:cs typeface="Arial MT"/>
              </a:rPr>
              <a:t>algoritmi </a:t>
            </a:r>
            <a:r>
              <a:rPr sz="1100" spc="-95" dirty="0">
                <a:solidFill>
                  <a:srgbClr val="8CC3FF"/>
                </a:solidFill>
                <a:latin typeface="Arial MT"/>
                <a:cs typeface="Arial MT"/>
              </a:rPr>
              <a:t>ma</a:t>
            </a:r>
            <a:r>
              <a:rPr sz="1100" spc="-2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50" dirty="0">
                <a:solidFill>
                  <a:srgbClr val="492B00"/>
                </a:solidFill>
                <a:latin typeface="Arial MT"/>
                <a:cs typeface="Arial MT"/>
              </a:rPr>
              <a:t>penso</a:t>
            </a:r>
            <a:r>
              <a:rPr sz="1100" spc="-2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8CC3FF"/>
                </a:solidFill>
                <a:latin typeface="Arial MT"/>
                <a:cs typeface="Arial MT"/>
              </a:rPr>
              <a:t>sia</a:t>
            </a:r>
            <a:r>
              <a:rPr sz="1100" spc="-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492B5E"/>
                </a:solidFill>
                <a:latin typeface="Arial MT"/>
                <a:cs typeface="Arial MT"/>
              </a:rPr>
              <a:t>una</a:t>
            </a:r>
            <a:r>
              <a:rPr sz="1100" spc="40" dirty="0">
                <a:solidFill>
                  <a:srgbClr val="492B5E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492B00"/>
                </a:solidFill>
                <a:latin typeface="Arial MT"/>
                <a:cs typeface="Arial MT"/>
              </a:rPr>
              <a:t>buona</a:t>
            </a:r>
            <a:r>
              <a:rPr sz="1100" spc="1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492B00"/>
                </a:solidFill>
                <a:latin typeface="Arial MT"/>
                <a:cs typeface="Arial MT"/>
              </a:rPr>
              <a:t>cosa,</a:t>
            </a:r>
            <a:r>
              <a:rPr sz="1100" spc="25" dirty="0">
                <a:solidFill>
                  <a:srgbClr val="492B00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B5A836"/>
                </a:solidFill>
                <a:latin typeface="Arial MT"/>
                <a:cs typeface="Arial MT"/>
              </a:rPr>
              <a:t>nel</a:t>
            </a:r>
            <a:r>
              <a:rPr sz="1100" spc="25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70" dirty="0">
                <a:solidFill>
                  <a:srgbClr val="B5A836"/>
                </a:solidFill>
                <a:latin typeface="Arial MT"/>
                <a:cs typeface="Arial MT"/>
              </a:rPr>
              <a:t>nostro</a:t>
            </a:r>
            <a:r>
              <a:rPr sz="1100" spc="10" dirty="0">
                <a:solidFill>
                  <a:srgbClr val="B5A836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8CC3FF"/>
                </a:solidFill>
                <a:latin typeface="Arial MT"/>
                <a:cs typeface="Arial MT"/>
              </a:rPr>
              <a:t>piccolo</a:t>
            </a:r>
            <a:r>
              <a:rPr sz="110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75" dirty="0">
                <a:solidFill>
                  <a:srgbClr val="8C5900"/>
                </a:solidFill>
                <a:latin typeface="Arial MT"/>
                <a:cs typeface="Arial MT"/>
              </a:rPr>
              <a:t>rappresentiamo</a:t>
            </a:r>
            <a:r>
              <a:rPr sz="1100" spc="-25" dirty="0">
                <a:solidFill>
                  <a:srgbClr val="8C5900"/>
                </a:solidFill>
                <a:latin typeface="Arial MT"/>
                <a:cs typeface="Arial MT"/>
              </a:rPr>
              <a:t> </a:t>
            </a:r>
            <a:r>
              <a:rPr sz="1100" spc="-85" dirty="0">
                <a:solidFill>
                  <a:srgbClr val="8CC3FF"/>
                </a:solidFill>
                <a:latin typeface="Arial MT"/>
                <a:cs typeface="Arial MT"/>
              </a:rPr>
              <a:t>qualcosa</a:t>
            </a:r>
            <a:r>
              <a:rPr sz="1100" spc="1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8CC3FF"/>
                </a:solidFill>
                <a:latin typeface="Arial MT"/>
                <a:cs typeface="Arial MT"/>
              </a:rPr>
              <a:t>per</a:t>
            </a:r>
            <a:r>
              <a:rPr sz="1100" spc="30" dirty="0">
                <a:solidFill>
                  <a:srgbClr val="8CC3FF"/>
                </a:solidFill>
                <a:latin typeface="Arial MT"/>
                <a:cs typeface="Arial MT"/>
              </a:rPr>
              <a:t> </a:t>
            </a:r>
            <a:r>
              <a:rPr sz="1100" spc="-25" dirty="0">
                <a:solidFill>
                  <a:srgbClr val="702B5E"/>
                </a:solidFill>
                <a:latin typeface="Arial MT"/>
                <a:cs typeface="Arial MT"/>
              </a:rPr>
              <a:t>il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59128" y="3255962"/>
            <a:ext cx="1024890" cy="5969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400"/>
              </a:spcBef>
            </a:pPr>
            <a:r>
              <a:rPr sz="1000" dirty="0">
                <a:solidFill>
                  <a:srgbClr val="E87E1A"/>
                </a:solidFill>
                <a:latin typeface="Arial MT"/>
                <a:cs typeface="Arial MT"/>
              </a:rPr>
              <a:t>@</a:t>
            </a:r>
            <a:r>
              <a:rPr sz="1000" spc="200" dirty="0">
                <a:solidFill>
                  <a:srgbClr val="E87E1A"/>
                </a:solidFill>
                <a:latin typeface="Arial MT"/>
                <a:cs typeface="Arial MT"/>
              </a:rPr>
              <a:t> </a:t>
            </a:r>
            <a:r>
              <a:rPr sz="1000" spc="-65" dirty="0">
                <a:solidFill>
                  <a:srgbClr val="97E6FF"/>
                </a:solidFill>
                <a:latin typeface="Arial MT"/>
                <a:cs typeface="Arial MT"/>
              </a:rPr>
              <a:t>RSS </a:t>
            </a:r>
            <a:r>
              <a:rPr sz="1000" spc="-10" dirty="0">
                <a:solidFill>
                  <a:srgbClr val="5BAEEB"/>
                </a:solidFill>
                <a:latin typeface="Arial MT"/>
                <a:cs typeface="Arial MT"/>
              </a:rPr>
              <a:t>Articoli</a:t>
            </a:r>
            <a:endParaRPr sz="1000">
              <a:latin typeface="Arial MT"/>
              <a:cs typeface="Arial MT"/>
            </a:endParaRPr>
          </a:p>
          <a:p>
            <a:pPr marL="12700" marR="5080" indent="2540">
              <a:lnSpc>
                <a:spcPct val="125000"/>
              </a:lnSpc>
            </a:pPr>
            <a:r>
              <a:rPr sz="1000" dirty="0">
                <a:solidFill>
                  <a:srgbClr val="E87E1A"/>
                </a:solidFill>
                <a:latin typeface="Arial MT"/>
                <a:cs typeface="Arial MT"/>
              </a:rPr>
              <a:t>@</a:t>
            </a:r>
            <a:r>
              <a:rPr sz="1000" spc="200" dirty="0">
                <a:solidFill>
                  <a:srgbClr val="E87E1A"/>
                </a:solidFill>
                <a:latin typeface="Arial MT"/>
                <a:cs typeface="Arial MT"/>
              </a:rPr>
              <a:t> </a:t>
            </a:r>
            <a:r>
              <a:rPr sz="1000" spc="-65" dirty="0">
                <a:solidFill>
                  <a:srgbClr val="97E6FF"/>
                </a:solidFill>
                <a:latin typeface="Arial MT"/>
                <a:cs typeface="Arial MT"/>
              </a:rPr>
              <a:t>RSS</a:t>
            </a:r>
            <a:r>
              <a:rPr sz="1000" spc="-40" dirty="0">
                <a:solidFill>
                  <a:srgbClr val="97E6FF"/>
                </a:solidFill>
                <a:latin typeface="Arial MT"/>
                <a:cs typeface="Arial MT"/>
              </a:rPr>
              <a:t> </a:t>
            </a:r>
            <a:r>
              <a:rPr sz="1000" spc="-45" dirty="0">
                <a:solidFill>
                  <a:srgbClr val="97E6FF"/>
                </a:solidFill>
                <a:latin typeface="Arial MT"/>
                <a:cs typeface="Arial MT"/>
              </a:rPr>
              <a:t>Commenti </a:t>
            </a:r>
            <a:r>
              <a:rPr sz="1000" spc="-10" dirty="0">
                <a:solidFill>
                  <a:srgbClr val="46B500"/>
                </a:solidFill>
                <a:latin typeface="Arial MT"/>
                <a:cs typeface="Arial MT"/>
              </a:rPr>
              <a:t>Èg </a:t>
            </a:r>
            <a:r>
              <a:rPr sz="1000" spc="-10" dirty="0">
                <a:solidFill>
                  <a:srgbClr val="5B67AC"/>
                </a:solidFill>
                <a:latin typeface="Arial MT"/>
                <a:cs typeface="Arial MT"/>
              </a:rPr>
              <a:t>Technorati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292678" y="4186237"/>
            <a:ext cx="864235" cy="2602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225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3D6789"/>
                </a:solidFill>
                <a:latin typeface="Arial MT"/>
                <a:cs typeface="Arial MT"/>
              </a:rPr>
              <a:t>Archivi</a:t>
            </a:r>
            <a:endParaRPr sz="1400">
              <a:latin typeface="Arial MT"/>
              <a:cs typeface="Arial MT"/>
            </a:endParaRPr>
          </a:p>
          <a:p>
            <a:pPr marL="23495">
              <a:lnSpc>
                <a:spcPct val="100000"/>
              </a:lnSpc>
              <a:spcBef>
                <a:spcPts val="770"/>
              </a:spcBef>
            </a:pPr>
            <a:r>
              <a:rPr sz="1050" spc="-10" dirty="0">
                <a:solidFill>
                  <a:srgbClr val="999999"/>
                </a:solidFill>
                <a:latin typeface="Courier New"/>
                <a:cs typeface="Courier New"/>
              </a:rPr>
              <a:t>Gennao2009</a:t>
            </a:r>
            <a:endParaRPr sz="1050">
              <a:latin typeface="Courier New"/>
              <a:cs typeface="Courier New"/>
            </a:endParaRPr>
          </a:p>
          <a:p>
            <a:pPr marL="22225">
              <a:lnSpc>
                <a:spcPct val="100000"/>
              </a:lnSpc>
              <a:spcBef>
                <a:spcPts val="65"/>
              </a:spcBef>
            </a:pPr>
            <a:r>
              <a:rPr sz="1000" spc="-40" dirty="0">
                <a:solidFill>
                  <a:srgbClr val="999999"/>
                </a:solidFill>
                <a:latin typeface="Arial MT"/>
                <a:cs typeface="Arial MT"/>
              </a:rPr>
              <a:t>Dicembre</a:t>
            </a:r>
            <a:r>
              <a:rPr sz="1000" spc="45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999999"/>
                </a:solidFill>
                <a:latin typeface="Arial MT"/>
                <a:cs typeface="Arial MT"/>
              </a:rPr>
              <a:t>2008</a:t>
            </a:r>
            <a:endParaRPr sz="1000">
              <a:latin typeface="Arial MT"/>
              <a:cs typeface="Arial MT"/>
            </a:endParaRPr>
          </a:p>
          <a:p>
            <a:pPr marL="22225">
              <a:lnSpc>
                <a:spcPct val="100000"/>
              </a:lnSpc>
              <a:spcBef>
                <a:spcPts val="75"/>
              </a:spcBef>
            </a:pPr>
            <a:r>
              <a:rPr sz="1000" spc="-50" dirty="0">
                <a:solidFill>
                  <a:srgbClr val="999999"/>
                </a:solidFill>
                <a:latin typeface="Arial MT"/>
                <a:cs typeface="Arial MT"/>
              </a:rPr>
              <a:t>Novembre</a:t>
            </a:r>
            <a:r>
              <a:rPr sz="1000" spc="10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1000" spc="-35" dirty="0">
                <a:solidFill>
                  <a:srgbClr val="999999"/>
                </a:solidFill>
                <a:latin typeface="Arial MT"/>
                <a:cs typeface="Arial MT"/>
              </a:rPr>
              <a:t>2008</a:t>
            </a:r>
            <a:endParaRPr sz="1000">
              <a:latin typeface="Arial MT"/>
              <a:cs typeface="Arial MT"/>
            </a:endParaRPr>
          </a:p>
          <a:p>
            <a:pPr marL="25400">
              <a:lnSpc>
                <a:spcPct val="100000"/>
              </a:lnSpc>
              <a:spcBef>
                <a:spcPts val="75"/>
              </a:spcBef>
            </a:pPr>
            <a:r>
              <a:rPr sz="1000" spc="-60" dirty="0">
                <a:solidFill>
                  <a:srgbClr val="B8DFFF"/>
                </a:solidFill>
                <a:latin typeface="Arial MT"/>
                <a:cs typeface="Arial MT"/>
              </a:rPr>
              <a:t>Ottobre</a:t>
            </a:r>
            <a:r>
              <a:rPr sz="1000" spc="20" dirty="0">
                <a:solidFill>
                  <a:srgbClr val="B8DFFF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999999"/>
                </a:solidFill>
                <a:latin typeface="Arial MT"/>
                <a:cs typeface="Arial MT"/>
              </a:rPr>
              <a:t>2008</a:t>
            </a:r>
            <a:endParaRPr sz="1000">
              <a:latin typeface="Arial MT"/>
              <a:cs typeface="Arial MT"/>
            </a:endParaRPr>
          </a:p>
          <a:p>
            <a:pPr marL="12700" marR="5080" indent="13335">
              <a:lnSpc>
                <a:spcPts val="1280"/>
              </a:lnSpc>
              <a:spcBef>
                <a:spcPts val="50"/>
              </a:spcBef>
            </a:pPr>
            <a:r>
              <a:rPr sz="1000" spc="-50" dirty="0">
                <a:solidFill>
                  <a:srgbClr val="B89999"/>
                </a:solidFill>
                <a:latin typeface="Arial MT"/>
                <a:cs typeface="Arial MT"/>
              </a:rPr>
              <a:t>Settembre</a:t>
            </a:r>
            <a:r>
              <a:rPr sz="1000" spc="35" dirty="0">
                <a:solidFill>
                  <a:srgbClr val="B89999"/>
                </a:solidFill>
                <a:latin typeface="Arial MT"/>
                <a:cs typeface="Arial MT"/>
              </a:rPr>
              <a:t> </a:t>
            </a:r>
            <a:r>
              <a:rPr sz="1000" spc="-55" dirty="0">
                <a:solidFill>
                  <a:srgbClr val="999999"/>
                </a:solidFill>
                <a:latin typeface="Arial MT"/>
                <a:cs typeface="Arial MT"/>
              </a:rPr>
              <a:t>2008 </a:t>
            </a:r>
            <a:r>
              <a:rPr sz="1100" spc="-10" dirty="0">
                <a:solidFill>
                  <a:srgbClr val="999999"/>
                </a:solidFill>
                <a:latin typeface="Courier New"/>
                <a:cs typeface="Courier New"/>
              </a:rPr>
              <a:t>àgoso2008 </a:t>
            </a:r>
            <a:r>
              <a:rPr sz="1100" spc="-105" dirty="0">
                <a:solidFill>
                  <a:srgbClr val="999999"/>
                </a:solidFill>
                <a:latin typeface="Courier New"/>
                <a:cs typeface="Courier New"/>
              </a:rPr>
              <a:t>Lugtio2008 </a:t>
            </a:r>
            <a:r>
              <a:rPr sz="1100" spc="-60" dirty="0">
                <a:solidFill>
                  <a:srgbClr val="999999"/>
                </a:solidFill>
                <a:latin typeface="Courier New"/>
                <a:cs typeface="Courier New"/>
              </a:rPr>
              <a:t>Giugno2008 </a:t>
            </a:r>
            <a:r>
              <a:rPr sz="1100" spc="-65" dirty="0">
                <a:solidFill>
                  <a:srgbClr val="999999"/>
                </a:solidFill>
                <a:latin typeface="Courier New"/>
                <a:cs typeface="Courier New"/>
              </a:rPr>
              <a:t>Maggio2008 </a:t>
            </a:r>
            <a:r>
              <a:rPr sz="1100" spc="-105" dirty="0">
                <a:solidFill>
                  <a:srgbClr val="C8A8B8"/>
                </a:solidFill>
                <a:latin typeface="Arial MT"/>
                <a:cs typeface="Arial MT"/>
              </a:rPr>
              <a:t>Aprile</a:t>
            </a:r>
            <a:r>
              <a:rPr sz="1100" spc="40" dirty="0">
                <a:solidFill>
                  <a:srgbClr val="C8A8B8"/>
                </a:solidFill>
                <a:latin typeface="Arial MT"/>
                <a:cs typeface="Arial MT"/>
              </a:rPr>
              <a:t> </a:t>
            </a:r>
            <a:r>
              <a:rPr sz="1100" spc="-20" dirty="0">
                <a:solidFill>
                  <a:srgbClr val="999999"/>
                </a:solidFill>
                <a:latin typeface="Arial MT"/>
                <a:cs typeface="Arial MT"/>
              </a:rPr>
              <a:t>2008</a:t>
            </a:r>
            <a:endParaRPr sz="1100">
              <a:latin typeface="Arial MT"/>
              <a:cs typeface="Arial MT"/>
            </a:endParaRPr>
          </a:p>
          <a:p>
            <a:pPr marL="23495">
              <a:lnSpc>
                <a:spcPct val="100000"/>
              </a:lnSpc>
              <a:spcBef>
                <a:spcPts val="45"/>
              </a:spcBef>
            </a:pPr>
            <a:r>
              <a:rPr sz="950" spc="-30" dirty="0">
                <a:solidFill>
                  <a:srgbClr val="999999"/>
                </a:solidFill>
                <a:latin typeface="Arial MT"/>
                <a:cs typeface="Arial MT"/>
              </a:rPr>
              <a:t>klarzo</a:t>
            </a:r>
            <a:r>
              <a:rPr sz="950" spc="15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950" spc="-20" dirty="0">
                <a:solidFill>
                  <a:srgbClr val="999999"/>
                </a:solidFill>
                <a:latin typeface="Arial MT"/>
                <a:cs typeface="Arial MT"/>
              </a:rPr>
              <a:t>2008</a:t>
            </a:r>
            <a:endParaRPr sz="950">
              <a:latin typeface="Arial MT"/>
              <a:cs typeface="Arial MT"/>
            </a:endParaRPr>
          </a:p>
          <a:p>
            <a:pPr marL="21590">
              <a:lnSpc>
                <a:spcPct val="100000"/>
              </a:lnSpc>
              <a:spcBef>
                <a:spcPts val="135"/>
              </a:spcBef>
            </a:pPr>
            <a:r>
              <a:rPr sz="950" spc="-20" dirty="0">
                <a:solidFill>
                  <a:srgbClr val="999999"/>
                </a:solidFill>
                <a:latin typeface="Arial MT"/>
                <a:cs typeface="Arial MT"/>
              </a:rPr>
              <a:t>Febbraio</a:t>
            </a:r>
            <a:r>
              <a:rPr sz="950" spc="55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950" spc="-20" dirty="0">
                <a:solidFill>
                  <a:srgbClr val="999999"/>
                </a:solidFill>
                <a:latin typeface="Arial MT"/>
                <a:cs typeface="Arial MT"/>
              </a:rPr>
              <a:t>2008</a:t>
            </a:r>
            <a:endParaRPr sz="950">
              <a:latin typeface="Arial MT"/>
              <a:cs typeface="Arial MT"/>
            </a:endParaRPr>
          </a:p>
          <a:p>
            <a:pPr marL="24765">
              <a:lnSpc>
                <a:spcPts val="1190"/>
              </a:lnSpc>
              <a:spcBef>
                <a:spcPts val="85"/>
              </a:spcBef>
            </a:pPr>
            <a:r>
              <a:rPr sz="1000" spc="-50" dirty="0">
                <a:solidFill>
                  <a:srgbClr val="999999"/>
                </a:solidFill>
                <a:latin typeface="Arial MT"/>
                <a:cs typeface="Arial MT"/>
              </a:rPr>
              <a:t>Gennaio</a:t>
            </a:r>
            <a:r>
              <a:rPr sz="1000" spc="35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999999"/>
                </a:solidFill>
                <a:latin typeface="Arial MT"/>
                <a:cs typeface="Arial MT"/>
              </a:rPr>
              <a:t>2008</a:t>
            </a:r>
            <a:endParaRPr sz="1000">
              <a:latin typeface="Arial MT"/>
              <a:cs typeface="Arial MT"/>
            </a:endParaRPr>
          </a:p>
          <a:p>
            <a:pPr marL="20955">
              <a:lnSpc>
                <a:spcPts val="1310"/>
              </a:lnSpc>
            </a:pPr>
            <a:r>
              <a:rPr sz="1100" spc="-100" dirty="0">
                <a:solidFill>
                  <a:srgbClr val="999999"/>
                </a:solidFill>
                <a:latin typeface="Arial MT"/>
                <a:cs typeface="Arial MT"/>
              </a:rPr>
              <a:t>Dicembre</a:t>
            </a:r>
            <a:r>
              <a:rPr sz="1100" spc="30" dirty="0">
                <a:solidFill>
                  <a:srgbClr val="999999"/>
                </a:solidFill>
                <a:latin typeface="Arial MT"/>
                <a:cs typeface="Arial MT"/>
              </a:rPr>
              <a:t> </a:t>
            </a:r>
            <a:r>
              <a:rPr sz="1100" spc="-35" dirty="0">
                <a:solidFill>
                  <a:srgbClr val="999999"/>
                </a:solidFill>
                <a:latin typeface="Arial MT"/>
                <a:cs typeface="Arial MT"/>
              </a:rPr>
              <a:t>2007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995901" y="2630487"/>
            <a:ext cx="16446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360" dirty="0">
                <a:solidFill>
                  <a:srgbClr val="3D6789"/>
                </a:solidFill>
                <a:latin typeface="Arial MT"/>
                <a:cs typeface="Arial MT"/>
              </a:rPr>
              <a:t>E</a:t>
            </a:r>
            <a:endParaRPr sz="2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64443" y="2828925"/>
            <a:ext cx="907256" cy="107870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50006"/>
            <a:ext cx="9108281" cy="2278856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5929312" y="3811904"/>
            <a:ext cx="866140" cy="0"/>
          </a:xfrm>
          <a:custGeom>
            <a:avLst/>
            <a:gdLst/>
            <a:ahLst/>
            <a:cxnLst/>
            <a:rect l="l" t="t" r="r" b="b"/>
            <a:pathLst>
              <a:path w="866140">
                <a:moveTo>
                  <a:pt x="0" y="0"/>
                </a:moveTo>
                <a:lnTo>
                  <a:pt x="865822" y="0"/>
                </a:lnTo>
              </a:path>
            </a:pathLst>
          </a:custGeom>
          <a:ln w="171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63752" y="3806190"/>
            <a:ext cx="860425" cy="0"/>
          </a:xfrm>
          <a:custGeom>
            <a:avLst/>
            <a:gdLst/>
            <a:ahLst/>
            <a:cxnLst/>
            <a:rect l="l" t="t" r="r" b="b"/>
            <a:pathLst>
              <a:path w="860425">
                <a:moveTo>
                  <a:pt x="0" y="0"/>
                </a:moveTo>
                <a:lnTo>
                  <a:pt x="860107" y="0"/>
                </a:lnTo>
              </a:path>
            </a:pathLst>
          </a:custGeom>
          <a:ln w="1714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72162" y="6243637"/>
            <a:ext cx="2143125" cy="614362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21556" y="5414962"/>
            <a:ext cx="4271962" cy="121443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872287" y="135731"/>
            <a:ext cx="528637" cy="85725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929312" y="4779168"/>
            <a:ext cx="1428750" cy="214312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222331" y="5557837"/>
            <a:ext cx="728662" cy="242887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5929312" y="5007768"/>
            <a:ext cx="1878964" cy="457200"/>
            <a:chOff x="5929312" y="5007768"/>
            <a:chExt cx="1878964" cy="457200"/>
          </a:xfrm>
        </p:grpSpPr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929312" y="5007768"/>
              <a:ext cx="1143000" cy="23574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929312" y="5257800"/>
              <a:ext cx="1878806" cy="207168"/>
            </a:xfrm>
            <a:prstGeom prst="rect">
              <a:avLst/>
            </a:prstGeom>
          </p:spPr>
        </p:pic>
      </p:grpSp>
      <p:pic>
        <p:nvPicPr>
          <p:cNvPr id="14" name="object 1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215062" y="6415087"/>
            <a:ext cx="728662" cy="17145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950743" y="6707981"/>
            <a:ext cx="3193256" cy="150018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986462" y="3028950"/>
            <a:ext cx="814387" cy="121443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986462" y="3543300"/>
            <a:ext cx="757237" cy="121443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5943600" y="4286250"/>
            <a:ext cx="2000250" cy="385762"/>
          </a:xfrm>
          <a:prstGeom prst="rect">
            <a:avLst/>
          </a:prstGeom>
        </p:spPr>
      </p:pic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881380">
              <a:lnSpc>
                <a:spcPct val="100000"/>
              </a:lnSpc>
              <a:spcBef>
                <a:spcPts val="125"/>
              </a:spcBef>
            </a:pPr>
            <a:r>
              <a:rPr sz="2600" spc="-355" dirty="0">
                <a:solidFill>
                  <a:srgbClr val="464646"/>
                </a:solidFill>
              </a:rPr>
              <a:t>RANKING</a:t>
            </a:r>
            <a:endParaRPr sz="2600"/>
          </a:p>
        </p:txBody>
      </p:sp>
      <p:sp>
        <p:nvSpPr>
          <p:cNvPr id="20" name="object 20"/>
          <p:cNvSpPr txBox="1"/>
          <p:nvPr/>
        </p:nvSpPr>
        <p:spPr>
          <a:xfrm>
            <a:off x="990307" y="3990180"/>
            <a:ext cx="4453255" cy="2803525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23495">
              <a:lnSpc>
                <a:spcPct val="100000"/>
              </a:lnSpc>
              <a:spcBef>
                <a:spcPts val="850"/>
              </a:spcBef>
            </a:pPr>
            <a:r>
              <a:rPr sz="1650" spc="-305" dirty="0">
                <a:solidFill>
                  <a:srgbClr val="838383"/>
                </a:solidFill>
                <a:latin typeface="Arial MT"/>
                <a:cs typeface="Arial MT"/>
              </a:rPr>
              <a:t>/Y\ANDARINA</a:t>
            </a:r>
            <a:r>
              <a:rPr sz="1650" spc="105" dirty="0">
                <a:solidFill>
                  <a:srgbClr val="838383"/>
                </a:solidFill>
                <a:latin typeface="Arial MT"/>
                <a:cs typeface="Arial MT"/>
              </a:rPr>
              <a:t> </a:t>
            </a:r>
            <a:r>
              <a:rPr sz="1650" spc="-390" dirty="0">
                <a:solidFill>
                  <a:srgbClr val="838383"/>
                </a:solidFill>
                <a:latin typeface="Arial MT"/>
                <a:cs typeface="Arial MT"/>
              </a:rPr>
              <a:t>DUCK</a:t>
            </a:r>
            <a:endParaRPr sz="1650">
              <a:latin typeface="Arial MT"/>
              <a:cs typeface="Arial MT"/>
            </a:endParaRPr>
          </a:p>
          <a:p>
            <a:pPr marL="15240">
              <a:lnSpc>
                <a:spcPct val="100000"/>
              </a:lnSpc>
              <a:spcBef>
                <a:spcPts val="745"/>
              </a:spcBef>
            </a:pPr>
            <a:r>
              <a:rPr sz="1650" spc="-320" dirty="0">
                <a:latin typeface="Arial MT"/>
                <a:cs typeface="Arial MT"/>
              </a:rPr>
              <a:t>Nandarina</a:t>
            </a:r>
            <a:r>
              <a:rPr sz="1650" spc="-55" dirty="0">
                <a:latin typeface="Arial MT"/>
                <a:cs typeface="Arial MT"/>
              </a:rPr>
              <a:t> </a:t>
            </a:r>
            <a:r>
              <a:rPr sz="1650" spc="-295" dirty="0">
                <a:latin typeface="Arial MT"/>
                <a:cs typeface="Arial MT"/>
              </a:rPr>
              <a:t>Ducke</a:t>
            </a:r>
            <a:r>
              <a:rPr sz="1650" spc="-100" dirty="0">
                <a:latin typeface="Arial MT"/>
                <a:cs typeface="Arial MT"/>
              </a:rPr>
              <a:t> </a:t>
            </a:r>
            <a:r>
              <a:rPr sz="1650" spc="-305" dirty="0">
                <a:latin typeface="Arial MT"/>
                <a:cs typeface="Arial MT"/>
              </a:rPr>
              <a:t>Webrankin§</a:t>
            </a:r>
            <a:r>
              <a:rPr sz="1650" spc="-95" dirty="0">
                <a:latin typeface="Arial MT"/>
                <a:cs typeface="Arial MT"/>
              </a:rPr>
              <a:t> </a:t>
            </a:r>
            <a:r>
              <a:rPr sz="1650" spc="-345" dirty="0">
                <a:latin typeface="Arial MT"/>
                <a:cs typeface="Arial MT"/>
              </a:rPr>
              <a:t>una</a:t>
            </a:r>
            <a:r>
              <a:rPr sz="1650" spc="-190" dirty="0">
                <a:latin typeface="Arial MT"/>
                <a:cs typeface="Arial MT"/>
              </a:rPr>
              <a:t> </a:t>
            </a:r>
            <a:r>
              <a:rPr sz="1650" spc="-370" dirty="0">
                <a:latin typeface="Arial MT"/>
                <a:cs typeface="Arial MT"/>
              </a:rPr>
              <a:t>case</a:t>
            </a:r>
            <a:r>
              <a:rPr sz="1650" spc="-170" dirty="0">
                <a:latin typeface="Arial MT"/>
                <a:cs typeface="Arial MT"/>
              </a:rPr>
              <a:t> </a:t>
            </a:r>
            <a:r>
              <a:rPr sz="1650" spc="-240" dirty="0">
                <a:latin typeface="Arial MT"/>
                <a:cs typeface="Arial MT"/>
              </a:rPr>
              <a:t>history</a:t>
            </a:r>
            <a:r>
              <a:rPr sz="1650" spc="-75" dirty="0">
                <a:latin typeface="Arial MT"/>
                <a:cs typeface="Arial MT"/>
              </a:rPr>
              <a:t> </a:t>
            </a:r>
            <a:r>
              <a:rPr sz="1650" spc="-295" dirty="0">
                <a:latin typeface="Arial MT"/>
                <a:cs typeface="Arial MT"/>
              </a:rPr>
              <a:t>lunga</a:t>
            </a:r>
            <a:r>
              <a:rPr sz="1650" spc="-114" dirty="0">
                <a:latin typeface="Arial MT"/>
                <a:cs typeface="Arial MT"/>
              </a:rPr>
              <a:t> </a:t>
            </a:r>
            <a:r>
              <a:rPr sz="1650" spc="-20" dirty="0">
                <a:solidFill>
                  <a:srgbClr val="3697DF"/>
                </a:solidFill>
                <a:latin typeface="Arial MT"/>
                <a:cs typeface="Arial MT"/>
              </a:rPr>
              <a:t>7</a:t>
            </a:r>
            <a:r>
              <a:rPr sz="1650" spc="-20" dirty="0">
                <a:latin typeface="Arial MT"/>
                <a:cs typeface="Arial MT"/>
              </a:rPr>
              <a:t>anni</a:t>
            </a:r>
            <a:endParaRPr sz="1650">
              <a:latin typeface="Arial MT"/>
              <a:cs typeface="Arial MT"/>
            </a:endParaRPr>
          </a:p>
          <a:p>
            <a:pPr marL="20955">
              <a:lnSpc>
                <a:spcPct val="100000"/>
              </a:lnSpc>
              <a:spcBef>
                <a:spcPts val="1380"/>
              </a:spcBef>
            </a:pPr>
            <a:r>
              <a:rPr sz="1050" spc="-175" dirty="0">
                <a:solidFill>
                  <a:srgbClr val="4F4F85"/>
                </a:solidFill>
                <a:latin typeface="Arial MT"/>
                <a:cs typeface="Arial MT"/>
              </a:rPr>
              <a:t>La</a:t>
            </a:r>
            <a:r>
              <a:rPr sz="1050" spc="-80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1050" spc="-130" dirty="0">
                <a:solidFill>
                  <a:srgbClr val="694F69"/>
                </a:solidFill>
                <a:latin typeface="Arial MT"/>
                <a:cs typeface="Arial MT"/>
              </a:rPr>
              <a:t>colJatomzione</a:t>
            </a:r>
            <a:r>
              <a:rPr sz="1050" spc="55" dirty="0">
                <a:solidFill>
                  <a:srgbClr val="694F69"/>
                </a:solidFill>
                <a:latin typeface="Arial MT"/>
                <a:cs typeface="Arial MT"/>
              </a:rPr>
              <a:t> </a:t>
            </a:r>
            <a:r>
              <a:rPr sz="1050" spc="-85" dirty="0">
                <a:solidFill>
                  <a:srgbClr val="4F69A1"/>
                </a:solidFill>
                <a:latin typeface="Arial MT"/>
                <a:cs typeface="Arial MT"/>
              </a:rPr>
              <a:t>fra</a:t>
            </a:r>
            <a:r>
              <a:rPr sz="1050" spc="-75" dirty="0">
                <a:solidFill>
                  <a:srgbClr val="4F69A1"/>
                </a:solidFill>
                <a:latin typeface="Arial MT"/>
                <a:cs typeface="Arial MT"/>
              </a:rPr>
              <a:t> </a:t>
            </a:r>
            <a:r>
              <a:rPr sz="1050" spc="-160" dirty="0">
                <a:solidFill>
                  <a:srgbClr val="C8854F"/>
                </a:solidFill>
                <a:latin typeface="Arial MT"/>
                <a:cs typeface="Arial MT"/>
              </a:rPr>
              <a:t>Webranking</a:t>
            </a:r>
            <a:r>
              <a:rPr sz="1050" spc="130" dirty="0">
                <a:solidFill>
                  <a:srgbClr val="C8854F"/>
                </a:solidFill>
                <a:latin typeface="Arial MT"/>
                <a:cs typeface="Arial MT"/>
              </a:rPr>
              <a:t> </a:t>
            </a:r>
            <a:r>
              <a:rPr sz="1050" spc="-155" dirty="0">
                <a:solidFill>
                  <a:srgbClr val="C8FFFF"/>
                </a:solidFill>
                <a:latin typeface="Arial MT"/>
                <a:cs typeface="Arial MT"/>
              </a:rPr>
              <a:t>e</a:t>
            </a:r>
            <a:r>
              <a:rPr sz="1050" spc="-70" dirty="0">
                <a:solidFill>
                  <a:srgbClr val="C8FFFF"/>
                </a:solidFill>
                <a:latin typeface="Arial MT"/>
                <a:cs typeface="Arial MT"/>
              </a:rPr>
              <a:t> </a:t>
            </a:r>
            <a:r>
              <a:rPr sz="1050" spc="-125" dirty="0">
                <a:solidFill>
                  <a:srgbClr val="A1E2FF"/>
                </a:solidFill>
                <a:latin typeface="Arial MT"/>
                <a:cs typeface="Arial MT"/>
              </a:rPr>
              <a:t>f4ardarina</a:t>
            </a:r>
            <a:r>
              <a:rPr sz="1050" spc="5" dirty="0">
                <a:solidFill>
                  <a:srgbClr val="A1E2FF"/>
                </a:solidFill>
                <a:latin typeface="Arial MT"/>
                <a:cs typeface="Arial MT"/>
              </a:rPr>
              <a:t> </a:t>
            </a:r>
            <a:r>
              <a:rPr sz="1050" spc="-150" dirty="0">
                <a:solidFill>
                  <a:srgbClr val="694F69"/>
                </a:solidFill>
                <a:latin typeface="Arial MT"/>
                <a:cs typeface="Arial MT"/>
              </a:rPr>
              <a:t>Duck</a:t>
            </a:r>
            <a:r>
              <a:rPr sz="1050" spc="-20" dirty="0">
                <a:solidFill>
                  <a:srgbClr val="694F69"/>
                </a:solidFill>
                <a:latin typeface="Arial MT"/>
                <a:cs typeface="Arial MT"/>
              </a:rPr>
              <a:t> </a:t>
            </a:r>
            <a:r>
              <a:rPr sz="1050" spc="-155" dirty="0">
                <a:solidFill>
                  <a:srgbClr val="C8FFFF"/>
                </a:solidFill>
                <a:latin typeface="Arial MT"/>
                <a:cs typeface="Arial MT"/>
              </a:rPr>
              <a:t>è</a:t>
            </a:r>
            <a:r>
              <a:rPr sz="1050" spc="-140" dirty="0">
                <a:solidFill>
                  <a:srgbClr val="C8FFFF"/>
                </a:solidFill>
                <a:latin typeface="Arial MT"/>
                <a:cs typeface="Arial MT"/>
              </a:rPr>
              <a:t> </a:t>
            </a:r>
            <a:r>
              <a:rPr sz="1050" spc="-130" dirty="0">
                <a:solidFill>
                  <a:srgbClr val="4F4F4F"/>
                </a:solidFill>
                <a:latin typeface="Arial MT"/>
                <a:cs typeface="Arial MT"/>
              </a:rPr>
              <a:t>ksiziata</a:t>
            </a:r>
            <a:r>
              <a:rPr sz="1050" spc="-45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050" spc="65" dirty="0">
                <a:solidFill>
                  <a:srgbClr val="85C8FF"/>
                </a:solidFill>
                <a:latin typeface="Arial MT"/>
                <a:cs typeface="Arial MT"/>
              </a:rPr>
              <a:t>nd</a:t>
            </a:r>
            <a:r>
              <a:rPr sz="1050" spc="-160" dirty="0">
                <a:solidFill>
                  <a:srgbClr val="85C8FF"/>
                </a:solidFill>
                <a:latin typeface="Arial MT"/>
                <a:cs typeface="Arial MT"/>
              </a:rPr>
              <a:t> </a:t>
            </a:r>
            <a:r>
              <a:rPr sz="1050" spc="-105" dirty="0">
                <a:solidFill>
                  <a:srgbClr val="4F4F4F"/>
                </a:solidFill>
                <a:latin typeface="Arial MT"/>
                <a:cs typeface="Arial MT"/>
              </a:rPr>
              <a:t>2005,</a:t>
            </a:r>
            <a:r>
              <a:rPr sz="1050" spc="-110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050" spc="-130" dirty="0">
                <a:solidFill>
                  <a:srgbClr val="694F69"/>
                </a:solidFill>
                <a:latin typeface="Arial MT"/>
                <a:cs typeface="Arial MT"/>
              </a:rPr>
              <a:t>con</a:t>
            </a:r>
            <a:r>
              <a:rPr sz="1050" spc="-85" dirty="0">
                <a:solidFill>
                  <a:srgbClr val="694F69"/>
                </a:solidFill>
                <a:latin typeface="Arial MT"/>
                <a:cs typeface="Arial MT"/>
              </a:rPr>
              <a:t> </a:t>
            </a:r>
            <a:r>
              <a:rPr sz="1050" spc="-105" dirty="0">
                <a:solidFill>
                  <a:srgbClr val="4F4F85"/>
                </a:solidFill>
                <a:latin typeface="Arial MT"/>
                <a:cs typeface="Arial MT"/>
              </a:rPr>
              <a:t>la</a:t>
            </a:r>
            <a:r>
              <a:rPr sz="1050" spc="-90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1050" spc="-130" dirty="0">
                <a:solidFill>
                  <a:srgbClr val="4F4F85"/>
                </a:solidFill>
                <a:latin typeface="Arial MT"/>
                <a:cs typeface="Arial MT"/>
              </a:rPr>
              <a:t>decisione</a:t>
            </a:r>
            <a:r>
              <a:rPr sz="1050" spc="-3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1050" spc="-25" dirty="0">
                <a:solidFill>
                  <a:srgbClr val="4F4F85"/>
                </a:solidFill>
                <a:latin typeface="Arial MT"/>
                <a:cs typeface="Arial MT"/>
              </a:rPr>
              <a:t>del</a:t>
            </a:r>
            <a:endParaRPr sz="1050">
              <a:latin typeface="Arial MT"/>
              <a:cs typeface="Arial MT"/>
            </a:endParaRPr>
          </a:p>
          <a:p>
            <a:pPr marL="21590">
              <a:lnSpc>
                <a:spcPct val="100000"/>
              </a:lnSpc>
              <a:spcBef>
                <a:spcPts val="320"/>
              </a:spcBef>
            </a:pPr>
            <a:r>
              <a:rPr sz="1100" spc="-114" dirty="0">
                <a:solidFill>
                  <a:srgbClr val="85A1A1"/>
                </a:solidFill>
                <a:latin typeface="Arial MT"/>
                <a:cs typeface="Arial MT"/>
              </a:rPr>
              <a:t>brard</a:t>
            </a:r>
            <a:r>
              <a:rPr sz="1100" spc="-15" dirty="0">
                <a:solidFill>
                  <a:srgbClr val="85A1A1"/>
                </a:solidFill>
                <a:latin typeface="Arial MT"/>
                <a:cs typeface="Arial MT"/>
              </a:rPr>
              <a:t> </a:t>
            </a:r>
            <a:r>
              <a:rPr sz="1100" spc="-145" dirty="0">
                <a:solidFill>
                  <a:srgbClr val="FFC885"/>
                </a:solidFill>
                <a:latin typeface="Arial MT"/>
                <a:cs typeface="Arial MT"/>
              </a:rPr>
              <a:t>folognese</a:t>
            </a:r>
            <a:r>
              <a:rPr sz="1100" spc="-30" dirty="0">
                <a:solidFill>
                  <a:srgbClr val="FFC885"/>
                </a:solidFill>
                <a:latin typeface="Arial MT"/>
                <a:cs typeface="Arial MT"/>
              </a:rPr>
              <a:t> </a:t>
            </a:r>
            <a:r>
              <a:rPr sz="1100" spc="-95" dirty="0">
                <a:solidFill>
                  <a:srgbClr val="694F69"/>
                </a:solidFill>
                <a:latin typeface="Arial MT"/>
                <a:cs typeface="Arial MT"/>
              </a:rPr>
              <a:t>di</a:t>
            </a:r>
            <a:r>
              <a:rPr sz="1100" spc="-75" dirty="0">
                <a:solidFill>
                  <a:srgbClr val="694F69"/>
                </a:solidFill>
                <a:latin typeface="Arial MT"/>
                <a:cs typeface="Arial MT"/>
              </a:rPr>
              <a:t> </a:t>
            </a:r>
            <a:r>
              <a:rPr sz="1100" spc="-135" dirty="0">
                <a:solidFill>
                  <a:srgbClr val="4F4F85"/>
                </a:solidFill>
                <a:latin typeface="Arial MT"/>
                <a:cs typeface="Arial MT"/>
              </a:rPr>
              <a:t>aprire</a:t>
            </a:r>
            <a:r>
              <a:rPr sz="1100" spc="-50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1100" spc="-65" dirty="0">
                <a:solidFill>
                  <a:srgbClr val="4F85C8"/>
                </a:solidFill>
                <a:latin typeface="Arial MT"/>
                <a:cs typeface="Arial MT"/>
              </a:rPr>
              <a:t>il</a:t>
            </a:r>
            <a:r>
              <a:rPr sz="1100" spc="45" dirty="0">
                <a:solidFill>
                  <a:srgbClr val="4F85C8"/>
                </a:solidFill>
                <a:latin typeface="Arial MT"/>
                <a:cs typeface="Arial MT"/>
              </a:rPr>
              <a:t> </a:t>
            </a:r>
            <a:r>
              <a:rPr sz="1100" spc="-120" dirty="0">
                <a:solidFill>
                  <a:srgbClr val="85C8FF"/>
                </a:solidFill>
                <a:latin typeface="Arial MT"/>
                <a:cs typeface="Arial MT"/>
              </a:rPr>
              <a:t>pioprio</a:t>
            </a:r>
            <a:r>
              <a:rPr sz="1100" spc="-50" dirty="0">
                <a:solidFill>
                  <a:srgbClr val="85C8FF"/>
                </a:solidFill>
                <a:latin typeface="Arial MT"/>
                <a:cs typeface="Arial MT"/>
              </a:rPr>
              <a:t> </a:t>
            </a:r>
            <a:r>
              <a:rPr sz="1100" spc="-110" dirty="0">
                <a:solidFill>
                  <a:srgbClr val="69A1E2"/>
                </a:solidFill>
                <a:latin typeface="Arial MT"/>
                <a:cs typeface="Arial MT"/>
              </a:rPr>
              <a:t>stop</a:t>
            </a:r>
            <a:r>
              <a:rPr sz="1100" spc="-75" dirty="0">
                <a:solidFill>
                  <a:srgbClr val="69A1E2"/>
                </a:solidFill>
                <a:latin typeface="Arial MT"/>
                <a:cs typeface="Arial MT"/>
              </a:rPr>
              <a:t> </a:t>
            </a:r>
            <a:r>
              <a:rPr sz="1100" spc="-10" dirty="0">
                <a:solidFill>
                  <a:srgbClr val="694F69"/>
                </a:solidFill>
                <a:latin typeface="Arial MT"/>
                <a:cs typeface="Arial MT"/>
              </a:rPr>
              <a:t>on0ne.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1100">
              <a:latin typeface="Arial MT"/>
              <a:cs typeface="Arial MT"/>
            </a:endParaRPr>
          </a:p>
          <a:p>
            <a:pPr marL="24130">
              <a:lnSpc>
                <a:spcPct val="100000"/>
              </a:lnSpc>
            </a:pPr>
            <a:r>
              <a:rPr sz="800" dirty="0">
                <a:solidFill>
                  <a:srgbClr val="4F4F85"/>
                </a:solidFill>
                <a:latin typeface="Arial MT"/>
                <a:cs typeface="Arial MT"/>
              </a:rPr>
              <a:t>per</a:t>
            </a:r>
            <a:r>
              <a:rPr sz="800" spc="-3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800" spc="75" dirty="0">
                <a:solidFill>
                  <a:srgbClr val="4F4F85"/>
                </a:solidFill>
                <a:latin typeface="Arial MT"/>
                <a:cs typeface="Arial MT"/>
              </a:rPr>
              <a:t>ante</a:t>
            </a:r>
            <a:r>
              <a:rPr sz="800" spc="-3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4F4F85"/>
                </a:solidFill>
                <a:latin typeface="Arial MT"/>
                <a:cs typeface="Arial MT"/>
              </a:rPr>
              <a:t>allr0</a:t>
            </a:r>
            <a:r>
              <a:rPr sz="800" spc="-20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4F4F85"/>
                </a:solidFill>
                <a:latin typeface="Arial MT"/>
                <a:cs typeface="Arial MT"/>
              </a:rPr>
              <a:t>aziende</a:t>
            </a:r>
            <a:r>
              <a:rPr sz="800" spc="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800" spc="-50" dirty="0">
                <a:solidFill>
                  <a:srgbClr val="C8FFFF"/>
                </a:solidFill>
                <a:latin typeface="Arial MT"/>
                <a:cs typeface="Arial MT"/>
              </a:rPr>
              <a:t>Che</a:t>
            </a:r>
            <a:r>
              <a:rPr sz="800" spc="30" dirty="0">
                <a:solidFill>
                  <a:srgbClr val="C8FFFF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694F85"/>
                </a:solidFill>
                <a:latin typeface="Arial MT"/>
                <a:cs typeface="Arial MT"/>
              </a:rPr>
              <a:t>n0t|Iì</a:t>
            </a:r>
            <a:r>
              <a:rPr sz="800" spc="15" dirty="0">
                <a:solidFill>
                  <a:srgbClr val="694F85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4F4F85"/>
                </a:solidFill>
                <a:latin typeface="Arial MT"/>
                <a:cs typeface="Arial MT"/>
              </a:rPr>
              <a:t>anni</a:t>
            </a:r>
            <a:r>
              <a:rPr sz="800" spc="5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C8FFFF"/>
                </a:solidFill>
                <a:latin typeface="Arial MT"/>
                <a:cs typeface="Arial MT"/>
              </a:rPr>
              <a:t>hdnri0 </a:t>
            </a:r>
            <a:r>
              <a:rPr sz="800" spc="-10" dirty="0">
                <a:solidFill>
                  <a:srgbClr val="4F4F85"/>
                </a:solidFill>
                <a:latin typeface="Arial MT"/>
                <a:cs typeface="Arial MT"/>
              </a:rPr>
              <a:t>approrCiato</a:t>
            </a:r>
            <a:r>
              <a:rPr sz="800" spc="8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4F85C8"/>
                </a:solidFill>
                <a:latin typeface="Arial MT"/>
                <a:cs typeface="Arial MT"/>
              </a:rPr>
              <a:t>IntelTiet</a:t>
            </a:r>
            <a:r>
              <a:rPr sz="800" spc="114" dirty="0">
                <a:solidFill>
                  <a:srgbClr val="4F85C8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C8FFFF"/>
                </a:solidFill>
                <a:latin typeface="Arial MT"/>
                <a:cs typeface="Arial MT"/>
              </a:rPr>
              <a:t>e </a:t>
            </a:r>
            <a:r>
              <a:rPr sz="800" dirty="0">
                <a:solidFill>
                  <a:srgbClr val="4F85C8"/>
                </a:solidFill>
                <a:latin typeface="Arial MT"/>
                <a:cs typeface="Arial MT"/>
              </a:rPr>
              <a:t>il</a:t>
            </a:r>
            <a:r>
              <a:rPr sz="800" spc="100" dirty="0">
                <a:solidFill>
                  <a:srgbClr val="4F85C8"/>
                </a:solidFill>
                <a:latin typeface="Arial MT"/>
                <a:cs typeface="Arial MT"/>
              </a:rPr>
              <a:t> </a:t>
            </a:r>
            <a:r>
              <a:rPr sz="800" spc="-55" dirty="0">
                <a:solidFill>
                  <a:srgbClr val="694F85"/>
                </a:solidFill>
                <a:latin typeface="Arial MT"/>
                <a:cs typeface="Arial MT"/>
              </a:rPr>
              <a:t>ITiL'diuITi</a:t>
            </a:r>
            <a:r>
              <a:rPr sz="800" spc="20" dirty="0">
                <a:solidFill>
                  <a:srgbClr val="694F85"/>
                </a:solidFill>
                <a:latin typeface="Arial MT"/>
                <a:cs typeface="Arial MT"/>
              </a:rPr>
              <a:t> </a:t>
            </a:r>
            <a:r>
              <a:rPr sz="800" dirty="0">
                <a:solidFill>
                  <a:srgbClr val="4F4F85"/>
                </a:solidFill>
                <a:latin typeface="Arial MT"/>
                <a:cs typeface="Arial MT"/>
              </a:rPr>
              <a:t>digiaf0</a:t>
            </a:r>
            <a:r>
              <a:rPr sz="800" spc="-1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800" spc="-10" dirty="0">
                <a:solidFill>
                  <a:srgbClr val="C8FFFF"/>
                </a:solidFill>
                <a:latin typeface="Arial MT"/>
                <a:cs typeface="Arial MT"/>
              </a:rPr>
              <a:t>ColTie</a:t>
            </a:r>
            <a:endParaRPr sz="800">
              <a:latin typeface="Arial MT"/>
              <a:cs typeface="Arial MT"/>
            </a:endParaRPr>
          </a:p>
          <a:p>
            <a:pPr marL="18415">
              <a:lnSpc>
                <a:spcPct val="100000"/>
              </a:lnSpc>
              <a:spcBef>
                <a:spcPts val="425"/>
              </a:spcBef>
            </a:pPr>
            <a:r>
              <a:rPr sz="1050" spc="-145" dirty="0">
                <a:solidFill>
                  <a:srgbClr val="A16969"/>
                </a:solidFill>
                <a:latin typeface="Arial MT"/>
                <a:cs typeface="Arial MT"/>
              </a:rPr>
              <a:t>canale</a:t>
            </a:r>
            <a:r>
              <a:rPr sz="1050" spc="-30" dirty="0">
                <a:solidFill>
                  <a:srgbClr val="A16969"/>
                </a:solidFill>
                <a:latin typeface="Arial MT"/>
                <a:cs typeface="Arial MT"/>
              </a:rPr>
              <a:t> </a:t>
            </a:r>
            <a:r>
              <a:rPr sz="1050" spc="-120" dirty="0">
                <a:solidFill>
                  <a:srgbClr val="4F4F4F"/>
                </a:solidFill>
                <a:latin typeface="Arial MT"/>
                <a:cs typeface="Arial MT"/>
              </a:rPr>
              <a:t>ukenore</a:t>
            </a:r>
            <a:r>
              <a:rPr sz="1050" spc="15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050" spc="-120" dirty="0">
                <a:solidFill>
                  <a:srgbClr val="694F69"/>
                </a:solidFill>
                <a:latin typeface="Arial MT"/>
                <a:cs typeface="Arial MT"/>
              </a:rPr>
              <a:t>per</a:t>
            </a:r>
            <a:r>
              <a:rPr sz="1050" spc="-65" dirty="0">
                <a:solidFill>
                  <a:srgbClr val="694F69"/>
                </a:solidFill>
                <a:latin typeface="Arial MT"/>
                <a:cs typeface="Arial MT"/>
              </a:rPr>
              <a:t> </a:t>
            </a:r>
            <a:r>
              <a:rPr sz="1050" spc="-75" dirty="0">
                <a:solidFill>
                  <a:srgbClr val="694F69"/>
                </a:solidFill>
                <a:latin typeface="Arial MT"/>
                <a:cs typeface="Arial MT"/>
              </a:rPr>
              <a:t>le </a:t>
            </a:r>
            <a:r>
              <a:rPr sz="1050" spc="-140" dirty="0">
                <a:solidFill>
                  <a:srgbClr val="694F69"/>
                </a:solidFill>
                <a:latin typeface="Arial MT"/>
                <a:cs typeface="Arial MT"/>
              </a:rPr>
              <a:t>propne</a:t>
            </a:r>
            <a:r>
              <a:rPr sz="1050" spc="-5" dirty="0">
                <a:solidFill>
                  <a:srgbClr val="694F69"/>
                </a:solidFill>
                <a:latin typeface="Arial MT"/>
                <a:cs typeface="Arial MT"/>
              </a:rPr>
              <a:t> </a:t>
            </a:r>
            <a:r>
              <a:rPr sz="1050" spc="-100" dirty="0">
                <a:solidFill>
                  <a:srgbClr val="4F4F4F"/>
                </a:solidFill>
                <a:latin typeface="Arial MT"/>
                <a:cs typeface="Arial MT"/>
              </a:rPr>
              <a:t>verzlite</a:t>
            </a:r>
            <a:r>
              <a:rPr sz="1050" spc="25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050" spc="-155" dirty="0">
                <a:solidFill>
                  <a:srgbClr val="694F69"/>
                </a:solidFill>
                <a:latin typeface="Arial MT"/>
                <a:cs typeface="Arial MT"/>
              </a:rPr>
              <a:t>e</a:t>
            </a:r>
            <a:r>
              <a:rPr sz="1050" spc="-70" dirty="0">
                <a:solidFill>
                  <a:srgbClr val="694F69"/>
                </a:solidFill>
                <a:latin typeface="Arial MT"/>
                <a:cs typeface="Arial MT"/>
              </a:rPr>
              <a:t> </a:t>
            </a:r>
            <a:r>
              <a:rPr sz="1050" spc="-105" dirty="0">
                <a:solidFill>
                  <a:srgbClr val="A1694F"/>
                </a:solidFill>
                <a:latin typeface="Arial MT"/>
                <a:cs typeface="Arial MT"/>
              </a:rPr>
              <a:t>la</a:t>
            </a:r>
            <a:r>
              <a:rPr sz="1050" spc="-95" dirty="0">
                <a:solidFill>
                  <a:srgbClr val="A1694F"/>
                </a:solidFill>
                <a:latin typeface="Arial MT"/>
                <a:cs typeface="Arial MT"/>
              </a:rPr>
              <a:t> </a:t>
            </a:r>
            <a:r>
              <a:rPr sz="1050" spc="-140" dirty="0">
                <a:solidFill>
                  <a:srgbClr val="4F4F4F"/>
                </a:solidFill>
                <a:latin typeface="Arial MT"/>
                <a:cs typeface="Arial MT"/>
              </a:rPr>
              <a:t>comunicazione</a:t>
            </a:r>
            <a:r>
              <a:rPr sz="1050" spc="45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050" spc="-105" dirty="0">
                <a:solidFill>
                  <a:srgbClr val="A16985"/>
                </a:solidFill>
                <a:latin typeface="Arial MT"/>
                <a:cs typeface="Arial MT"/>
              </a:rPr>
              <a:t>della</a:t>
            </a:r>
            <a:r>
              <a:rPr sz="1050" spc="-35" dirty="0">
                <a:solidFill>
                  <a:srgbClr val="A16985"/>
                </a:solidFill>
                <a:latin typeface="Arial MT"/>
                <a:cs typeface="Arial MT"/>
              </a:rPr>
              <a:t> </a:t>
            </a:r>
            <a:r>
              <a:rPr sz="1050" spc="-195" dirty="0">
                <a:solidFill>
                  <a:srgbClr val="694F85"/>
                </a:solidFill>
                <a:latin typeface="Arial MT"/>
                <a:cs typeface="Arial MT"/>
              </a:rPr>
              <a:t>mar</a:t>
            </a:r>
            <a:r>
              <a:rPr sz="1050" spc="55" dirty="0">
                <a:solidFill>
                  <a:srgbClr val="694F85"/>
                </a:solidFill>
                <a:latin typeface="Arial MT"/>
                <a:cs typeface="Arial MT"/>
              </a:rPr>
              <a:t> </a:t>
            </a:r>
            <a:r>
              <a:rPr sz="1050" spc="-50" dirty="0">
                <a:solidFill>
                  <a:srgbClr val="694F85"/>
                </a:solidFill>
                <a:latin typeface="Arial MT"/>
                <a:cs typeface="Arial MT"/>
              </a:rPr>
              <a:t>a</a:t>
            </a:r>
            <a:endParaRPr sz="10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55"/>
              </a:spcBef>
            </a:pPr>
            <a:endParaRPr sz="10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650" spc="-229" dirty="0">
                <a:solidFill>
                  <a:srgbClr val="3F8775"/>
                </a:solidFill>
                <a:latin typeface="Arial MT"/>
                <a:cs typeface="Arial MT"/>
              </a:rPr>
              <a:t>Glialbori(200S-</a:t>
            </a:r>
            <a:r>
              <a:rPr sz="1650" spc="-270" dirty="0">
                <a:solidFill>
                  <a:srgbClr val="3F8775"/>
                </a:solidFill>
                <a:latin typeface="Arial MT"/>
                <a:cs typeface="Arial MT"/>
              </a:rPr>
              <a:t>20o6)</a:t>
            </a:r>
            <a:endParaRPr sz="1650">
              <a:latin typeface="Arial MT"/>
              <a:cs typeface="Arial MT"/>
            </a:endParaRPr>
          </a:p>
          <a:p>
            <a:pPr marL="22860">
              <a:lnSpc>
                <a:spcPct val="100000"/>
              </a:lnSpc>
              <a:spcBef>
                <a:spcPts val="1425"/>
              </a:spcBef>
            </a:pPr>
            <a:r>
              <a:rPr sz="1000" spc="-100" dirty="0">
                <a:solidFill>
                  <a:srgbClr val="A1E2FF"/>
                </a:solidFill>
                <a:latin typeface="Arial MT"/>
                <a:cs typeface="Arial MT"/>
              </a:rPr>
              <a:t>f4ardarina</a:t>
            </a:r>
            <a:r>
              <a:rPr sz="1000" spc="-10" dirty="0">
                <a:solidFill>
                  <a:srgbClr val="A1E2FF"/>
                </a:solidFill>
                <a:latin typeface="Arial MT"/>
                <a:cs typeface="Arial MT"/>
              </a:rPr>
              <a:t> </a:t>
            </a:r>
            <a:r>
              <a:rPr sz="1000" spc="-125" dirty="0">
                <a:solidFill>
                  <a:srgbClr val="694F69"/>
                </a:solidFill>
                <a:latin typeface="Arial MT"/>
                <a:cs typeface="Arial MT"/>
              </a:rPr>
              <a:t>Duck</a:t>
            </a:r>
            <a:r>
              <a:rPr sz="1000" spc="-50" dirty="0">
                <a:solidFill>
                  <a:srgbClr val="694F69"/>
                </a:solidFill>
                <a:latin typeface="Arial MT"/>
                <a:cs typeface="Arial MT"/>
              </a:rPr>
              <a:t> </a:t>
            </a:r>
            <a:r>
              <a:rPr sz="1000" spc="-95" dirty="0">
                <a:solidFill>
                  <a:srgbClr val="4F4F85"/>
                </a:solidFill>
                <a:latin typeface="Arial MT"/>
                <a:cs typeface="Arial MT"/>
              </a:rPr>
              <a:t>decide</a:t>
            </a:r>
            <a:r>
              <a:rPr sz="1000" spc="-40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1000" spc="-50" dirty="0">
                <a:solidFill>
                  <a:srgbClr val="4F4F85"/>
                </a:solidFill>
                <a:latin typeface="Arial MT"/>
                <a:cs typeface="Arial MT"/>
              </a:rPr>
              <a:t>di</a:t>
            </a:r>
            <a:r>
              <a:rPr sz="1000" spc="-2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1000" spc="-85" dirty="0">
                <a:solidFill>
                  <a:srgbClr val="4F85C8"/>
                </a:solidFill>
                <a:latin typeface="Arial MT"/>
                <a:cs typeface="Arial MT"/>
              </a:rPr>
              <a:t>intraprerxlere</a:t>
            </a:r>
            <a:r>
              <a:rPr sz="1000" spc="-60" dirty="0">
                <a:solidFill>
                  <a:srgbClr val="4F85C8"/>
                </a:solidFill>
                <a:latin typeface="Arial MT"/>
                <a:cs typeface="Arial MT"/>
              </a:rPr>
              <a:t> </a:t>
            </a:r>
            <a:r>
              <a:rPr sz="1000" spc="-125" dirty="0">
                <a:solidFill>
                  <a:srgbClr val="69A1E2"/>
                </a:solidFill>
                <a:latin typeface="Arial MT"/>
                <a:cs typeface="Arial MT"/>
              </a:rPr>
              <a:t>una</a:t>
            </a:r>
            <a:r>
              <a:rPr sz="1000" spc="-25" dirty="0">
                <a:solidFill>
                  <a:srgbClr val="69A1E2"/>
                </a:solidFill>
                <a:latin typeface="Arial MT"/>
                <a:cs typeface="Arial MT"/>
              </a:rPr>
              <a:t> </a:t>
            </a:r>
            <a:r>
              <a:rPr sz="1000" spc="-125" dirty="0">
                <a:solidFill>
                  <a:srgbClr val="694F85"/>
                </a:solidFill>
                <a:latin typeface="Arial MT"/>
                <a:cs typeface="Arial MT"/>
              </a:rPr>
              <a:t>nuova</a:t>
            </a:r>
            <a:r>
              <a:rPr sz="1000" spc="-25" dirty="0">
                <a:solidFill>
                  <a:srgbClr val="694F85"/>
                </a:solidFill>
                <a:latin typeface="Arial MT"/>
                <a:cs typeface="Arial MT"/>
              </a:rPr>
              <a:t> </a:t>
            </a:r>
            <a:r>
              <a:rPr sz="1000" spc="-90" dirty="0">
                <a:solidFill>
                  <a:srgbClr val="4F4F85"/>
                </a:solidFill>
                <a:latin typeface="Arial MT"/>
                <a:cs typeface="Arial MT"/>
              </a:rPr>
              <a:t>awentura</a:t>
            </a:r>
            <a:r>
              <a:rPr sz="1000" spc="4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1000" spc="-110" dirty="0">
                <a:solidFill>
                  <a:srgbClr val="C8FFFF"/>
                </a:solidFill>
                <a:latin typeface="Arial MT"/>
                <a:cs typeface="Arial MT"/>
              </a:rPr>
              <a:t>e</a:t>
            </a:r>
            <a:r>
              <a:rPr sz="1000" spc="-90" dirty="0">
                <a:solidFill>
                  <a:srgbClr val="C8FFFF"/>
                </a:solidFill>
                <a:latin typeface="Arial MT"/>
                <a:cs typeface="Arial MT"/>
              </a:rPr>
              <a:t> </a:t>
            </a:r>
            <a:r>
              <a:rPr sz="1000" spc="-110" dirty="0">
                <a:solidFill>
                  <a:srgbClr val="4F4F85"/>
                </a:solidFill>
                <a:latin typeface="Arial MT"/>
                <a:cs typeface="Arial MT"/>
              </a:rPr>
              <a:t>apre</a:t>
            </a:r>
            <a:r>
              <a:rPr sz="1000" spc="-15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4F85C8"/>
                </a:solidFill>
                <a:latin typeface="Arial MT"/>
                <a:cs typeface="Arial MT"/>
              </a:rPr>
              <a:t>il</a:t>
            </a:r>
            <a:r>
              <a:rPr sz="1000" spc="60" dirty="0">
                <a:solidFill>
                  <a:srgbClr val="4F85C8"/>
                </a:solidFill>
                <a:latin typeface="Arial MT"/>
                <a:cs typeface="Arial MT"/>
              </a:rPr>
              <a:t> </a:t>
            </a:r>
            <a:r>
              <a:rPr sz="1000" spc="-125" dirty="0">
                <a:solidFill>
                  <a:srgbClr val="69A1E2"/>
                </a:solidFill>
                <a:latin typeface="Arial MT"/>
                <a:cs typeface="Arial MT"/>
              </a:rPr>
              <a:t>suo</a:t>
            </a:r>
            <a:r>
              <a:rPr sz="1000" spc="-35" dirty="0">
                <a:solidFill>
                  <a:srgbClr val="69A1E2"/>
                </a:solidFill>
                <a:latin typeface="Arial MT"/>
                <a:cs typeface="Arial MT"/>
              </a:rPr>
              <a:t> </a:t>
            </a:r>
            <a:r>
              <a:rPr sz="1000" spc="120" dirty="0">
                <a:solidFill>
                  <a:srgbClr val="85C8FF"/>
                </a:solidFill>
                <a:latin typeface="Arial MT"/>
                <a:cs typeface="Arial MT"/>
              </a:rPr>
              <a:t>prin</a:t>
            </a:r>
            <a:r>
              <a:rPr sz="1000" spc="-145" dirty="0">
                <a:solidFill>
                  <a:srgbClr val="85C8FF"/>
                </a:solidFill>
                <a:latin typeface="Arial MT"/>
                <a:cs typeface="Arial MT"/>
              </a:rPr>
              <a:t> </a:t>
            </a:r>
            <a:r>
              <a:rPr sz="1000" spc="-125" dirty="0">
                <a:solidFill>
                  <a:srgbClr val="69A1E2"/>
                </a:solidFill>
                <a:latin typeface="Arial MT"/>
                <a:cs typeface="Arial MT"/>
              </a:rPr>
              <a:t>shop</a:t>
            </a:r>
            <a:r>
              <a:rPr sz="1000" spc="-45" dirty="0">
                <a:solidFill>
                  <a:srgbClr val="69A1E2"/>
                </a:solidFill>
                <a:latin typeface="Arial MT"/>
                <a:cs typeface="Arial MT"/>
              </a:rPr>
              <a:t> </a:t>
            </a:r>
            <a:r>
              <a:rPr sz="1000" spc="-110" dirty="0">
                <a:solidFill>
                  <a:srgbClr val="4F4F85"/>
                </a:solidFill>
                <a:latin typeface="Arial MT"/>
                <a:cs typeface="Arial MT"/>
              </a:rPr>
              <a:t>onùne</a:t>
            </a:r>
            <a:r>
              <a:rPr sz="1000" spc="-50" dirty="0">
                <a:solidFill>
                  <a:srgbClr val="4F4F85"/>
                </a:solidFill>
                <a:latin typeface="Arial MT"/>
                <a:cs typeface="Arial MT"/>
              </a:rPr>
              <a:t> </a:t>
            </a:r>
            <a:r>
              <a:rPr sz="1000" spc="-25" dirty="0">
                <a:solidFill>
                  <a:srgbClr val="694F69"/>
                </a:solidFill>
                <a:latin typeface="Arial MT"/>
                <a:cs typeface="Arial MT"/>
              </a:rPr>
              <a:t>con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49392" y="2610247"/>
            <a:ext cx="824230" cy="268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-585" dirty="0">
                <a:latin typeface="Arial MT"/>
                <a:cs typeface="Arial MT"/>
              </a:rPr>
              <a:t>COSE</a:t>
            </a:r>
            <a:r>
              <a:rPr sz="1600" spc="-150" dirty="0">
                <a:latin typeface="Arial MT"/>
                <a:cs typeface="Arial MT"/>
              </a:rPr>
              <a:t> </a:t>
            </a:r>
            <a:r>
              <a:rPr sz="1600" spc="-505" dirty="0">
                <a:latin typeface="Arial MT"/>
                <a:cs typeface="Arial MT"/>
              </a:rPr>
              <a:t>HISTORY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1377315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Ambiente</a:t>
            </a:r>
            <a:r>
              <a:rPr sz="4400" spc="-1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-</a:t>
            </a:r>
            <a:r>
              <a:rPr sz="4400" spc="-1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Contesto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1607820"/>
            <a:ext cx="7506334" cy="4291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Calibri"/>
                <a:cs typeface="Calibri"/>
              </a:rPr>
              <a:t>1977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nasce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il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marchio</a:t>
            </a:r>
            <a:endParaRPr sz="3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400"/>
              </a:spcBef>
            </a:pPr>
            <a:endParaRPr sz="3000">
              <a:latin typeface="Calibri"/>
              <a:cs typeface="Calibri"/>
            </a:endParaRPr>
          </a:p>
          <a:p>
            <a:pPr marL="2184400" marR="241935" indent="-228600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Calibri"/>
                <a:cs typeface="Calibri"/>
              </a:rPr>
              <a:t>Utility: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zainetto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colorato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realizzato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in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materiale plastico.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230"/>
              </a:spcBef>
            </a:pPr>
            <a:endParaRPr sz="2200">
              <a:latin typeface="Calibri"/>
              <a:cs typeface="Calibri"/>
            </a:endParaRPr>
          </a:p>
          <a:p>
            <a:pPr marL="127000">
              <a:lnSpc>
                <a:spcPct val="100000"/>
              </a:lnSpc>
            </a:pPr>
            <a:r>
              <a:rPr sz="2600" dirty="0">
                <a:latin typeface="Calibri"/>
                <a:cs typeface="Calibri"/>
              </a:rPr>
              <a:t>Più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4000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produttori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di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pelletteria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accessori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Italia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160"/>
              </a:spcBef>
            </a:pPr>
            <a:endParaRPr sz="2600">
              <a:latin typeface="Calibri"/>
              <a:cs typeface="Calibri"/>
            </a:endParaRPr>
          </a:p>
          <a:p>
            <a:pPr marL="412750" marR="5080" indent="-285750">
              <a:lnSpc>
                <a:spcPct val="100400"/>
              </a:lnSpc>
              <a:spcBef>
                <a:spcPts val="5"/>
              </a:spcBef>
            </a:pPr>
            <a:r>
              <a:rPr sz="2600" dirty="0">
                <a:latin typeface="Calibri"/>
                <a:cs typeface="Calibri"/>
              </a:rPr>
              <a:t>Cultura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consumeristica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-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edonistica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(Erick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Froom</a:t>
            </a:r>
            <a:r>
              <a:rPr sz="2600" i="1" dirty="0">
                <a:latin typeface="Calibri"/>
                <a:cs typeface="Calibri"/>
              </a:rPr>
              <a:t>,</a:t>
            </a:r>
            <a:r>
              <a:rPr sz="2600" i="1" spc="-75" dirty="0">
                <a:latin typeface="Calibri"/>
                <a:cs typeface="Calibri"/>
              </a:rPr>
              <a:t> </a:t>
            </a:r>
            <a:r>
              <a:rPr sz="2600" i="1" spc="-10" dirty="0">
                <a:latin typeface="Calibri"/>
                <a:cs typeface="Calibri"/>
              </a:rPr>
              <a:t>Avere </a:t>
            </a:r>
            <a:r>
              <a:rPr sz="2600" i="1" dirty="0">
                <a:latin typeface="Calibri"/>
                <a:cs typeface="Calibri"/>
              </a:rPr>
              <a:t>o</a:t>
            </a:r>
            <a:r>
              <a:rPr sz="2600" i="1" spc="-15" dirty="0">
                <a:latin typeface="Calibri"/>
                <a:cs typeface="Calibri"/>
              </a:rPr>
              <a:t> </a:t>
            </a:r>
            <a:r>
              <a:rPr sz="2600" i="1" spc="-10" dirty="0">
                <a:latin typeface="Calibri"/>
                <a:cs typeface="Calibri"/>
              </a:rPr>
              <a:t>Essere?</a:t>
            </a:r>
            <a:r>
              <a:rPr sz="2600" spc="-10" dirty="0">
                <a:latin typeface="Calibri"/>
                <a:cs typeface="Calibri"/>
              </a:rPr>
              <a:t>)</a:t>
            </a:r>
            <a:endParaRPr sz="26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3931" y="2649487"/>
            <a:ext cx="952500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63119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Il</a:t>
            </a:r>
            <a:r>
              <a:rPr sz="4400" spc="-1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coraggio</a:t>
            </a:r>
            <a:r>
              <a:rPr sz="4400" spc="-114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dell’innovazione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3139" y="1612074"/>
            <a:ext cx="7365365" cy="437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alibri"/>
                <a:cs typeface="Calibri"/>
              </a:rPr>
              <a:t>Settore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tradizionalista: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regnavano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colori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grigi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neri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85"/>
              </a:spcBef>
            </a:pP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MD: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originali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zainetti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290"/>
              </a:spcBef>
            </a:pP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Materiale: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sintetico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Wingdings"/>
                <a:cs typeface="Wingdings"/>
              </a:rPr>
              <a:t>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valore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aggiunto?</a:t>
            </a:r>
            <a:endParaRPr sz="2800">
              <a:latin typeface="Calibri"/>
              <a:cs typeface="Calibri"/>
            </a:endParaRPr>
          </a:p>
          <a:p>
            <a:pPr marL="1634489" marR="638810" indent="-738505">
              <a:lnSpc>
                <a:spcPct val="100000"/>
              </a:lnSpc>
              <a:spcBef>
                <a:spcPts val="640"/>
              </a:spcBef>
            </a:pP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TRASFORMARE</a:t>
            </a:r>
            <a:r>
              <a:rPr sz="280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UN</a:t>
            </a:r>
            <a:r>
              <a:rPr sz="28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PARTICOLARE</a:t>
            </a:r>
            <a:r>
              <a:rPr sz="2800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CHE</a:t>
            </a:r>
            <a:r>
              <a:rPr sz="2800" spc="-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FF0000"/>
                </a:solidFill>
                <a:latin typeface="Calibri"/>
                <a:cs typeface="Calibri"/>
              </a:rPr>
              <a:t>VI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DIFFERENZIA</a:t>
            </a:r>
            <a:r>
              <a:rPr sz="28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28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UN</a:t>
            </a:r>
            <a:r>
              <a:rPr sz="28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VANTAGGIO</a:t>
            </a:r>
            <a:endParaRPr sz="2800">
              <a:latin typeface="Calibri"/>
              <a:cs typeface="Calibri"/>
            </a:endParaRPr>
          </a:p>
          <a:p>
            <a:pPr marL="298450" marR="290195" indent="-285750">
              <a:lnSpc>
                <a:spcPct val="100000"/>
              </a:lnSpc>
              <a:spcBef>
                <a:spcPts val="680"/>
              </a:spcBef>
            </a:pPr>
            <a:r>
              <a:rPr sz="2800" spc="-10" dirty="0">
                <a:latin typeface="Calibri"/>
                <a:cs typeface="Calibri"/>
              </a:rPr>
              <a:t>Resistente,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impermeabile,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colorato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(rosso,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verde, </a:t>
            </a:r>
            <a:r>
              <a:rPr sz="2800" dirty="0">
                <a:latin typeface="Calibri"/>
                <a:cs typeface="Calibri"/>
              </a:rPr>
              <a:t>giallo,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arancione,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cioccolato)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2096135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Styling</a:t>
            </a:r>
            <a:r>
              <a:rPr sz="4400" spc="-10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inedito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820"/>
            <a:ext cx="7859395" cy="4217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Calibri"/>
                <a:cs typeface="Calibri"/>
              </a:rPr>
              <a:t>Borse,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borsoni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valigie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morbidissime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versatili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50"/>
              </a:spcBef>
            </a:pP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Ricerca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1983: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95"/>
              </a:spcBef>
            </a:pPr>
            <a:r>
              <a:rPr sz="3200" i="1" spc="-10" dirty="0">
                <a:latin typeface="Calibri"/>
                <a:cs typeface="Calibri"/>
              </a:rPr>
              <a:t>Zainetto</a:t>
            </a:r>
            <a:r>
              <a:rPr sz="3200" i="1" spc="-114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Mandarina</a:t>
            </a:r>
            <a:r>
              <a:rPr sz="3200" i="1" spc="-10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percepito</a:t>
            </a:r>
            <a:r>
              <a:rPr sz="3200" i="1" spc="-114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come</a:t>
            </a:r>
            <a:r>
              <a:rPr sz="3200" i="1" spc="-11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segnale</a:t>
            </a:r>
            <a:r>
              <a:rPr sz="3200" i="1" spc="-114" dirty="0">
                <a:latin typeface="Calibri"/>
                <a:cs typeface="Calibri"/>
              </a:rPr>
              <a:t> </a:t>
            </a:r>
            <a:r>
              <a:rPr sz="3200" i="1" spc="-25" dirty="0">
                <a:latin typeface="Calibri"/>
                <a:cs typeface="Calibri"/>
              </a:rPr>
              <a:t>di </a:t>
            </a:r>
            <a:r>
              <a:rPr sz="3200" i="1" dirty="0">
                <a:latin typeface="Calibri"/>
                <a:cs typeface="Calibri"/>
              </a:rPr>
              <a:t>ribellione</a:t>
            </a:r>
            <a:r>
              <a:rPr sz="3200" i="1" spc="-9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riconducibile</a:t>
            </a:r>
            <a:r>
              <a:rPr sz="3200" i="1" spc="-9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allo</a:t>
            </a:r>
            <a:r>
              <a:rPr sz="3200" i="1" spc="-90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zainetto</a:t>
            </a:r>
            <a:r>
              <a:rPr sz="3200" i="1" spc="-90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militare </a:t>
            </a:r>
            <a:r>
              <a:rPr sz="3200" i="1" dirty="0">
                <a:latin typeface="Calibri"/>
                <a:cs typeface="Calibri"/>
              </a:rPr>
              <a:t>degli</a:t>
            </a:r>
            <a:r>
              <a:rPr sz="3200" i="1" spc="-9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studenti</a:t>
            </a:r>
            <a:r>
              <a:rPr sz="3200" i="1" spc="-9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di</a:t>
            </a:r>
            <a:r>
              <a:rPr sz="3200" i="1" spc="-8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sessantottina</a:t>
            </a:r>
            <a:r>
              <a:rPr sz="3200" i="1" spc="-85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memoria,</a:t>
            </a:r>
            <a:r>
              <a:rPr sz="3200" i="1" spc="-85" dirty="0">
                <a:latin typeface="Calibri"/>
                <a:cs typeface="Calibri"/>
              </a:rPr>
              <a:t> </a:t>
            </a:r>
            <a:r>
              <a:rPr sz="3200" i="1" spc="-25" dirty="0">
                <a:latin typeface="Calibri"/>
                <a:cs typeface="Calibri"/>
              </a:rPr>
              <a:t>ma </a:t>
            </a:r>
            <a:r>
              <a:rPr sz="3200" i="1" spc="-10" dirty="0">
                <a:latin typeface="Calibri"/>
                <a:cs typeface="Calibri"/>
              </a:rPr>
              <a:t>sdrammatizzato</a:t>
            </a:r>
            <a:r>
              <a:rPr sz="3200" i="1" spc="-55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e</a:t>
            </a:r>
            <a:r>
              <a:rPr sz="3200" i="1" spc="-55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reso</a:t>
            </a:r>
            <a:r>
              <a:rPr sz="3200" i="1" spc="-55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più</a:t>
            </a:r>
            <a:r>
              <a:rPr sz="3200" i="1" spc="-4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fruibile</a:t>
            </a:r>
            <a:r>
              <a:rPr sz="3200" i="1" spc="-55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dai</a:t>
            </a:r>
            <a:r>
              <a:rPr sz="3200" i="1" spc="-45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colori</a:t>
            </a:r>
            <a:r>
              <a:rPr sz="3200" i="1" spc="-45" dirty="0">
                <a:latin typeface="Calibri"/>
                <a:cs typeface="Calibri"/>
              </a:rPr>
              <a:t> </a:t>
            </a:r>
            <a:r>
              <a:rPr sz="3200" i="1" spc="-50" dirty="0">
                <a:latin typeface="Calibri"/>
                <a:cs typeface="Calibri"/>
              </a:rPr>
              <a:t>e </a:t>
            </a:r>
            <a:r>
              <a:rPr sz="3200" i="1" dirty="0">
                <a:latin typeface="Calibri"/>
                <a:cs typeface="Calibri"/>
              </a:rPr>
              <a:t>dalle</a:t>
            </a:r>
            <a:r>
              <a:rPr sz="3200" i="1" spc="-50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linee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1209675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Successo</a:t>
            </a:r>
            <a:r>
              <a:rPr sz="4400" spc="-9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del</a:t>
            </a:r>
            <a:r>
              <a:rPr sz="4400" spc="-9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prodotto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07820"/>
            <a:ext cx="7148195" cy="3341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Calibri"/>
                <a:cs typeface="Calibri"/>
              </a:rPr>
              <a:t>Stile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consumistico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si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sta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affermando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85"/>
              </a:spcBef>
            </a:pP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</a:pPr>
            <a:r>
              <a:rPr sz="3200" spc="-45" dirty="0">
                <a:latin typeface="Calibri"/>
                <a:cs typeface="Calibri"/>
              </a:rPr>
              <a:t>Target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giovanile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femminile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Wingdings"/>
                <a:cs typeface="Wingdings"/>
              </a:rPr>
              <a:t></a:t>
            </a:r>
            <a:r>
              <a:rPr sz="3200" spc="-1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Calibri"/>
                <a:cs typeface="Calibri"/>
              </a:rPr>
              <a:t>facilitano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la </a:t>
            </a:r>
            <a:r>
              <a:rPr sz="3200" spc="-10" dirty="0">
                <a:latin typeface="Calibri"/>
                <a:cs typeface="Calibri"/>
              </a:rPr>
              <a:t>vendita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45"/>
              </a:spcBef>
            </a:pP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Calibri"/>
                <a:cs typeface="Calibri"/>
              </a:rPr>
              <a:t>Ma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come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stabilizzarsi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crescere?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6499" rIns="0" bIns="0" rtlCol="0">
            <a:spAutoFit/>
          </a:bodyPr>
          <a:lstStyle/>
          <a:p>
            <a:pPr marL="981075">
              <a:lnSpc>
                <a:spcPct val="100000"/>
              </a:lnSpc>
              <a:spcBef>
                <a:spcPts val="100"/>
              </a:spcBef>
            </a:pPr>
            <a:r>
              <a:rPr sz="4400" spc="-25" dirty="0">
                <a:solidFill>
                  <a:srgbClr val="000000"/>
                </a:solidFill>
                <a:latin typeface="Calibri"/>
                <a:cs typeface="Calibri"/>
              </a:rPr>
              <a:t>Valori</a:t>
            </a:r>
            <a:r>
              <a:rPr sz="4400" spc="-25" dirty="0">
                <a:solidFill>
                  <a:srgbClr val="000000"/>
                </a:solidFill>
                <a:latin typeface="Wingdings"/>
                <a:cs typeface="Wingdings"/>
              </a:rPr>
              <a:t></a:t>
            </a:r>
            <a:r>
              <a:rPr sz="4400" spc="-25" dirty="0">
                <a:solidFill>
                  <a:srgbClr val="000000"/>
                </a:solidFill>
                <a:latin typeface="Calibri"/>
                <a:cs typeface="Calibri"/>
              </a:rPr>
              <a:t>Posizionamento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7344" y="2038774"/>
            <a:ext cx="3662045" cy="3094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19760">
              <a:lnSpc>
                <a:spcPct val="120000"/>
              </a:lnSpc>
              <a:spcBef>
                <a:spcPts val="100"/>
              </a:spcBef>
            </a:pPr>
            <a:r>
              <a:rPr sz="2800" spc="-10" dirty="0">
                <a:latin typeface="Calibri"/>
                <a:cs typeface="Calibri"/>
              </a:rPr>
              <a:t>Valori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primari: </a:t>
            </a:r>
            <a:r>
              <a:rPr sz="2800" dirty="0">
                <a:latin typeface="Calibri"/>
                <a:cs typeface="Calibri"/>
              </a:rPr>
              <a:t>Innovazione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design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85"/>
              </a:spcBef>
            </a:pP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20000"/>
              </a:lnSpc>
            </a:pPr>
            <a:r>
              <a:rPr sz="2800" dirty="0">
                <a:latin typeface="Calibri"/>
                <a:cs typeface="Calibri"/>
              </a:rPr>
              <a:t>Piano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d’azione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si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basa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su: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chi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rivolgersi?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dirty="0">
                <a:latin typeface="Calibri"/>
                <a:cs typeface="Calibri"/>
              </a:rPr>
              <a:t>Cosa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come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dirlo?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203327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sz="44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Chi</a:t>
            </a:r>
            <a:r>
              <a:rPr sz="440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rivolgersi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57020"/>
            <a:ext cx="7573009" cy="442087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355600" marR="5080" indent="-342900">
              <a:lnSpc>
                <a:spcPts val="3470"/>
              </a:lnSpc>
              <a:spcBef>
                <a:spcPts val="520"/>
              </a:spcBef>
            </a:pPr>
            <a:r>
              <a:rPr sz="3200" spc="-10" dirty="0">
                <a:latin typeface="Calibri"/>
                <a:cs typeface="Calibri"/>
              </a:rPr>
              <a:t>Conferma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pubblico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femminile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(ha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reso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visibile prodotto)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15"/>
              </a:spcBef>
            </a:pPr>
            <a:endParaRPr sz="3200">
              <a:latin typeface="Calibri"/>
              <a:cs typeface="Calibri"/>
            </a:endParaRPr>
          </a:p>
          <a:p>
            <a:pPr marL="355600" marR="440055" indent="-342900">
              <a:lnSpc>
                <a:spcPct val="90000"/>
              </a:lnSpc>
            </a:pPr>
            <a:r>
              <a:rPr sz="3200" dirty="0">
                <a:latin typeface="Wingdings"/>
                <a:cs typeface="Wingdings"/>
              </a:rPr>
              <a:t></a:t>
            </a:r>
            <a:r>
              <a:rPr sz="3200" dirty="0">
                <a:latin typeface="Calibri"/>
                <a:cs typeface="Calibri"/>
              </a:rPr>
              <a:t>pubblico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maschile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adulto,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segue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meno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la </a:t>
            </a:r>
            <a:r>
              <a:rPr sz="3200" dirty="0">
                <a:latin typeface="Calibri"/>
                <a:cs typeface="Calibri"/>
              </a:rPr>
              <a:t>moda,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nicchia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sensibile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ai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valori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azienda (architetti,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designer,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professionisti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della comunicazione: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spirito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giovanile)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55"/>
              </a:spcBef>
            </a:pPr>
            <a:endParaRPr sz="3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Wingdings"/>
                <a:cs typeface="Wingdings"/>
              </a:rPr>
              <a:t></a:t>
            </a:r>
            <a:r>
              <a:rPr sz="3200" spc="-1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Calibri"/>
                <a:cs typeface="Calibri"/>
              </a:rPr>
              <a:t>beni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durevoli: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borse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da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viaggio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12308" rIns="0" bIns="0" rtlCol="0">
            <a:spAutoFit/>
          </a:bodyPr>
          <a:lstStyle/>
          <a:p>
            <a:pPr marL="156972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Cosa</a:t>
            </a:r>
            <a:r>
              <a:rPr sz="4400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e</a:t>
            </a:r>
            <a:r>
              <a:rPr sz="4400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come</a:t>
            </a:r>
            <a:r>
              <a:rPr sz="4400" spc="-6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dirlo?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39" y="1950720"/>
            <a:ext cx="5937250" cy="3726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" marR="3766820">
              <a:lnSpc>
                <a:spcPct val="100000"/>
              </a:lnSpc>
              <a:spcBef>
                <a:spcPts val="100"/>
              </a:spcBef>
            </a:pPr>
            <a:r>
              <a:rPr sz="2700" dirty="0">
                <a:latin typeface="Calibri"/>
                <a:cs typeface="Calibri"/>
              </a:rPr>
              <a:t>Pochi</a:t>
            </a:r>
            <a:r>
              <a:rPr sz="2700" spc="-100" dirty="0">
                <a:latin typeface="Calibri"/>
                <a:cs typeface="Calibri"/>
              </a:rPr>
              <a:t> </a:t>
            </a:r>
            <a:r>
              <a:rPr sz="2700" spc="-20" dirty="0">
                <a:latin typeface="Calibri"/>
                <a:cs typeface="Calibri"/>
              </a:rPr>
              <a:t>soldi</a:t>
            </a:r>
            <a:r>
              <a:rPr sz="2700" spc="67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Non</a:t>
            </a:r>
            <a:r>
              <a:rPr sz="2700" spc="-1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ha</a:t>
            </a:r>
            <a:r>
              <a:rPr sz="2700" spc="-2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storia Mercato</a:t>
            </a:r>
            <a:r>
              <a:rPr sz="2700" spc="-9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saturo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10"/>
              </a:spcBef>
            </a:pPr>
            <a:r>
              <a:rPr sz="2700" spc="-10" dirty="0">
                <a:solidFill>
                  <a:srgbClr val="FF0000"/>
                </a:solidFill>
                <a:latin typeface="Wingdings"/>
                <a:cs typeface="Wingdings"/>
              </a:rPr>
              <a:t>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puntare</a:t>
            </a:r>
            <a:r>
              <a:rPr sz="270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spc="-10" dirty="0">
                <a:solidFill>
                  <a:srgbClr val="FF0000"/>
                </a:solidFill>
                <a:latin typeface="Calibri"/>
                <a:cs typeface="Calibri"/>
              </a:rPr>
              <a:t>differenza</a:t>
            </a:r>
            <a:endParaRPr sz="2700">
              <a:latin typeface="Calibri"/>
              <a:cs typeface="Calibri"/>
            </a:endParaRPr>
          </a:p>
          <a:p>
            <a:pPr marL="29845" marR="5080">
              <a:lnSpc>
                <a:spcPct val="100000"/>
              </a:lnSpc>
              <a:spcBef>
                <a:spcPts val="3260"/>
              </a:spcBef>
            </a:pPr>
            <a:r>
              <a:rPr sz="2700" spc="-10" dirty="0">
                <a:latin typeface="Calibri"/>
                <a:cs typeface="Calibri"/>
              </a:rPr>
              <a:t>Prodotto</a:t>
            </a:r>
            <a:r>
              <a:rPr sz="2700" spc="-110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fresco,</a:t>
            </a:r>
            <a:r>
              <a:rPr sz="2700" spc="-10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creativo,</a:t>
            </a:r>
            <a:r>
              <a:rPr sz="2700" spc="-10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innovativo: </a:t>
            </a:r>
            <a:r>
              <a:rPr sz="2700" dirty="0">
                <a:latin typeface="Calibri"/>
                <a:cs typeface="Calibri"/>
              </a:rPr>
              <a:t>Comunicazione</a:t>
            </a:r>
            <a:r>
              <a:rPr sz="2700" spc="-11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fresca,</a:t>
            </a:r>
            <a:r>
              <a:rPr sz="2700" spc="-10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creativa,</a:t>
            </a:r>
            <a:r>
              <a:rPr sz="2700" spc="-10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innovativa </a:t>
            </a:r>
            <a:r>
              <a:rPr sz="2700" dirty="0">
                <a:latin typeface="Calibri"/>
                <a:cs typeface="Calibri"/>
              </a:rPr>
              <a:t>Anticipa</a:t>
            </a:r>
            <a:r>
              <a:rPr sz="2700" spc="-50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di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20</a:t>
            </a:r>
            <a:r>
              <a:rPr sz="2700" spc="-35" dirty="0">
                <a:latin typeface="Calibri"/>
                <a:cs typeface="Calibri"/>
              </a:rPr>
              <a:t> </a:t>
            </a:r>
            <a:r>
              <a:rPr sz="2700" dirty="0">
                <a:latin typeface="Calibri"/>
                <a:cs typeface="Calibri"/>
              </a:rPr>
              <a:t>anni</a:t>
            </a:r>
            <a:r>
              <a:rPr sz="2700" spc="-25" dirty="0">
                <a:latin typeface="Calibri"/>
                <a:cs typeface="Calibri"/>
              </a:rPr>
              <a:t> </a:t>
            </a:r>
            <a:r>
              <a:rPr sz="2700" spc="-10" dirty="0">
                <a:latin typeface="Calibri"/>
                <a:cs typeface="Calibri"/>
              </a:rPr>
              <a:t>comunicazione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1581</Words>
  <Application>Microsoft Office PowerPoint</Application>
  <PresentationFormat>Presentazione su schermo (4:3)</PresentationFormat>
  <Paragraphs>187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4" baseType="lpstr">
      <vt:lpstr>Arial</vt:lpstr>
      <vt:lpstr>Arial MT</vt:lpstr>
      <vt:lpstr>Calibri</vt:lpstr>
      <vt:lpstr>Cambria</vt:lpstr>
      <vt:lpstr>Consolas</vt:lpstr>
      <vt:lpstr>Courier New</vt:lpstr>
      <vt:lpstr>Times New Roman</vt:lpstr>
      <vt:lpstr>Wingdings</vt:lpstr>
      <vt:lpstr>Office Theme</vt:lpstr>
      <vt:lpstr>Presentazione standard di PowerPoint</vt:lpstr>
      <vt:lpstr>MANDA/2INA õUCK</vt:lpstr>
      <vt:lpstr>Ambiente - Contesto</vt:lpstr>
      <vt:lpstr>Il coraggio dell’innovazione</vt:lpstr>
      <vt:lpstr>Styling inedito</vt:lpstr>
      <vt:lpstr>Successo del prodotto</vt:lpstr>
      <vt:lpstr>ValoriPosizionamento</vt:lpstr>
      <vt:lpstr>A Chi rivolgersi</vt:lpstr>
      <vt:lpstr>Cosa e come dirlo?</vt:lpstr>
      <vt:lpstr>Messaggio pubblicitario emozionale</vt:lpstr>
      <vt:lpstr>Rivoluzione nei punti vendita</vt:lpstr>
      <vt:lpstr>Visibilità</vt:lpstr>
      <vt:lpstr>Marchio</vt:lpstr>
      <vt:lpstr>Merchandising e distribuzione</vt:lpstr>
      <vt:lpstr>Le relazioni pubbliche</vt:lpstr>
      <vt:lpstr>Responsabilità sociale</vt:lpstr>
      <vt:lpstr>Tematiche sociali</vt:lpstr>
      <vt:lpstr>Comunicazione interna</vt:lpstr>
      <vt:lpstr>Monitoraggio dei risultati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Migrazioni</vt:lpstr>
      <vt:lpstr>RANKING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Caso_MDuck</dc:title>
  <cp:lastModifiedBy>nicola strizzolo</cp:lastModifiedBy>
  <cp:revision>2</cp:revision>
  <dcterms:created xsi:type="dcterms:W3CDTF">2025-03-31T08:00:06Z</dcterms:created>
  <dcterms:modified xsi:type="dcterms:W3CDTF">2025-03-31T08:03:01Z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2025-03-31T00:00:00Z</vt:filetime>
  </property>
  <property fmtid="{D5CDD505-2E9C-101B-9397-08002B2CF9AE}" pid="5" name="Producer">
    <vt:lpwstr>Mac OS X 10.12.6 Quartz PDFContext</vt:lpwstr>
  </property>
</Properties>
</file>