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2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sz="4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sz="42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sz="4200" dirty="0" err="1">
                <a:latin typeface="Verdana" panose="020B0604030504040204" pitchFamily="34" charset="0"/>
                <a:ea typeface="Verdana" panose="020B0604030504040204" pitchFamily="34" charset="0"/>
              </a:rPr>
              <a:t>Sociologia</a:t>
            </a:r>
            <a:endParaRPr sz="4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sono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dinamiche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Caratteristiche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Evolvono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tempo,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adattandosi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alle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esigenze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parti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Interdipendenza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influenza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reciproca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adattamento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al contest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Scambio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energia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Esperienze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precedenti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influenzano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qualità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Conseguenze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dirette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sulle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decisioni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sui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comportamenti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futuri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(Ledingham, 2003 e 2013)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governo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per le RP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portare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benefici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reciproci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</a:pP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Principio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basate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interessi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condivisi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tempo,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danno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origine 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comprensione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benefici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reciproci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» (Ledingham, 2003)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Oltre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persuasione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Non solo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persuasione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(Bernays).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Le RP come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complessa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di: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&lt;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Costruzione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&lt;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Mantenimento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connessioni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&lt;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Miglioramento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continuo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rapporti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organizzazione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stakeholder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GB" sz="470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Relazione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1900"/>
              <a:t>Termine multidimensionale</a:t>
            </a:r>
          </a:p>
          <a:p>
            <a:pPr>
              <a:buFontTx/>
              <a:buChar char="-"/>
            </a:pPr>
            <a:r>
              <a:rPr lang="it-IT" sz="1900"/>
              <a:t>Nesso, legame, connessione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5AB2BD-770F-9CD7-282D-BA3EFBA9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43" r="863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(RS)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Rinvia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legami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simbolici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intenzionali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soggetti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Fondamento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dell’identità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conoscenza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l’azione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attribuisce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senso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RS come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ordine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realtà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(Donati, 2013)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7CAD46-38F7-81AE-7615-1A5D9095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52" r="23882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Approcci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7" y="2285999"/>
            <a:ext cx="4966610" cy="4495801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Concetto passe-partout: interazione, riconoscimento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RS come dinamica di incontro e responsabilità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Media, tecnologia e connessione (approccio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connessionista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Teoria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Sociologica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Goethe e le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Affinità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elettive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Simmel: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che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cristallizzano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forme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Buber: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Io-Tu'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il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dialogo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interumano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Cesareo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Vaccarini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(2006):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socialità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responsabilità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Sfide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RS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Postmodernità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Mercificazione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dissolvimento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pure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gassose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(Giddens, Houellebecq)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Digitalizzazione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performance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economica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Civilizzazione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macchine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selfizzazione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Risposte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Sociologiche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alle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Sfide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Attuali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Paradigma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co-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rel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azionale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(Cipolla, 2015)</a:t>
            </a: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del Terzo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Settore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e del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privato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Nuove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per il bene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relazionale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(Donati, 2013)</a:t>
            </a: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it-IT" sz="2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Necessità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aggiornare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la '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cassetta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attrezzi</a:t>
            </a:r>
            <a:r>
              <a:rPr sz="2700" dirty="0">
                <a:latin typeface="Verdana" panose="020B0604030504040204" pitchFamily="34" charset="0"/>
                <a:ea typeface="Verdana" panose="020B0604030504040204" pitchFamily="34" charset="0"/>
              </a:rPr>
              <a:t>' </a:t>
            </a:r>
            <a:r>
              <a:rPr sz="2700" dirty="0" err="1">
                <a:latin typeface="Verdana" panose="020B0604030504040204" pitchFamily="34" charset="0"/>
                <a:ea typeface="Verdana" panose="020B0604030504040204" pitchFamily="34" charset="0"/>
              </a:rPr>
              <a:t>sociologica</a:t>
            </a:r>
            <a:endParaRPr sz="2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Bibliografia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Essenziale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Donati P. (2013),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Sociologia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Il Mulino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Cipolla C. (2015), Dalla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connessione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web society,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FrancoAngeli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Ardigò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A. (1988), Per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sociologia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oltre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il post-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moderno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Laterza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Boccia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Artieri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G. et al. (2022),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Comunicare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Persone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media, Laterza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teoria del governo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delle relazioni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concetto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polisemico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interdisciplinare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La relationship management theory è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stata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elaborata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da John A. Ledingham (2000)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Ripresa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da Grunig et al. (2002), pone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l'accento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sul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strategico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(Ledingham, Bruning, 1998):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è «la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condizione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che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esiste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un’organizzazione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suoi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quale le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dell’una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possono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impattare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sul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benessere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economico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culturale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o politico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dell’altra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475</Words>
  <Application>Microsoft Office PowerPoint</Application>
  <PresentationFormat>Presentazione su schermo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La Relazione in Sociologia</vt:lpstr>
      <vt:lpstr>Relazione</vt:lpstr>
      <vt:lpstr>La Relazione Sociale (RS)</vt:lpstr>
      <vt:lpstr>Approcci alla Relazione Sociale</vt:lpstr>
      <vt:lpstr>La Relazione nella Teoria Sociologica</vt:lpstr>
      <vt:lpstr>Sfide della RS nella Postmodernità</vt:lpstr>
      <vt:lpstr>Risposte Sociologiche alle Sfide Attuali</vt:lpstr>
      <vt:lpstr>Bibliografia Essenziale</vt:lpstr>
      <vt:lpstr>La teoria del governo delle relazioni</vt:lpstr>
      <vt:lpstr>Le relazioni sono dinamiche</vt:lpstr>
      <vt:lpstr>Il governo delle relazioni</vt:lpstr>
      <vt:lpstr>Oltre la persuasione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nicola strizzolo</cp:lastModifiedBy>
  <cp:revision>11</cp:revision>
  <dcterms:created xsi:type="dcterms:W3CDTF">2013-01-27T09:14:16Z</dcterms:created>
  <dcterms:modified xsi:type="dcterms:W3CDTF">2025-03-10T07:38:37Z</dcterms:modified>
  <cp:category/>
</cp:coreProperties>
</file>