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7" r:id="rId2"/>
    <p:sldId id="291" r:id="rId3"/>
    <p:sldId id="290" r:id="rId4"/>
    <p:sldId id="288" r:id="rId5"/>
    <p:sldId id="278" r:id="rId6"/>
    <p:sldId id="293" r:id="rId7"/>
    <p:sldId id="294" r:id="rId8"/>
    <p:sldId id="287" r:id="rId9"/>
    <p:sldId id="286" r:id="rId10"/>
    <p:sldId id="285" r:id="rId11"/>
    <p:sldId id="284" r:id="rId12"/>
    <p:sldId id="281" r:id="rId13"/>
    <p:sldId id="295" r:id="rId14"/>
    <p:sldId id="296" r:id="rId15"/>
    <p:sldId id="263" r:id="rId16"/>
    <p:sldId id="264" r:id="rId17"/>
    <p:sldId id="265" r:id="rId18"/>
    <p:sldId id="266" r:id="rId19"/>
    <p:sldId id="267" r:id="rId20"/>
    <p:sldId id="268" r:id="rId21"/>
    <p:sldId id="297" r:id="rId22"/>
    <p:sldId id="298" r:id="rId23"/>
    <p:sldId id="271" r:id="rId24"/>
    <p:sldId id="280" r:id="rId25"/>
    <p:sldId id="272" r:id="rId26"/>
    <p:sldId id="273" r:id="rId27"/>
    <p:sldId id="274" r:id="rId28"/>
    <p:sldId id="299" r:id="rId29"/>
  </p:sldIdLst>
  <p:sldSz cx="9144000" cy="6858000" type="screen4x3"/>
  <p:notesSz cx="6858000" cy="9144000"/>
  <p:defaultTextStyle>
    <a:defPPr>
      <a:defRPr lang="en-GB"/>
    </a:defPPr>
    <a:lvl1pPr algn="l" defTabSz="449263" rtl="0" fontAlgn="base">
      <a:lnSpc>
        <a:spcPct val="95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1pPr>
    <a:lvl2pPr marL="457200" algn="l" defTabSz="449263" rtl="0" fontAlgn="base">
      <a:lnSpc>
        <a:spcPct val="95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2pPr>
    <a:lvl3pPr marL="914400" algn="l" defTabSz="449263" rtl="0" fontAlgn="base">
      <a:lnSpc>
        <a:spcPct val="95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3pPr>
    <a:lvl4pPr marL="1371600" algn="l" defTabSz="449263" rtl="0" fontAlgn="base">
      <a:lnSpc>
        <a:spcPct val="95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4pPr>
    <a:lvl5pPr marL="1828800" algn="l" defTabSz="449263" rtl="0" fontAlgn="base">
      <a:lnSpc>
        <a:spcPct val="95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5pPr>
    <a:lvl6pPr marL="2286000" algn="l" defTabSz="914400" rtl="0" eaLnBrk="1" latinLnBrk="0" hangingPunct="1">
      <a:defRPr sz="2400" kern="1200">
        <a:solidFill>
          <a:schemeClr val="bg1"/>
        </a:solidFill>
        <a:latin typeface="Times New Roman" pitchFamily="16" charset="0"/>
        <a:ea typeface="+mn-ea"/>
        <a:cs typeface="+mn-cs"/>
      </a:defRPr>
    </a:lvl6pPr>
    <a:lvl7pPr marL="2743200" algn="l" defTabSz="914400" rtl="0" eaLnBrk="1" latinLnBrk="0" hangingPunct="1">
      <a:defRPr sz="2400" kern="1200">
        <a:solidFill>
          <a:schemeClr val="bg1"/>
        </a:solidFill>
        <a:latin typeface="Times New Roman" pitchFamily="16" charset="0"/>
        <a:ea typeface="+mn-ea"/>
        <a:cs typeface="+mn-cs"/>
      </a:defRPr>
    </a:lvl7pPr>
    <a:lvl8pPr marL="3200400" algn="l" defTabSz="914400" rtl="0" eaLnBrk="1" latinLnBrk="0" hangingPunct="1">
      <a:defRPr sz="2400" kern="1200">
        <a:solidFill>
          <a:schemeClr val="bg1"/>
        </a:solidFill>
        <a:latin typeface="Times New Roman" pitchFamily="16" charset="0"/>
        <a:ea typeface="+mn-ea"/>
        <a:cs typeface="+mn-cs"/>
      </a:defRPr>
    </a:lvl8pPr>
    <a:lvl9pPr marL="3657600" algn="l" defTabSz="914400" rtl="0" eaLnBrk="1" latinLnBrk="0" hangingPunct="1">
      <a:defRPr sz="24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2381"/>
  </p:normalViewPr>
  <p:slideViewPr>
    <p:cSldViewPr>
      <p:cViewPr varScale="1">
        <p:scale>
          <a:sx n="58" d="100"/>
          <a:sy n="58" d="100"/>
        </p:scale>
        <p:origin x="1800" y="5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A2A1B-12E6-4165-BE67-BF3CD6CF490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FFB9E0F-1875-4AD9-AAFC-92F26144FDB5}">
      <dgm:prSet custT="1"/>
      <dgm:spPr/>
      <dgm:t>
        <a:bodyPr/>
        <a:lstStyle/>
        <a:p>
          <a:r>
            <a:rPr lang="en-GB" sz="2000" dirty="0" err="1">
              <a:latin typeface="Verdana" panose="020B0604030504040204" pitchFamily="34" charset="0"/>
              <a:ea typeface="Verdana" panose="020B0604030504040204" pitchFamily="34" charset="0"/>
            </a:rPr>
            <a:t>Ruolo</a:t>
          </a:r>
          <a:r>
            <a:rPr lang="en-GB" sz="2000" dirty="0">
              <a:latin typeface="Verdana" panose="020B0604030504040204" pitchFamily="34" charset="0"/>
              <a:ea typeface="Verdana" panose="020B0604030504040204" pitchFamily="34" charset="0"/>
            </a:rPr>
            <a:t> </a:t>
          </a:r>
          <a:r>
            <a:rPr lang="en-GB" sz="2000" dirty="0" err="1">
              <a:latin typeface="Verdana" panose="020B0604030504040204" pitchFamily="34" charset="0"/>
              <a:ea typeface="Verdana" panose="020B0604030504040204" pitchFamily="34" charset="0"/>
            </a:rPr>
            <a:t>gestionale</a:t>
          </a:r>
          <a:r>
            <a:rPr lang="en-GB" sz="2000" dirty="0">
              <a:latin typeface="Verdana" panose="020B0604030504040204" pitchFamily="34" charset="0"/>
              <a:ea typeface="Verdana" panose="020B0604030504040204" pitchFamily="34" charset="0"/>
            </a:rPr>
            <a:t>, </a:t>
          </a:r>
          <a:r>
            <a:rPr lang="en-GB" sz="2000" dirty="0" err="1">
              <a:latin typeface="Verdana" panose="020B0604030504040204" pitchFamily="34" charset="0"/>
              <a:ea typeface="Verdana" panose="020B0604030504040204" pitchFamily="34" charset="0"/>
            </a:rPr>
            <a:t>strategico</a:t>
          </a:r>
          <a:r>
            <a:rPr lang="en-GB" sz="2000" dirty="0">
              <a:latin typeface="Verdana" panose="020B0604030504040204" pitchFamily="34" charset="0"/>
              <a:ea typeface="Verdana" panose="020B0604030504040204" pitchFamily="34" charset="0"/>
            </a:rPr>
            <a:t> e </a:t>
          </a:r>
          <a:r>
            <a:rPr lang="en-GB" sz="2000" dirty="0" err="1">
              <a:latin typeface="Verdana" panose="020B0604030504040204" pitchFamily="34" charset="0"/>
              <a:ea typeface="Verdana" panose="020B0604030504040204" pitchFamily="34" charset="0"/>
            </a:rPr>
            <a:t>tecnico</a:t>
          </a:r>
          <a:endParaRPr lang="en-US" sz="2000" dirty="0">
            <a:latin typeface="Verdana" panose="020B0604030504040204" pitchFamily="34" charset="0"/>
            <a:ea typeface="Verdana" panose="020B0604030504040204" pitchFamily="34" charset="0"/>
          </a:endParaRPr>
        </a:p>
      </dgm:t>
    </dgm:pt>
    <dgm:pt modelId="{B161039D-5C2B-4AD9-AA67-3D2B42E3EEAD}" type="parTrans" cxnId="{EB69848D-199D-4E9B-8923-A931AEDDB341}">
      <dgm:prSet/>
      <dgm:spPr/>
      <dgm:t>
        <a:bodyPr/>
        <a:lstStyle/>
        <a:p>
          <a:endParaRPr lang="en-US"/>
        </a:p>
      </dgm:t>
    </dgm:pt>
    <dgm:pt modelId="{CF9699D5-2E41-431B-8771-7DE2C4DBE365}" type="sibTrans" cxnId="{EB69848D-199D-4E9B-8923-A931AEDDB341}">
      <dgm:prSet/>
      <dgm:spPr/>
      <dgm:t>
        <a:bodyPr/>
        <a:lstStyle/>
        <a:p>
          <a:endParaRPr lang="en-US"/>
        </a:p>
      </dgm:t>
    </dgm:pt>
    <dgm:pt modelId="{80D1B054-A2E8-4F45-81F9-5AF31CA26CB1}">
      <dgm:prSet custT="1"/>
      <dgm:spPr/>
      <dgm:t>
        <a:bodyPr/>
        <a:lstStyle/>
        <a:p>
          <a:r>
            <a:rPr lang="en-GB" sz="1800" dirty="0">
              <a:latin typeface="Verdana" panose="020B0604030504040204" pitchFamily="34" charset="0"/>
              <a:ea typeface="Verdana" panose="020B0604030504040204" pitchFamily="34" charset="0"/>
            </a:rPr>
            <a:t>Stakeholder à </a:t>
          </a:r>
          <a:r>
            <a:rPr lang="en-GB" sz="1800" dirty="0" err="1">
              <a:latin typeface="Verdana" panose="020B0604030504040204" pitchFamily="34" charset="0"/>
              <a:ea typeface="Verdana" panose="020B0604030504040204" pitchFamily="34" charset="0"/>
            </a:rPr>
            <a:t>pubblici</a:t>
          </a:r>
          <a:r>
            <a:rPr lang="en-GB" sz="1800" dirty="0">
              <a:latin typeface="Verdana" panose="020B0604030504040204" pitchFamily="34" charset="0"/>
              <a:ea typeface="Verdana" panose="020B0604030504040204" pitchFamily="34" charset="0"/>
            </a:rPr>
            <a:t> (in-</a:t>
          </a:r>
          <a:r>
            <a:rPr lang="en-GB" sz="1800" dirty="0" err="1">
              <a:latin typeface="Verdana" panose="020B0604030504040204" pitchFamily="34" charset="0"/>
              <a:ea typeface="Verdana" panose="020B0604030504040204" pitchFamily="34" charset="0"/>
            </a:rPr>
            <a:t>influenti</a:t>
          </a:r>
          <a:r>
            <a:rPr lang="en-GB" sz="1800" dirty="0">
              <a:latin typeface="Verdana" panose="020B0604030504040204" pitchFamily="34" charset="0"/>
              <a:ea typeface="Verdana" panose="020B0604030504040204" pitchFamily="34" charset="0"/>
            </a:rPr>
            <a:t>, </a:t>
          </a:r>
          <a:r>
            <a:rPr lang="en-GB" sz="1800" dirty="0" err="1">
              <a:latin typeface="Verdana" panose="020B0604030504040204" pitchFamily="34" charset="0"/>
              <a:ea typeface="Verdana" panose="020B0604030504040204" pitchFamily="34" charset="0"/>
            </a:rPr>
            <a:t>latenti</a:t>
          </a:r>
          <a:r>
            <a:rPr lang="en-GB" sz="1800" dirty="0">
              <a:latin typeface="Verdana" panose="020B0604030504040204" pitchFamily="34" charset="0"/>
              <a:ea typeface="Verdana" panose="020B0604030504040204" pitchFamily="34" charset="0"/>
            </a:rPr>
            <a:t>, </a:t>
          </a:r>
          <a:r>
            <a:rPr lang="en-GB" sz="1800" dirty="0" err="1">
              <a:latin typeface="Verdana" panose="020B0604030504040204" pitchFamily="34" charset="0"/>
              <a:ea typeface="Verdana" panose="020B0604030504040204" pitchFamily="34" charset="0"/>
            </a:rPr>
            <a:t>consapevoli</a:t>
          </a:r>
          <a:r>
            <a:rPr lang="en-GB" sz="1800" dirty="0">
              <a:latin typeface="Verdana" panose="020B0604030504040204" pitchFamily="34" charset="0"/>
              <a:ea typeface="Verdana" panose="020B0604030504040204" pitchFamily="34" charset="0"/>
            </a:rPr>
            <a:t>, </a:t>
          </a:r>
          <a:r>
            <a:rPr lang="en-GB" sz="1800" dirty="0" err="1">
              <a:latin typeface="Verdana" panose="020B0604030504040204" pitchFamily="34" charset="0"/>
              <a:ea typeface="Verdana" panose="020B0604030504040204" pitchFamily="34" charset="0"/>
            </a:rPr>
            <a:t>attivi</a:t>
          </a:r>
          <a:r>
            <a:rPr lang="en-GB" sz="1800" dirty="0">
              <a:latin typeface="Verdana" panose="020B0604030504040204" pitchFamily="34" charset="0"/>
              <a:ea typeface="Verdana" panose="020B0604030504040204" pitchFamily="34" charset="0"/>
            </a:rPr>
            <a:t>)</a:t>
          </a:r>
          <a:endParaRPr lang="en-US" sz="1800" dirty="0">
            <a:latin typeface="Verdana" panose="020B0604030504040204" pitchFamily="34" charset="0"/>
            <a:ea typeface="Verdana" panose="020B0604030504040204" pitchFamily="34" charset="0"/>
          </a:endParaRPr>
        </a:p>
      </dgm:t>
    </dgm:pt>
    <dgm:pt modelId="{B7D48756-8AA9-4314-AD8E-699D25BA9A98}" type="parTrans" cxnId="{D92542DE-A9BE-487D-B4DE-CFF69971FE3D}">
      <dgm:prSet/>
      <dgm:spPr/>
      <dgm:t>
        <a:bodyPr/>
        <a:lstStyle/>
        <a:p>
          <a:endParaRPr lang="en-US"/>
        </a:p>
      </dgm:t>
    </dgm:pt>
    <dgm:pt modelId="{23E78EB7-59F3-4D4E-A984-24535F04CBFC}" type="sibTrans" cxnId="{D92542DE-A9BE-487D-B4DE-CFF69971FE3D}">
      <dgm:prSet/>
      <dgm:spPr/>
      <dgm:t>
        <a:bodyPr/>
        <a:lstStyle/>
        <a:p>
          <a:endParaRPr lang="en-US"/>
        </a:p>
      </dgm:t>
    </dgm:pt>
    <dgm:pt modelId="{0E9C9964-148B-46D3-946F-6A213D2A73BA}">
      <dgm:prSet custT="1"/>
      <dgm:spPr/>
      <dgm:t>
        <a:bodyPr/>
        <a:lstStyle/>
        <a:p>
          <a:r>
            <a:rPr lang="en-GB" sz="2200" dirty="0" err="1">
              <a:latin typeface="Verdana" panose="020B0604030504040204" pitchFamily="34" charset="0"/>
              <a:ea typeface="Verdana" panose="020B0604030504040204" pitchFamily="34" charset="0"/>
            </a:rPr>
            <a:t>Relazione</a:t>
          </a:r>
          <a:r>
            <a:rPr lang="en-GB" sz="2200" dirty="0">
              <a:latin typeface="Verdana" panose="020B0604030504040204" pitchFamily="34" charset="0"/>
              <a:ea typeface="Verdana" panose="020B0604030504040204" pitchFamily="34" charset="0"/>
            </a:rPr>
            <a:t>/</a:t>
          </a:r>
          <a:r>
            <a:rPr lang="en-GB" sz="2200" dirty="0" err="1">
              <a:latin typeface="Verdana" panose="020B0604030504040204" pitchFamily="34" charset="0"/>
              <a:ea typeface="Verdana" panose="020B0604030504040204" pitchFamily="34" charset="0"/>
            </a:rPr>
            <a:t>i</a:t>
          </a:r>
          <a:endParaRPr lang="en-US" sz="2200" dirty="0">
            <a:latin typeface="Verdana" panose="020B0604030504040204" pitchFamily="34" charset="0"/>
            <a:ea typeface="Verdana" panose="020B0604030504040204" pitchFamily="34" charset="0"/>
          </a:endParaRPr>
        </a:p>
      </dgm:t>
    </dgm:pt>
    <dgm:pt modelId="{C7F6FE47-3B08-41E2-9744-E60ED170E703}" type="parTrans" cxnId="{E49333DB-0631-45A2-A47C-3519C6CC66F8}">
      <dgm:prSet/>
      <dgm:spPr/>
      <dgm:t>
        <a:bodyPr/>
        <a:lstStyle/>
        <a:p>
          <a:endParaRPr lang="en-US"/>
        </a:p>
      </dgm:t>
    </dgm:pt>
    <dgm:pt modelId="{E3C12838-8895-442A-B6E8-54D61E47A0A6}" type="sibTrans" cxnId="{E49333DB-0631-45A2-A47C-3519C6CC66F8}">
      <dgm:prSet/>
      <dgm:spPr/>
      <dgm:t>
        <a:bodyPr/>
        <a:lstStyle/>
        <a:p>
          <a:endParaRPr lang="en-US"/>
        </a:p>
      </dgm:t>
    </dgm:pt>
    <dgm:pt modelId="{60630522-385C-435E-B542-0FE14507CCF9}">
      <dgm:prSet/>
      <dgm:spPr/>
      <dgm:t>
        <a:bodyPr/>
        <a:lstStyle/>
        <a:p>
          <a:r>
            <a:rPr lang="en-GB" dirty="0" err="1">
              <a:latin typeface="Verdana" panose="020B0604030504040204" pitchFamily="34" charset="0"/>
              <a:ea typeface="Verdana" panose="020B0604030504040204" pitchFamily="34" charset="0"/>
            </a:rPr>
            <a:t>Comunicazione</a:t>
          </a:r>
          <a:endParaRPr lang="en-US" dirty="0">
            <a:latin typeface="Verdana" panose="020B0604030504040204" pitchFamily="34" charset="0"/>
            <a:ea typeface="Verdana" panose="020B0604030504040204" pitchFamily="34" charset="0"/>
          </a:endParaRPr>
        </a:p>
      </dgm:t>
    </dgm:pt>
    <dgm:pt modelId="{957B7E2D-4CE4-4013-8360-492ABE047BC2}" type="parTrans" cxnId="{5A9389E4-A601-46C2-AFDA-4163EBD9831B}">
      <dgm:prSet/>
      <dgm:spPr/>
      <dgm:t>
        <a:bodyPr/>
        <a:lstStyle/>
        <a:p>
          <a:endParaRPr lang="en-US"/>
        </a:p>
      </dgm:t>
    </dgm:pt>
    <dgm:pt modelId="{4A09E4E9-93CC-4015-A4C8-DC65FB94D193}" type="sibTrans" cxnId="{5A9389E4-A601-46C2-AFDA-4163EBD9831B}">
      <dgm:prSet/>
      <dgm:spPr/>
      <dgm:t>
        <a:bodyPr/>
        <a:lstStyle/>
        <a:p>
          <a:endParaRPr lang="en-US"/>
        </a:p>
      </dgm:t>
    </dgm:pt>
    <dgm:pt modelId="{4CCBFBE7-0A6F-41CF-AFA4-C186A009F61C}">
      <dgm:prSet custT="1"/>
      <dgm:spPr/>
      <dgm:t>
        <a:bodyPr/>
        <a:lstStyle/>
        <a:p>
          <a:r>
            <a:rPr lang="en-GB" sz="2000" dirty="0" err="1">
              <a:latin typeface="Verdana" panose="020B0604030504040204" pitchFamily="34" charset="0"/>
              <a:ea typeface="Verdana" panose="020B0604030504040204" pitchFamily="34" charset="0"/>
            </a:rPr>
            <a:t>Persuasione</a:t>
          </a:r>
          <a:r>
            <a:rPr lang="en-GB" sz="2000" dirty="0">
              <a:latin typeface="Verdana" panose="020B0604030504040204" pitchFamily="34" charset="0"/>
              <a:ea typeface="Verdana" panose="020B0604030504040204" pitchFamily="34" charset="0"/>
            </a:rPr>
            <a:t>/</a:t>
          </a:r>
        </a:p>
        <a:p>
          <a:r>
            <a:rPr lang="en-GB" sz="2000" dirty="0">
              <a:latin typeface="Verdana" panose="020B0604030504040204" pitchFamily="34" charset="0"/>
              <a:ea typeface="Verdana" panose="020B0604030504040204" pitchFamily="34" charset="0"/>
            </a:rPr>
            <a:t>Influenza</a:t>
          </a:r>
          <a:endParaRPr lang="en-US" sz="2000" dirty="0">
            <a:latin typeface="Verdana" panose="020B0604030504040204" pitchFamily="34" charset="0"/>
            <a:ea typeface="Verdana" panose="020B0604030504040204" pitchFamily="34" charset="0"/>
          </a:endParaRPr>
        </a:p>
      </dgm:t>
    </dgm:pt>
    <dgm:pt modelId="{8122D6CB-644F-4FF9-BBF1-D9BA5D6EEBD5}" type="parTrans" cxnId="{7B7C8217-B3A9-47DB-A273-1ABE4504A37C}">
      <dgm:prSet/>
      <dgm:spPr/>
      <dgm:t>
        <a:bodyPr/>
        <a:lstStyle/>
        <a:p>
          <a:endParaRPr lang="en-US"/>
        </a:p>
      </dgm:t>
    </dgm:pt>
    <dgm:pt modelId="{96B28771-B081-4232-A5B3-8BD65052E36B}" type="sibTrans" cxnId="{7B7C8217-B3A9-47DB-A273-1ABE4504A37C}">
      <dgm:prSet/>
      <dgm:spPr/>
      <dgm:t>
        <a:bodyPr/>
        <a:lstStyle/>
        <a:p>
          <a:endParaRPr lang="en-US"/>
        </a:p>
      </dgm:t>
    </dgm:pt>
    <dgm:pt modelId="{C8B16977-C421-4A09-AAAF-BB7D985C1D41}">
      <dgm:prSet/>
      <dgm:spPr/>
      <dgm:t>
        <a:bodyPr/>
        <a:lstStyle/>
        <a:p>
          <a:r>
            <a:rPr lang="en-GB" dirty="0" err="1">
              <a:latin typeface="Verdana" panose="020B0604030504040204" pitchFamily="34" charset="0"/>
              <a:ea typeface="Verdana" panose="020B0604030504040204" pitchFamily="34" charset="0"/>
            </a:rPr>
            <a:t>Reputazione</a:t>
          </a:r>
          <a:endParaRPr lang="en-US" dirty="0">
            <a:latin typeface="Verdana" panose="020B0604030504040204" pitchFamily="34" charset="0"/>
            <a:ea typeface="Verdana" panose="020B0604030504040204" pitchFamily="34" charset="0"/>
          </a:endParaRPr>
        </a:p>
      </dgm:t>
    </dgm:pt>
    <dgm:pt modelId="{D3D0721C-8FBD-470F-BA59-ECFEDCF06E6D}" type="parTrans" cxnId="{F6D605D3-3074-4B97-956F-E246C4A60833}">
      <dgm:prSet/>
      <dgm:spPr/>
      <dgm:t>
        <a:bodyPr/>
        <a:lstStyle/>
        <a:p>
          <a:endParaRPr lang="en-US"/>
        </a:p>
      </dgm:t>
    </dgm:pt>
    <dgm:pt modelId="{C32B5E1B-A1BD-4CF9-8B54-C283197119E0}" type="sibTrans" cxnId="{F6D605D3-3074-4B97-956F-E246C4A60833}">
      <dgm:prSet/>
      <dgm:spPr/>
      <dgm:t>
        <a:bodyPr/>
        <a:lstStyle/>
        <a:p>
          <a:endParaRPr lang="en-US"/>
        </a:p>
      </dgm:t>
    </dgm:pt>
    <dgm:pt modelId="{B75782EE-6591-4A7D-9161-F35B4F1B57E8}">
      <dgm:prSet/>
      <dgm:spPr/>
      <dgm:t>
        <a:bodyPr/>
        <a:lstStyle/>
        <a:p>
          <a:r>
            <a:rPr lang="en-GB" dirty="0">
              <a:latin typeface="Verdana" panose="020B0604030504040204" pitchFamily="34" charset="0"/>
              <a:ea typeface="Verdana" panose="020B0604030504040204" pitchFamily="34" charset="0"/>
            </a:rPr>
            <a:t>Piano </a:t>
          </a:r>
          <a:r>
            <a:rPr lang="en-GB" dirty="0" err="1">
              <a:latin typeface="Verdana" panose="020B0604030504040204" pitchFamily="34" charset="0"/>
              <a:ea typeface="Verdana" panose="020B0604030504040204" pitchFamily="34" charset="0"/>
            </a:rPr>
            <a:t>etico</a:t>
          </a:r>
          <a:r>
            <a:rPr lang="en-GB" dirty="0">
              <a:latin typeface="Verdana" panose="020B0604030504040204" pitchFamily="34" charset="0"/>
              <a:ea typeface="Verdana" panose="020B0604030504040204" pitchFamily="34" charset="0"/>
            </a:rPr>
            <a:t> (</a:t>
          </a:r>
          <a:r>
            <a:rPr lang="en-GB" dirty="0" err="1">
              <a:latin typeface="Verdana" panose="020B0604030504040204" pitchFamily="34" charset="0"/>
              <a:ea typeface="Verdana" panose="020B0604030504040204" pitchFamily="34" charset="0"/>
            </a:rPr>
            <a:t>rapporto</a:t>
          </a:r>
          <a:r>
            <a:rPr lang="en-GB" dirty="0">
              <a:latin typeface="Verdana" panose="020B0604030504040204" pitchFamily="34" charset="0"/>
              <a:ea typeface="Verdana" panose="020B0604030504040204" pitchFamily="34" charset="0"/>
            </a:rPr>
            <a:t> </a:t>
          </a:r>
          <a:r>
            <a:rPr lang="en-GB" dirty="0" err="1">
              <a:latin typeface="Verdana" panose="020B0604030504040204" pitchFamily="34" charset="0"/>
              <a:ea typeface="Verdana" panose="020B0604030504040204" pitchFamily="34" charset="0"/>
            </a:rPr>
            <a:t>pubblico</a:t>
          </a:r>
          <a:r>
            <a:rPr lang="en-GB" dirty="0">
              <a:latin typeface="Verdana" panose="020B0604030504040204" pitchFamily="34" charset="0"/>
              <a:ea typeface="Verdana" panose="020B0604030504040204" pitchFamily="34" charset="0"/>
            </a:rPr>
            <a:t>/</a:t>
          </a:r>
          <a:r>
            <a:rPr lang="en-GB" dirty="0" err="1">
              <a:latin typeface="Verdana" panose="020B0604030504040204" pitchFamily="34" charset="0"/>
              <a:ea typeface="Verdana" panose="020B0604030504040204" pitchFamily="34" charset="0"/>
            </a:rPr>
            <a:t>privato</a:t>
          </a:r>
          <a:r>
            <a:rPr lang="en-GB" dirty="0">
              <a:latin typeface="Verdana" panose="020B0604030504040204" pitchFamily="34" charset="0"/>
              <a:ea typeface="Verdana" panose="020B0604030504040204" pitchFamily="34" charset="0"/>
            </a:rPr>
            <a:t>, interesse </a:t>
          </a:r>
          <a:r>
            <a:rPr lang="en-GB" dirty="0" err="1">
              <a:latin typeface="Verdana" panose="020B0604030504040204" pitchFamily="34" charset="0"/>
              <a:ea typeface="Verdana" panose="020B0604030504040204" pitchFamily="34" charset="0"/>
            </a:rPr>
            <a:t>pubblico</a:t>
          </a:r>
          <a:r>
            <a:rPr lang="en-GB" dirty="0">
              <a:latin typeface="Verdana" panose="020B0604030504040204" pitchFamily="34" charset="0"/>
              <a:ea typeface="Verdana" panose="020B0604030504040204" pitchFamily="34" charset="0"/>
            </a:rPr>
            <a:t>)</a:t>
          </a:r>
          <a:endParaRPr lang="en-US" dirty="0">
            <a:latin typeface="Verdana" panose="020B0604030504040204" pitchFamily="34" charset="0"/>
            <a:ea typeface="Verdana" panose="020B0604030504040204" pitchFamily="34" charset="0"/>
          </a:endParaRPr>
        </a:p>
      </dgm:t>
    </dgm:pt>
    <dgm:pt modelId="{CE15A34F-5FDF-4D40-9E24-CFFAE9227BCD}" type="parTrans" cxnId="{E99279BF-B028-4A2A-B84D-D670C834D739}">
      <dgm:prSet/>
      <dgm:spPr/>
      <dgm:t>
        <a:bodyPr/>
        <a:lstStyle/>
        <a:p>
          <a:endParaRPr lang="en-US"/>
        </a:p>
      </dgm:t>
    </dgm:pt>
    <dgm:pt modelId="{B9F30BBE-1C9B-4CCA-91A8-B041D6EDC6F5}" type="sibTrans" cxnId="{E99279BF-B028-4A2A-B84D-D670C834D739}">
      <dgm:prSet/>
      <dgm:spPr/>
      <dgm:t>
        <a:bodyPr/>
        <a:lstStyle/>
        <a:p>
          <a:endParaRPr lang="en-US"/>
        </a:p>
      </dgm:t>
    </dgm:pt>
    <dgm:pt modelId="{AEF98BDE-3330-4648-B31B-491138354AEA}" type="pres">
      <dgm:prSet presAssocID="{349A2A1B-12E6-4165-BE67-BF3CD6CF490B}" presName="diagram" presStyleCnt="0">
        <dgm:presLayoutVars>
          <dgm:dir/>
          <dgm:resizeHandles val="exact"/>
        </dgm:presLayoutVars>
      </dgm:prSet>
      <dgm:spPr/>
    </dgm:pt>
    <dgm:pt modelId="{07F50DB0-4A78-4F77-9D35-F2EA844E7856}" type="pres">
      <dgm:prSet presAssocID="{EFFB9E0F-1875-4AD9-AAFC-92F26144FDB5}" presName="node" presStyleLbl="node1" presStyleIdx="0" presStyleCnt="7">
        <dgm:presLayoutVars>
          <dgm:bulletEnabled val="1"/>
        </dgm:presLayoutVars>
      </dgm:prSet>
      <dgm:spPr/>
    </dgm:pt>
    <dgm:pt modelId="{F6ADA78B-FBAE-4A03-80EA-779655230257}" type="pres">
      <dgm:prSet presAssocID="{CF9699D5-2E41-431B-8771-7DE2C4DBE365}" presName="sibTrans" presStyleCnt="0"/>
      <dgm:spPr/>
    </dgm:pt>
    <dgm:pt modelId="{336B549E-AD62-45F6-9FED-D5981BBD0935}" type="pres">
      <dgm:prSet presAssocID="{80D1B054-A2E8-4F45-81F9-5AF31CA26CB1}" presName="node" presStyleLbl="node1" presStyleIdx="1" presStyleCnt="7">
        <dgm:presLayoutVars>
          <dgm:bulletEnabled val="1"/>
        </dgm:presLayoutVars>
      </dgm:prSet>
      <dgm:spPr/>
    </dgm:pt>
    <dgm:pt modelId="{B3B31599-C5F1-409B-AE3D-6AB93616FD05}" type="pres">
      <dgm:prSet presAssocID="{23E78EB7-59F3-4D4E-A984-24535F04CBFC}" presName="sibTrans" presStyleCnt="0"/>
      <dgm:spPr/>
    </dgm:pt>
    <dgm:pt modelId="{329C0A73-9961-425C-AA64-1ACAD900A8AB}" type="pres">
      <dgm:prSet presAssocID="{0E9C9964-148B-46D3-946F-6A213D2A73BA}" presName="node" presStyleLbl="node1" presStyleIdx="2" presStyleCnt="7">
        <dgm:presLayoutVars>
          <dgm:bulletEnabled val="1"/>
        </dgm:presLayoutVars>
      </dgm:prSet>
      <dgm:spPr/>
    </dgm:pt>
    <dgm:pt modelId="{377D00BD-2804-4748-955E-2D6DB5A9862E}" type="pres">
      <dgm:prSet presAssocID="{E3C12838-8895-442A-B6E8-54D61E47A0A6}" presName="sibTrans" presStyleCnt="0"/>
      <dgm:spPr/>
    </dgm:pt>
    <dgm:pt modelId="{E45F6D97-3246-4FA6-9F31-6F58B169EE40}" type="pres">
      <dgm:prSet presAssocID="{60630522-385C-435E-B542-0FE14507CCF9}" presName="node" presStyleLbl="node1" presStyleIdx="3" presStyleCnt="7">
        <dgm:presLayoutVars>
          <dgm:bulletEnabled val="1"/>
        </dgm:presLayoutVars>
      </dgm:prSet>
      <dgm:spPr/>
    </dgm:pt>
    <dgm:pt modelId="{6A32528E-CC37-44F4-B2BE-A856DB244A95}" type="pres">
      <dgm:prSet presAssocID="{4A09E4E9-93CC-4015-A4C8-DC65FB94D193}" presName="sibTrans" presStyleCnt="0"/>
      <dgm:spPr/>
    </dgm:pt>
    <dgm:pt modelId="{CFED1E47-5F44-4D15-B4FE-DDB8E7AA4F26}" type="pres">
      <dgm:prSet presAssocID="{4CCBFBE7-0A6F-41CF-AFA4-C186A009F61C}" presName="node" presStyleLbl="node1" presStyleIdx="4" presStyleCnt="7">
        <dgm:presLayoutVars>
          <dgm:bulletEnabled val="1"/>
        </dgm:presLayoutVars>
      </dgm:prSet>
      <dgm:spPr/>
    </dgm:pt>
    <dgm:pt modelId="{39DC0A96-EA84-4C54-A39B-8BD343CA0142}" type="pres">
      <dgm:prSet presAssocID="{96B28771-B081-4232-A5B3-8BD65052E36B}" presName="sibTrans" presStyleCnt="0"/>
      <dgm:spPr/>
    </dgm:pt>
    <dgm:pt modelId="{2C50226B-2A4C-4FF5-9179-F6484F22A4C6}" type="pres">
      <dgm:prSet presAssocID="{C8B16977-C421-4A09-AAAF-BB7D985C1D41}" presName="node" presStyleLbl="node1" presStyleIdx="5" presStyleCnt="7">
        <dgm:presLayoutVars>
          <dgm:bulletEnabled val="1"/>
        </dgm:presLayoutVars>
      </dgm:prSet>
      <dgm:spPr/>
    </dgm:pt>
    <dgm:pt modelId="{E4210FAA-5B42-4644-9059-BD41E365A549}" type="pres">
      <dgm:prSet presAssocID="{C32B5E1B-A1BD-4CF9-8B54-C283197119E0}" presName="sibTrans" presStyleCnt="0"/>
      <dgm:spPr/>
    </dgm:pt>
    <dgm:pt modelId="{3CBA911D-207D-4DF5-8E80-63D33530BDD6}" type="pres">
      <dgm:prSet presAssocID="{B75782EE-6591-4A7D-9161-F35B4F1B57E8}" presName="node" presStyleLbl="node1" presStyleIdx="6" presStyleCnt="7">
        <dgm:presLayoutVars>
          <dgm:bulletEnabled val="1"/>
        </dgm:presLayoutVars>
      </dgm:prSet>
      <dgm:spPr/>
    </dgm:pt>
  </dgm:ptLst>
  <dgm:cxnLst>
    <dgm:cxn modelId="{86BBCC0D-CF00-40A9-A44C-D82F7B0E9B69}" type="presOf" srcId="{80D1B054-A2E8-4F45-81F9-5AF31CA26CB1}" destId="{336B549E-AD62-45F6-9FED-D5981BBD0935}" srcOrd="0" destOrd="0" presId="urn:microsoft.com/office/officeart/2005/8/layout/default"/>
    <dgm:cxn modelId="{7B7C8217-B3A9-47DB-A273-1ABE4504A37C}" srcId="{349A2A1B-12E6-4165-BE67-BF3CD6CF490B}" destId="{4CCBFBE7-0A6F-41CF-AFA4-C186A009F61C}" srcOrd="4" destOrd="0" parTransId="{8122D6CB-644F-4FF9-BBF1-D9BA5D6EEBD5}" sibTransId="{96B28771-B081-4232-A5B3-8BD65052E36B}"/>
    <dgm:cxn modelId="{41B9E51D-2928-4802-ABBE-B4F5A7FDB253}" type="presOf" srcId="{B75782EE-6591-4A7D-9161-F35B4F1B57E8}" destId="{3CBA911D-207D-4DF5-8E80-63D33530BDD6}" srcOrd="0" destOrd="0" presId="urn:microsoft.com/office/officeart/2005/8/layout/default"/>
    <dgm:cxn modelId="{3A7E4A6E-BEEC-4153-BFB3-DC55E6B25121}" type="presOf" srcId="{60630522-385C-435E-B542-0FE14507CCF9}" destId="{E45F6D97-3246-4FA6-9F31-6F58B169EE40}" srcOrd="0" destOrd="0" presId="urn:microsoft.com/office/officeart/2005/8/layout/default"/>
    <dgm:cxn modelId="{15746B4F-5F47-42F3-B1E9-BDD2D695B152}" type="presOf" srcId="{0E9C9964-148B-46D3-946F-6A213D2A73BA}" destId="{329C0A73-9961-425C-AA64-1ACAD900A8AB}" srcOrd="0" destOrd="0" presId="urn:microsoft.com/office/officeart/2005/8/layout/default"/>
    <dgm:cxn modelId="{BC636054-A1FF-4C38-A286-69D5F5604466}" type="presOf" srcId="{4CCBFBE7-0A6F-41CF-AFA4-C186A009F61C}" destId="{CFED1E47-5F44-4D15-B4FE-DDB8E7AA4F26}" srcOrd="0" destOrd="0" presId="urn:microsoft.com/office/officeart/2005/8/layout/default"/>
    <dgm:cxn modelId="{EB69848D-199D-4E9B-8923-A931AEDDB341}" srcId="{349A2A1B-12E6-4165-BE67-BF3CD6CF490B}" destId="{EFFB9E0F-1875-4AD9-AAFC-92F26144FDB5}" srcOrd="0" destOrd="0" parTransId="{B161039D-5C2B-4AD9-AA67-3D2B42E3EEAD}" sibTransId="{CF9699D5-2E41-431B-8771-7DE2C4DBE365}"/>
    <dgm:cxn modelId="{98479AB2-703C-479C-8355-BD079D3BD4D7}" type="presOf" srcId="{C8B16977-C421-4A09-AAAF-BB7D985C1D41}" destId="{2C50226B-2A4C-4FF5-9179-F6484F22A4C6}" srcOrd="0" destOrd="0" presId="urn:microsoft.com/office/officeart/2005/8/layout/default"/>
    <dgm:cxn modelId="{E99279BF-B028-4A2A-B84D-D670C834D739}" srcId="{349A2A1B-12E6-4165-BE67-BF3CD6CF490B}" destId="{B75782EE-6591-4A7D-9161-F35B4F1B57E8}" srcOrd="6" destOrd="0" parTransId="{CE15A34F-5FDF-4D40-9E24-CFFAE9227BCD}" sibTransId="{B9F30BBE-1C9B-4CCA-91A8-B041D6EDC6F5}"/>
    <dgm:cxn modelId="{F6D605D3-3074-4B97-956F-E246C4A60833}" srcId="{349A2A1B-12E6-4165-BE67-BF3CD6CF490B}" destId="{C8B16977-C421-4A09-AAAF-BB7D985C1D41}" srcOrd="5" destOrd="0" parTransId="{D3D0721C-8FBD-470F-BA59-ECFEDCF06E6D}" sibTransId="{C32B5E1B-A1BD-4CF9-8B54-C283197119E0}"/>
    <dgm:cxn modelId="{E49333DB-0631-45A2-A47C-3519C6CC66F8}" srcId="{349A2A1B-12E6-4165-BE67-BF3CD6CF490B}" destId="{0E9C9964-148B-46D3-946F-6A213D2A73BA}" srcOrd="2" destOrd="0" parTransId="{C7F6FE47-3B08-41E2-9744-E60ED170E703}" sibTransId="{E3C12838-8895-442A-B6E8-54D61E47A0A6}"/>
    <dgm:cxn modelId="{D92542DE-A9BE-487D-B4DE-CFF69971FE3D}" srcId="{349A2A1B-12E6-4165-BE67-BF3CD6CF490B}" destId="{80D1B054-A2E8-4F45-81F9-5AF31CA26CB1}" srcOrd="1" destOrd="0" parTransId="{B7D48756-8AA9-4314-AD8E-699D25BA9A98}" sibTransId="{23E78EB7-59F3-4D4E-A984-24535F04CBFC}"/>
    <dgm:cxn modelId="{5A9389E4-A601-46C2-AFDA-4163EBD9831B}" srcId="{349A2A1B-12E6-4165-BE67-BF3CD6CF490B}" destId="{60630522-385C-435E-B542-0FE14507CCF9}" srcOrd="3" destOrd="0" parTransId="{957B7E2D-4CE4-4013-8360-492ABE047BC2}" sibTransId="{4A09E4E9-93CC-4015-A4C8-DC65FB94D193}"/>
    <dgm:cxn modelId="{F20E2BE6-3268-4CF5-8BFF-8A90C3D7F065}" type="presOf" srcId="{EFFB9E0F-1875-4AD9-AAFC-92F26144FDB5}" destId="{07F50DB0-4A78-4F77-9D35-F2EA844E7856}" srcOrd="0" destOrd="0" presId="urn:microsoft.com/office/officeart/2005/8/layout/default"/>
    <dgm:cxn modelId="{411EA0F9-9792-4F19-B7B2-E78B1DC060BA}" type="presOf" srcId="{349A2A1B-12E6-4165-BE67-BF3CD6CF490B}" destId="{AEF98BDE-3330-4648-B31B-491138354AEA}" srcOrd="0" destOrd="0" presId="urn:microsoft.com/office/officeart/2005/8/layout/default"/>
    <dgm:cxn modelId="{B7D9478A-D1F2-48F5-937D-DDACC69B3EB3}" type="presParOf" srcId="{AEF98BDE-3330-4648-B31B-491138354AEA}" destId="{07F50DB0-4A78-4F77-9D35-F2EA844E7856}" srcOrd="0" destOrd="0" presId="urn:microsoft.com/office/officeart/2005/8/layout/default"/>
    <dgm:cxn modelId="{A4563439-E936-4FE2-9B46-1E492D402B60}" type="presParOf" srcId="{AEF98BDE-3330-4648-B31B-491138354AEA}" destId="{F6ADA78B-FBAE-4A03-80EA-779655230257}" srcOrd="1" destOrd="0" presId="urn:microsoft.com/office/officeart/2005/8/layout/default"/>
    <dgm:cxn modelId="{4F118A50-D4EC-49F0-9E06-CCF183685144}" type="presParOf" srcId="{AEF98BDE-3330-4648-B31B-491138354AEA}" destId="{336B549E-AD62-45F6-9FED-D5981BBD0935}" srcOrd="2" destOrd="0" presId="urn:microsoft.com/office/officeart/2005/8/layout/default"/>
    <dgm:cxn modelId="{1538B2D6-7C31-499D-BEA4-45848F73F74A}" type="presParOf" srcId="{AEF98BDE-3330-4648-B31B-491138354AEA}" destId="{B3B31599-C5F1-409B-AE3D-6AB93616FD05}" srcOrd="3" destOrd="0" presId="urn:microsoft.com/office/officeart/2005/8/layout/default"/>
    <dgm:cxn modelId="{4173A870-B2A1-4E9C-9B69-28F7563B6FE8}" type="presParOf" srcId="{AEF98BDE-3330-4648-B31B-491138354AEA}" destId="{329C0A73-9961-425C-AA64-1ACAD900A8AB}" srcOrd="4" destOrd="0" presId="urn:microsoft.com/office/officeart/2005/8/layout/default"/>
    <dgm:cxn modelId="{1D60E049-C3D1-4B5E-B5B4-B231E764F1D6}" type="presParOf" srcId="{AEF98BDE-3330-4648-B31B-491138354AEA}" destId="{377D00BD-2804-4748-955E-2D6DB5A9862E}" srcOrd="5" destOrd="0" presId="urn:microsoft.com/office/officeart/2005/8/layout/default"/>
    <dgm:cxn modelId="{C14C8A16-4BEC-4D8C-A40A-9C81BF2B78BC}" type="presParOf" srcId="{AEF98BDE-3330-4648-B31B-491138354AEA}" destId="{E45F6D97-3246-4FA6-9F31-6F58B169EE40}" srcOrd="6" destOrd="0" presId="urn:microsoft.com/office/officeart/2005/8/layout/default"/>
    <dgm:cxn modelId="{3A2D5BDB-FDA3-4721-B818-BD8B1ECFFC8E}" type="presParOf" srcId="{AEF98BDE-3330-4648-B31B-491138354AEA}" destId="{6A32528E-CC37-44F4-B2BE-A856DB244A95}" srcOrd="7" destOrd="0" presId="urn:microsoft.com/office/officeart/2005/8/layout/default"/>
    <dgm:cxn modelId="{CA234709-BC7F-4EA9-8E48-86E13E47B609}" type="presParOf" srcId="{AEF98BDE-3330-4648-B31B-491138354AEA}" destId="{CFED1E47-5F44-4D15-B4FE-DDB8E7AA4F26}" srcOrd="8" destOrd="0" presId="urn:microsoft.com/office/officeart/2005/8/layout/default"/>
    <dgm:cxn modelId="{CC09CCBC-83E7-42E0-B684-6562DDDD9B97}" type="presParOf" srcId="{AEF98BDE-3330-4648-B31B-491138354AEA}" destId="{39DC0A96-EA84-4C54-A39B-8BD343CA0142}" srcOrd="9" destOrd="0" presId="urn:microsoft.com/office/officeart/2005/8/layout/default"/>
    <dgm:cxn modelId="{42707662-A6C5-4236-8196-778A32707D5C}" type="presParOf" srcId="{AEF98BDE-3330-4648-B31B-491138354AEA}" destId="{2C50226B-2A4C-4FF5-9179-F6484F22A4C6}" srcOrd="10" destOrd="0" presId="urn:microsoft.com/office/officeart/2005/8/layout/default"/>
    <dgm:cxn modelId="{510E1BDF-583B-433E-BD9E-AD6A05E6DF4F}" type="presParOf" srcId="{AEF98BDE-3330-4648-B31B-491138354AEA}" destId="{E4210FAA-5B42-4644-9059-BD41E365A549}" srcOrd="11" destOrd="0" presId="urn:microsoft.com/office/officeart/2005/8/layout/default"/>
    <dgm:cxn modelId="{19E4FD01-A09E-460A-88D3-D78588B90144}" type="presParOf" srcId="{AEF98BDE-3330-4648-B31B-491138354AEA}" destId="{3CBA911D-207D-4DF5-8E80-63D33530BDD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50DB0-4A78-4F77-9D35-F2EA844E7856}">
      <dsp:nvSpPr>
        <dsp:cNvPr id="0" name=""/>
        <dsp:cNvSpPr/>
      </dsp:nvSpPr>
      <dsp:spPr>
        <a:xfrm>
          <a:off x="468272" y="3745"/>
          <a:ext cx="2171923" cy="13031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latin typeface="Verdana" panose="020B0604030504040204" pitchFamily="34" charset="0"/>
              <a:ea typeface="Verdana" panose="020B0604030504040204" pitchFamily="34" charset="0"/>
            </a:rPr>
            <a:t>Ruolo</a:t>
          </a:r>
          <a:r>
            <a:rPr lang="en-GB" sz="2000" kern="1200" dirty="0">
              <a:latin typeface="Verdana" panose="020B0604030504040204" pitchFamily="34" charset="0"/>
              <a:ea typeface="Verdana" panose="020B0604030504040204" pitchFamily="34" charset="0"/>
            </a:rPr>
            <a:t> </a:t>
          </a:r>
          <a:r>
            <a:rPr lang="en-GB" sz="2000" kern="1200" dirty="0" err="1">
              <a:latin typeface="Verdana" panose="020B0604030504040204" pitchFamily="34" charset="0"/>
              <a:ea typeface="Verdana" panose="020B0604030504040204" pitchFamily="34" charset="0"/>
            </a:rPr>
            <a:t>gestionale</a:t>
          </a:r>
          <a:r>
            <a:rPr lang="en-GB" sz="2000" kern="1200" dirty="0">
              <a:latin typeface="Verdana" panose="020B0604030504040204" pitchFamily="34" charset="0"/>
              <a:ea typeface="Verdana" panose="020B0604030504040204" pitchFamily="34" charset="0"/>
            </a:rPr>
            <a:t>, </a:t>
          </a:r>
          <a:r>
            <a:rPr lang="en-GB" sz="2000" kern="1200" dirty="0" err="1">
              <a:latin typeface="Verdana" panose="020B0604030504040204" pitchFamily="34" charset="0"/>
              <a:ea typeface="Verdana" panose="020B0604030504040204" pitchFamily="34" charset="0"/>
            </a:rPr>
            <a:t>strategico</a:t>
          </a:r>
          <a:r>
            <a:rPr lang="en-GB" sz="2000" kern="1200" dirty="0">
              <a:latin typeface="Verdana" panose="020B0604030504040204" pitchFamily="34" charset="0"/>
              <a:ea typeface="Verdana" panose="020B0604030504040204" pitchFamily="34" charset="0"/>
            </a:rPr>
            <a:t> e </a:t>
          </a:r>
          <a:r>
            <a:rPr lang="en-GB" sz="2000" kern="1200" dirty="0" err="1">
              <a:latin typeface="Verdana" panose="020B0604030504040204" pitchFamily="34" charset="0"/>
              <a:ea typeface="Verdana" panose="020B0604030504040204" pitchFamily="34" charset="0"/>
            </a:rPr>
            <a:t>tecnico</a:t>
          </a:r>
          <a:endParaRPr lang="en-US" sz="2000" kern="1200" dirty="0">
            <a:latin typeface="Verdana" panose="020B0604030504040204" pitchFamily="34" charset="0"/>
            <a:ea typeface="Verdana" panose="020B0604030504040204" pitchFamily="34" charset="0"/>
          </a:endParaRPr>
        </a:p>
      </dsp:txBody>
      <dsp:txXfrm>
        <a:off x="468272" y="3745"/>
        <a:ext cx="2171923" cy="1303153"/>
      </dsp:txXfrm>
    </dsp:sp>
    <dsp:sp modelId="{336B549E-AD62-45F6-9FED-D5981BBD0935}">
      <dsp:nvSpPr>
        <dsp:cNvPr id="0" name=""/>
        <dsp:cNvSpPr/>
      </dsp:nvSpPr>
      <dsp:spPr>
        <a:xfrm>
          <a:off x="2857388" y="3745"/>
          <a:ext cx="2171923" cy="1303153"/>
        </a:xfrm>
        <a:prstGeom prst="rect">
          <a:avLst/>
        </a:prstGeom>
        <a:solidFill>
          <a:schemeClr val="accent5">
            <a:hueOff val="857139"/>
            <a:satOff val="1958"/>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Verdana" panose="020B0604030504040204" pitchFamily="34" charset="0"/>
              <a:ea typeface="Verdana" panose="020B0604030504040204" pitchFamily="34" charset="0"/>
            </a:rPr>
            <a:t>Stakeholder à </a:t>
          </a:r>
          <a:r>
            <a:rPr lang="en-GB" sz="1800" kern="1200" dirty="0" err="1">
              <a:latin typeface="Verdana" panose="020B0604030504040204" pitchFamily="34" charset="0"/>
              <a:ea typeface="Verdana" panose="020B0604030504040204" pitchFamily="34" charset="0"/>
            </a:rPr>
            <a:t>pubblici</a:t>
          </a:r>
          <a:r>
            <a:rPr lang="en-GB" sz="1800" kern="1200" dirty="0">
              <a:latin typeface="Verdana" panose="020B0604030504040204" pitchFamily="34" charset="0"/>
              <a:ea typeface="Verdana" panose="020B0604030504040204" pitchFamily="34" charset="0"/>
            </a:rPr>
            <a:t> (in-</a:t>
          </a:r>
          <a:r>
            <a:rPr lang="en-GB" sz="1800" kern="1200" dirty="0" err="1">
              <a:latin typeface="Verdana" panose="020B0604030504040204" pitchFamily="34" charset="0"/>
              <a:ea typeface="Verdana" panose="020B0604030504040204" pitchFamily="34" charset="0"/>
            </a:rPr>
            <a:t>influenti</a:t>
          </a:r>
          <a:r>
            <a:rPr lang="en-GB" sz="1800" kern="1200" dirty="0">
              <a:latin typeface="Verdana" panose="020B0604030504040204" pitchFamily="34" charset="0"/>
              <a:ea typeface="Verdana" panose="020B0604030504040204" pitchFamily="34" charset="0"/>
            </a:rPr>
            <a:t>, </a:t>
          </a:r>
          <a:r>
            <a:rPr lang="en-GB" sz="1800" kern="1200" dirty="0" err="1">
              <a:latin typeface="Verdana" panose="020B0604030504040204" pitchFamily="34" charset="0"/>
              <a:ea typeface="Verdana" panose="020B0604030504040204" pitchFamily="34" charset="0"/>
            </a:rPr>
            <a:t>latenti</a:t>
          </a:r>
          <a:r>
            <a:rPr lang="en-GB" sz="1800" kern="1200" dirty="0">
              <a:latin typeface="Verdana" panose="020B0604030504040204" pitchFamily="34" charset="0"/>
              <a:ea typeface="Verdana" panose="020B0604030504040204" pitchFamily="34" charset="0"/>
            </a:rPr>
            <a:t>, </a:t>
          </a:r>
          <a:r>
            <a:rPr lang="en-GB" sz="1800" kern="1200" dirty="0" err="1">
              <a:latin typeface="Verdana" panose="020B0604030504040204" pitchFamily="34" charset="0"/>
              <a:ea typeface="Verdana" panose="020B0604030504040204" pitchFamily="34" charset="0"/>
            </a:rPr>
            <a:t>consapevoli</a:t>
          </a:r>
          <a:r>
            <a:rPr lang="en-GB" sz="1800" kern="1200" dirty="0">
              <a:latin typeface="Verdana" panose="020B0604030504040204" pitchFamily="34" charset="0"/>
              <a:ea typeface="Verdana" panose="020B0604030504040204" pitchFamily="34" charset="0"/>
            </a:rPr>
            <a:t>, </a:t>
          </a:r>
          <a:r>
            <a:rPr lang="en-GB" sz="1800" kern="1200" dirty="0" err="1">
              <a:latin typeface="Verdana" panose="020B0604030504040204" pitchFamily="34" charset="0"/>
              <a:ea typeface="Verdana" panose="020B0604030504040204" pitchFamily="34" charset="0"/>
            </a:rPr>
            <a:t>attivi</a:t>
          </a:r>
          <a:r>
            <a:rPr lang="en-GB" sz="1800" kern="1200" dirty="0">
              <a:latin typeface="Verdana" panose="020B0604030504040204" pitchFamily="34" charset="0"/>
              <a:ea typeface="Verdana" panose="020B0604030504040204" pitchFamily="34" charset="0"/>
            </a:rPr>
            <a:t>)</a:t>
          </a:r>
          <a:endParaRPr lang="en-US" sz="1800" kern="1200" dirty="0">
            <a:latin typeface="Verdana" panose="020B0604030504040204" pitchFamily="34" charset="0"/>
            <a:ea typeface="Verdana" panose="020B0604030504040204" pitchFamily="34" charset="0"/>
          </a:endParaRPr>
        </a:p>
      </dsp:txBody>
      <dsp:txXfrm>
        <a:off x="2857388" y="3745"/>
        <a:ext cx="2171923" cy="1303153"/>
      </dsp:txXfrm>
    </dsp:sp>
    <dsp:sp modelId="{329C0A73-9961-425C-AA64-1ACAD900A8AB}">
      <dsp:nvSpPr>
        <dsp:cNvPr id="0" name=""/>
        <dsp:cNvSpPr/>
      </dsp:nvSpPr>
      <dsp:spPr>
        <a:xfrm>
          <a:off x="5246503" y="3745"/>
          <a:ext cx="2171923" cy="1303153"/>
        </a:xfrm>
        <a:prstGeom prst="rect">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err="1">
              <a:latin typeface="Verdana" panose="020B0604030504040204" pitchFamily="34" charset="0"/>
              <a:ea typeface="Verdana" panose="020B0604030504040204" pitchFamily="34" charset="0"/>
            </a:rPr>
            <a:t>Relazione</a:t>
          </a:r>
          <a:r>
            <a:rPr lang="en-GB" sz="2200" kern="1200" dirty="0">
              <a:latin typeface="Verdana" panose="020B0604030504040204" pitchFamily="34" charset="0"/>
              <a:ea typeface="Verdana" panose="020B0604030504040204" pitchFamily="34" charset="0"/>
            </a:rPr>
            <a:t>/</a:t>
          </a:r>
          <a:r>
            <a:rPr lang="en-GB" sz="2200" kern="1200" dirty="0" err="1">
              <a:latin typeface="Verdana" panose="020B0604030504040204" pitchFamily="34" charset="0"/>
              <a:ea typeface="Verdana" panose="020B0604030504040204" pitchFamily="34" charset="0"/>
            </a:rPr>
            <a:t>i</a:t>
          </a:r>
          <a:endParaRPr lang="en-US" sz="2200" kern="1200" dirty="0">
            <a:latin typeface="Verdana" panose="020B0604030504040204" pitchFamily="34" charset="0"/>
            <a:ea typeface="Verdana" panose="020B0604030504040204" pitchFamily="34" charset="0"/>
          </a:endParaRPr>
        </a:p>
      </dsp:txBody>
      <dsp:txXfrm>
        <a:off x="5246503" y="3745"/>
        <a:ext cx="2171923" cy="1303153"/>
      </dsp:txXfrm>
    </dsp:sp>
    <dsp:sp modelId="{E45F6D97-3246-4FA6-9F31-6F58B169EE40}">
      <dsp:nvSpPr>
        <dsp:cNvPr id="0" name=""/>
        <dsp:cNvSpPr/>
      </dsp:nvSpPr>
      <dsp:spPr>
        <a:xfrm>
          <a:off x="468272" y="1524092"/>
          <a:ext cx="2171923" cy="1303153"/>
        </a:xfrm>
        <a:prstGeom prst="rect">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latin typeface="Verdana" panose="020B0604030504040204" pitchFamily="34" charset="0"/>
              <a:ea typeface="Verdana" panose="020B0604030504040204" pitchFamily="34" charset="0"/>
            </a:rPr>
            <a:t>Comunicazione</a:t>
          </a:r>
          <a:endParaRPr lang="en-US" sz="1600" kern="1200" dirty="0">
            <a:latin typeface="Verdana" panose="020B0604030504040204" pitchFamily="34" charset="0"/>
            <a:ea typeface="Verdana" panose="020B0604030504040204" pitchFamily="34" charset="0"/>
          </a:endParaRPr>
        </a:p>
      </dsp:txBody>
      <dsp:txXfrm>
        <a:off x="468272" y="1524092"/>
        <a:ext cx="2171923" cy="1303153"/>
      </dsp:txXfrm>
    </dsp:sp>
    <dsp:sp modelId="{CFED1E47-5F44-4D15-B4FE-DDB8E7AA4F26}">
      <dsp:nvSpPr>
        <dsp:cNvPr id="0" name=""/>
        <dsp:cNvSpPr/>
      </dsp:nvSpPr>
      <dsp:spPr>
        <a:xfrm>
          <a:off x="2857388" y="1524092"/>
          <a:ext cx="2171923" cy="1303153"/>
        </a:xfrm>
        <a:prstGeom prst="rect">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latin typeface="Verdana" panose="020B0604030504040204" pitchFamily="34" charset="0"/>
              <a:ea typeface="Verdana" panose="020B0604030504040204" pitchFamily="34" charset="0"/>
            </a:rPr>
            <a:t>Persuasione</a:t>
          </a:r>
          <a:r>
            <a:rPr lang="en-GB" sz="2000" kern="1200" dirty="0">
              <a:latin typeface="Verdana" panose="020B0604030504040204" pitchFamily="34" charset="0"/>
              <a:ea typeface="Verdana" panose="020B0604030504040204" pitchFamily="34" charset="0"/>
            </a:rPr>
            <a:t>/</a:t>
          </a:r>
        </a:p>
        <a:p>
          <a:pPr marL="0" lvl="0" indent="0" algn="ctr" defTabSz="889000">
            <a:lnSpc>
              <a:spcPct val="90000"/>
            </a:lnSpc>
            <a:spcBef>
              <a:spcPct val="0"/>
            </a:spcBef>
            <a:spcAft>
              <a:spcPct val="35000"/>
            </a:spcAft>
            <a:buNone/>
          </a:pPr>
          <a:r>
            <a:rPr lang="en-GB" sz="2000" kern="1200" dirty="0">
              <a:latin typeface="Verdana" panose="020B0604030504040204" pitchFamily="34" charset="0"/>
              <a:ea typeface="Verdana" panose="020B0604030504040204" pitchFamily="34" charset="0"/>
            </a:rPr>
            <a:t>Influenza</a:t>
          </a:r>
          <a:endParaRPr lang="en-US" sz="2000" kern="1200" dirty="0">
            <a:latin typeface="Verdana" panose="020B0604030504040204" pitchFamily="34" charset="0"/>
            <a:ea typeface="Verdana" panose="020B0604030504040204" pitchFamily="34" charset="0"/>
          </a:endParaRPr>
        </a:p>
      </dsp:txBody>
      <dsp:txXfrm>
        <a:off x="2857388" y="1524092"/>
        <a:ext cx="2171923" cy="1303153"/>
      </dsp:txXfrm>
    </dsp:sp>
    <dsp:sp modelId="{2C50226B-2A4C-4FF5-9179-F6484F22A4C6}">
      <dsp:nvSpPr>
        <dsp:cNvPr id="0" name=""/>
        <dsp:cNvSpPr/>
      </dsp:nvSpPr>
      <dsp:spPr>
        <a:xfrm>
          <a:off x="5246503" y="1524092"/>
          <a:ext cx="2171923" cy="1303153"/>
        </a:xfrm>
        <a:prstGeom prst="rect">
          <a:avLst/>
        </a:prstGeom>
        <a:solidFill>
          <a:schemeClr val="accent5">
            <a:hueOff val="4285696"/>
            <a:satOff val="9790"/>
            <a:lumOff val="-2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latin typeface="Verdana" panose="020B0604030504040204" pitchFamily="34" charset="0"/>
              <a:ea typeface="Verdana" panose="020B0604030504040204" pitchFamily="34" charset="0"/>
            </a:rPr>
            <a:t>Reputazione</a:t>
          </a:r>
          <a:endParaRPr lang="en-US" sz="1600" kern="1200" dirty="0">
            <a:latin typeface="Verdana" panose="020B0604030504040204" pitchFamily="34" charset="0"/>
            <a:ea typeface="Verdana" panose="020B0604030504040204" pitchFamily="34" charset="0"/>
          </a:endParaRPr>
        </a:p>
      </dsp:txBody>
      <dsp:txXfrm>
        <a:off x="5246503" y="1524092"/>
        <a:ext cx="2171923" cy="1303153"/>
      </dsp:txXfrm>
    </dsp:sp>
    <dsp:sp modelId="{3CBA911D-207D-4DF5-8E80-63D33530BDD6}">
      <dsp:nvSpPr>
        <dsp:cNvPr id="0" name=""/>
        <dsp:cNvSpPr/>
      </dsp:nvSpPr>
      <dsp:spPr>
        <a:xfrm>
          <a:off x="2857388" y="3044438"/>
          <a:ext cx="2171923" cy="1303153"/>
        </a:xfrm>
        <a:prstGeom prst="rect">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rPr>
            <a:t>Piano </a:t>
          </a:r>
          <a:r>
            <a:rPr lang="en-GB" sz="1600" kern="1200" dirty="0" err="1">
              <a:latin typeface="Verdana" panose="020B0604030504040204" pitchFamily="34" charset="0"/>
              <a:ea typeface="Verdana" panose="020B0604030504040204" pitchFamily="34" charset="0"/>
            </a:rPr>
            <a:t>etico</a:t>
          </a:r>
          <a:r>
            <a:rPr lang="en-GB" sz="1600" kern="1200" dirty="0">
              <a:latin typeface="Verdana" panose="020B0604030504040204" pitchFamily="34" charset="0"/>
              <a:ea typeface="Verdana" panose="020B0604030504040204" pitchFamily="34" charset="0"/>
            </a:rPr>
            <a:t> (</a:t>
          </a:r>
          <a:r>
            <a:rPr lang="en-GB" sz="1600" kern="1200" dirty="0" err="1">
              <a:latin typeface="Verdana" panose="020B0604030504040204" pitchFamily="34" charset="0"/>
              <a:ea typeface="Verdana" panose="020B0604030504040204" pitchFamily="34" charset="0"/>
            </a:rPr>
            <a:t>rapporto</a:t>
          </a:r>
          <a:r>
            <a:rPr lang="en-GB" sz="1600" kern="1200" dirty="0">
              <a:latin typeface="Verdana" panose="020B0604030504040204" pitchFamily="34" charset="0"/>
              <a:ea typeface="Verdana" panose="020B0604030504040204" pitchFamily="34" charset="0"/>
            </a:rPr>
            <a:t> </a:t>
          </a:r>
          <a:r>
            <a:rPr lang="en-GB" sz="1600" kern="1200" dirty="0" err="1">
              <a:latin typeface="Verdana" panose="020B0604030504040204" pitchFamily="34" charset="0"/>
              <a:ea typeface="Verdana" panose="020B0604030504040204" pitchFamily="34" charset="0"/>
            </a:rPr>
            <a:t>pubblico</a:t>
          </a:r>
          <a:r>
            <a:rPr lang="en-GB" sz="1600" kern="1200" dirty="0">
              <a:latin typeface="Verdana" panose="020B0604030504040204" pitchFamily="34" charset="0"/>
              <a:ea typeface="Verdana" panose="020B0604030504040204" pitchFamily="34" charset="0"/>
            </a:rPr>
            <a:t>/</a:t>
          </a:r>
          <a:r>
            <a:rPr lang="en-GB" sz="1600" kern="1200" dirty="0" err="1">
              <a:latin typeface="Verdana" panose="020B0604030504040204" pitchFamily="34" charset="0"/>
              <a:ea typeface="Verdana" panose="020B0604030504040204" pitchFamily="34" charset="0"/>
            </a:rPr>
            <a:t>privato</a:t>
          </a:r>
          <a:r>
            <a:rPr lang="en-GB" sz="1600" kern="1200" dirty="0">
              <a:latin typeface="Verdana" panose="020B0604030504040204" pitchFamily="34" charset="0"/>
              <a:ea typeface="Verdana" panose="020B0604030504040204" pitchFamily="34" charset="0"/>
            </a:rPr>
            <a:t>, interesse </a:t>
          </a:r>
          <a:r>
            <a:rPr lang="en-GB" sz="1600" kern="1200" dirty="0" err="1">
              <a:latin typeface="Verdana" panose="020B0604030504040204" pitchFamily="34" charset="0"/>
              <a:ea typeface="Verdana" panose="020B0604030504040204" pitchFamily="34" charset="0"/>
            </a:rPr>
            <a:t>pubblico</a:t>
          </a:r>
          <a:r>
            <a:rPr lang="en-GB" sz="1600" kern="1200" dirty="0">
              <a:latin typeface="Verdana" panose="020B0604030504040204" pitchFamily="34" charset="0"/>
              <a:ea typeface="Verdana" panose="020B0604030504040204" pitchFamily="34" charset="0"/>
            </a:rPr>
            <a:t>)</a:t>
          </a:r>
          <a:endParaRPr lang="en-US" sz="1600" kern="1200" dirty="0">
            <a:latin typeface="Verdana" panose="020B0604030504040204" pitchFamily="34" charset="0"/>
            <a:ea typeface="Verdana" panose="020B0604030504040204" pitchFamily="34" charset="0"/>
          </a:endParaRPr>
        </a:p>
      </dsp:txBody>
      <dsp:txXfrm>
        <a:off x="2857388" y="3044438"/>
        <a:ext cx="2171923" cy="13031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it-IT"/>
          </a:p>
        </p:txBody>
      </p:sp>
      <p:sp>
        <p:nvSpPr>
          <p:cNvPr id="2050"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charset="0"/>
                <a:cs typeface="Lucida Sans Unicode" charset="0"/>
              </a:defRPr>
            </a:lvl1pPr>
          </a:lstStyle>
          <a:p>
            <a:pPr>
              <a:defRPr/>
            </a:pPr>
            <a:endParaRPr lang="en-GB"/>
          </a:p>
        </p:txBody>
      </p:sp>
      <p:sp>
        <p:nvSpPr>
          <p:cNvPr id="2051" name="Rectangle 3"/>
          <p:cNvSpPr>
            <a:spLocks noGrp="1" noChangeArrowheads="1"/>
          </p:cNvSpPr>
          <p:nvPr>
            <p:ph type="dt"/>
          </p:nvPr>
        </p:nvSpPr>
        <p:spPr bwMode="auto">
          <a:xfrm>
            <a:off x="388620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charset="0"/>
                <a:cs typeface="Lucida Sans Unicode" charset="0"/>
              </a:defRPr>
            </a:lvl1pPr>
          </a:lstStyle>
          <a:p>
            <a:pPr>
              <a:defRPr/>
            </a:pPr>
            <a:endParaRPr lang="en-GB"/>
          </a:p>
        </p:txBody>
      </p:sp>
      <p:sp>
        <p:nvSpPr>
          <p:cNvPr id="26629"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2054" name="Rectangle 6"/>
          <p:cNvSpPr>
            <a:spLocks noGrp="1" noChangeArrowheads="1"/>
          </p:cNvSpPr>
          <p:nvPr>
            <p:ph type="ftr"/>
          </p:nvPr>
        </p:nvSpPr>
        <p:spPr bwMode="auto">
          <a:xfrm>
            <a:off x="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charset="0"/>
                <a:cs typeface="Lucida Sans Unicode" charset="0"/>
              </a:defRPr>
            </a:lvl1pPr>
          </a:lstStyle>
          <a:p>
            <a:pPr>
              <a:defRPr/>
            </a:pPr>
            <a:endParaRPr lang="en-GB"/>
          </a:p>
        </p:txBody>
      </p:sp>
      <p:sp>
        <p:nvSpPr>
          <p:cNvPr id="2055"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charset="0"/>
                <a:cs typeface="Lucida Sans Unicode" charset="0"/>
              </a:defRPr>
            </a:lvl1pPr>
          </a:lstStyle>
          <a:p>
            <a:pPr>
              <a:defRPr/>
            </a:pPr>
            <a:fld id="{3C92B901-147C-44E4-B7FF-A1804E3D52D6}" type="slidenum">
              <a:rPr lang="en-GB"/>
              <a:pPr>
                <a:defRPr/>
              </a:pPr>
              <a:t>‹N›</a:t>
            </a:fld>
            <a:endParaRPr lang="en-GB"/>
          </a:p>
        </p:txBody>
      </p:sp>
    </p:spTree>
    <p:extLst>
      <p:ext uri="{BB962C8B-B14F-4D97-AF65-F5344CB8AC3E}">
        <p14:creationId xmlns:p14="http://schemas.microsoft.com/office/powerpoint/2010/main" val="347369976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8BAD7141-6F8C-4991-9D2E-75FD2BA7461F}" type="slidenum">
              <a:rPr lang="en-GB" smtClean="0"/>
              <a:pPr/>
              <a:t>1</a:t>
            </a:fld>
            <a:endParaRPr lang="en-GB"/>
          </a:p>
        </p:txBody>
      </p:sp>
      <p:sp>
        <p:nvSpPr>
          <p:cNvPr id="2867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28676"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167361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fld id="{2216CE1B-07F9-4799-B969-D151BEA62EA4}" type="slidenum">
              <a:rPr lang="en-GB" smtClean="0"/>
              <a:pPr/>
              <a:t>26</a:t>
            </a:fld>
            <a:endParaRPr lang="en-GB"/>
          </a:p>
        </p:txBody>
      </p:sp>
      <p:sp>
        <p:nvSpPr>
          <p:cNvPr id="4505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45060"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13776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125318AA-3CC9-4A4B-ADFD-7165D39DAE0A}" type="slidenum">
              <a:rPr lang="en-GB" smtClean="0"/>
              <a:pPr/>
              <a:t>27</a:t>
            </a:fld>
            <a:endParaRPr lang="en-GB"/>
          </a:p>
        </p:txBody>
      </p:sp>
      <p:sp>
        <p:nvSpPr>
          <p:cNvPr id="460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46084"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268493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C9300358-9FE8-4916-9DB3-77823B32625E}" type="slidenum">
              <a:rPr lang="en-GB" smtClean="0"/>
              <a:pPr/>
              <a:t>15</a:t>
            </a:fld>
            <a:endParaRPr lang="en-GB"/>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34820"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398496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p>
            <a:fld id="{BEFA9AAA-A509-4C55-AF6B-7FEE110EDD70}" type="slidenum">
              <a:rPr lang="en-GB" smtClean="0"/>
              <a:pPr/>
              <a:t>16</a:t>
            </a:fld>
            <a:endParaRPr lang="en-GB"/>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35844"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320241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881809D9-85B7-4C62-8F75-388DADB5FBB9}" type="slidenum">
              <a:rPr lang="en-GB" smtClean="0"/>
              <a:pPr/>
              <a:t>17</a:t>
            </a:fld>
            <a:endParaRPr lang="en-GB"/>
          </a:p>
        </p:txBody>
      </p:sp>
      <p:sp>
        <p:nvSpPr>
          <p:cNvPr id="368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36868"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368697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fld id="{BF7EABBB-B404-4E82-8645-6395C3FAA072}" type="slidenum">
              <a:rPr lang="en-GB" smtClean="0"/>
              <a:pPr/>
              <a:t>18</a:t>
            </a:fld>
            <a:endParaRPr lang="en-GB"/>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37892"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44019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p>
            <a:fld id="{9B3F0BDC-E3B1-426D-BBC2-DD774A81436A}" type="slidenum">
              <a:rPr lang="en-GB" smtClean="0"/>
              <a:pPr/>
              <a:t>19</a:t>
            </a:fld>
            <a:endParaRPr lang="en-GB"/>
          </a:p>
        </p:txBody>
      </p:sp>
      <p:sp>
        <p:nvSpPr>
          <p:cNvPr id="3891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38916"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277129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p>
            <a:fld id="{47FA0215-5550-4D58-AA84-81B4B92C3096}" type="slidenum">
              <a:rPr lang="en-GB" smtClean="0"/>
              <a:pPr/>
              <a:t>20</a:t>
            </a:fld>
            <a:endParaRPr lang="en-GB"/>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39940"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336546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fld id="{05393E96-BC84-4277-9A31-CCDBC89DCF10}" type="slidenum">
              <a:rPr lang="en-GB" smtClean="0"/>
              <a:pPr/>
              <a:t>23</a:t>
            </a:fld>
            <a:endParaRPr lang="en-GB"/>
          </a:p>
        </p:txBody>
      </p:sp>
      <p:sp>
        <p:nvSpPr>
          <p:cNvPr id="430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43012"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11877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09CDD180-27F1-43D2-8E33-75691F2ED90F}" type="slidenum">
              <a:rPr lang="en-GB" smtClean="0"/>
              <a:pPr/>
              <a:t>25</a:t>
            </a:fld>
            <a:endParaRPr lang="en-GB"/>
          </a:p>
        </p:txBody>
      </p:sp>
      <p:sp>
        <p:nvSpPr>
          <p:cNvPr id="4403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it-IT">
              <a:ea typeface="Lucida Sans Unicode" charset="0"/>
              <a:cs typeface="Lucida Sans Unicode" charset="0"/>
            </a:endParaRPr>
          </a:p>
        </p:txBody>
      </p:sp>
      <p:sp>
        <p:nvSpPr>
          <p:cNvPr id="44036" name="Rectangle 2"/>
          <p:cNvSpPr>
            <a:spLocks noGrp="1" noChangeArrowheads="1"/>
          </p:cNvSpPr>
          <p:nvPr>
            <p:ph type="body"/>
          </p:nvPr>
        </p:nvSpPr>
        <p:spPr>
          <a:xfrm>
            <a:off x="914400" y="4343400"/>
            <a:ext cx="5029200" cy="4116388"/>
          </a:xfrm>
          <a:noFill/>
          <a:ln/>
        </p:spPr>
        <p:txBody>
          <a:bodyPr wrap="none" anchor="ctr"/>
          <a:lstStyle/>
          <a:p>
            <a:endParaRPr lang="it-IT"/>
          </a:p>
        </p:txBody>
      </p:sp>
    </p:spTree>
    <p:extLst>
      <p:ext uri="{BB962C8B-B14F-4D97-AF65-F5344CB8AC3E}">
        <p14:creationId xmlns:p14="http://schemas.microsoft.com/office/powerpoint/2010/main" val="46224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69745CA-FC4A-4C8E-A786-CD206909BFA9}"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0CAFDDD-33EE-4AA0-9578-A9821238BEFD}"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63550"/>
            <a:ext cx="1941513" cy="575151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76900" cy="575151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0D4F76F1-1AB0-4ECE-9DB0-016B14D40922}"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70813" cy="1433513"/>
          </a:xfrm>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059FD1C9-BA95-4730-B6D2-D3E56BC703A3}"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18D3413C-7E59-4105-8024-B799B175D680}"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F78CF4BE-0DCF-44B6-94D2-7772BDA5C742}"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981200"/>
            <a:ext cx="38100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22237ABF-CD9B-45C1-9B0A-22DEED408C69}"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CF07FEB2-12C6-4BE6-A67B-A29115DB1228}"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123A0FDB-7E1E-4ADD-87D7-B5053D9B4592}"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50A879C8-1C63-4F49-BABA-589469D462BC}"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730D893C-004E-496D-9572-18C5869351DE}"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A97D7F99-1B20-43E1-9550-3DBDCBEF4672}"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463550"/>
            <a:ext cx="77708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Cliccate per modificare il formato del testo del titolo</a:t>
            </a:r>
          </a:p>
        </p:txBody>
      </p:sp>
      <p:sp>
        <p:nvSpPr>
          <p:cNvPr id="2051" name="Rectangle 2"/>
          <p:cNvSpPr>
            <a:spLocks noGrp="1" noChangeArrowheads="1"/>
          </p:cNvSpPr>
          <p:nvPr>
            <p:ph type="body" idx="1"/>
          </p:nvPr>
        </p:nvSpPr>
        <p:spPr bwMode="auto">
          <a:xfrm>
            <a:off x="685800" y="1981200"/>
            <a:ext cx="7770813" cy="42338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Cliccate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1027"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mn-ea"/>
                <a:cs typeface="+mn-cs"/>
              </a:defRPr>
            </a:lvl1pPr>
          </a:lstStyle>
          <a:p>
            <a:pPr>
              <a:defRPr/>
            </a:pPr>
            <a:endParaRPr lang="en-GB"/>
          </a:p>
        </p:txBody>
      </p:sp>
      <p:sp>
        <p:nvSpPr>
          <p:cNvPr id="1028" name="Rectangle 4"/>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mn-ea"/>
                <a:cs typeface="+mn-cs"/>
              </a:defRPr>
            </a:lvl1pPr>
          </a:lstStyle>
          <a:p>
            <a:pPr>
              <a:defRPr/>
            </a:pPr>
            <a:endParaRPr lang="en-GB"/>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mn-ea"/>
                <a:cs typeface="+mn-cs"/>
              </a:defRPr>
            </a:lvl1pPr>
          </a:lstStyle>
          <a:p>
            <a:pPr>
              <a:defRPr/>
            </a:pPr>
            <a:fld id="{818FEB11-94B9-4AF8-83B0-E6732704AA8F}"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2pPr>
      <a:lvl3pPr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3pPr>
      <a:lvl4pPr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4pPr>
      <a:lvl5pPr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5pPr>
      <a:lvl6pPr marL="457200" algn="ctr" defTabSz="449263" rtl="0" fontAlgn="base">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6pPr>
      <a:lvl7pPr marL="914400" algn="ctr" defTabSz="449263" rtl="0" fontAlgn="base">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7pPr>
      <a:lvl8pPr marL="1371600" algn="ctr" defTabSz="449263" rtl="0" fontAlgn="base">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8pPr>
      <a:lvl9pPr marL="1828800" algn="ctr" defTabSz="449263" rtl="0" fontAlgn="base">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fontAlgn="base">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fontAlgn="base">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fontAlgn="base">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15CF258-5941-0ED1-1529-BDD43F8C32D1}"/>
              </a:ext>
            </a:extLst>
          </p:cNvPr>
          <p:cNvPicPr>
            <a:picLocks noChangeAspect="1"/>
          </p:cNvPicPr>
          <p:nvPr/>
        </p:nvPicPr>
        <p:blipFill>
          <a:blip r:embed="rId3">
            <a:alphaModFix amt="85000"/>
          </a:blip>
          <a:stretch>
            <a:fillRect/>
          </a:stretch>
        </p:blipFill>
        <p:spPr>
          <a:xfrm>
            <a:off x="0" y="0"/>
            <a:ext cx="9144000" cy="6858000"/>
          </a:xfrm>
          <a:prstGeom prst="rect">
            <a:avLst/>
          </a:prstGeom>
        </p:spPr>
      </p:pic>
      <p:sp>
        <p:nvSpPr>
          <p:cNvPr id="4098" name="Rectangle 1"/>
          <p:cNvSpPr>
            <a:spLocks noGrp="1" noChangeArrowheads="1"/>
          </p:cNvSpPr>
          <p:nvPr>
            <p:ph type="title"/>
          </p:nvPr>
        </p:nvSpPr>
        <p:spPr>
          <a:xfrm>
            <a:off x="685800" y="634331"/>
            <a:ext cx="7772400" cy="2033506"/>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200" dirty="0" err="1">
                <a:solidFill>
                  <a:schemeClr val="bg1"/>
                </a:solidFill>
                <a:latin typeface="Verdana" panose="020B0604030504040204" pitchFamily="34" charset="0"/>
                <a:ea typeface="Verdana" panose="020B0604030504040204" pitchFamily="34" charset="0"/>
                <a:cs typeface="Verdana" panose="020B0604030504040204" pitchFamily="34" charset="0"/>
              </a:rPr>
              <a:t>Introduzione</a:t>
            </a:r>
            <a:r>
              <a:rPr lang="en-GB" sz="4200" dirty="0">
                <a:solidFill>
                  <a:schemeClr val="bg1"/>
                </a:solidFill>
                <a:latin typeface="Verdana" panose="020B0604030504040204" pitchFamily="34" charset="0"/>
                <a:ea typeface="Verdana" panose="020B0604030504040204" pitchFamily="34" charset="0"/>
                <a:cs typeface="Verdana" panose="020B0604030504040204" pitchFamily="34" charset="0"/>
              </a:rPr>
              <a:t> alle</a:t>
            </a:r>
            <a:br>
              <a:rPr lang="en-GB" sz="4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4200" dirty="0" err="1">
                <a:solidFill>
                  <a:schemeClr val="bg1"/>
                </a:solidFill>
                <a:latin typeface="Verdana" panose="020B0604030504040204" pitchFamily="34" charset="0"/>
                <a:ea typeface="Verdana" panose="020B0604030504040204" pitchFamily="34" charset="0"/>
                <a:cs typeface="Verdana" panose="020B0604030504040204" pitchFamily="34" charset="0"/>
              </a:rPr>
              <a:t>Relazioni</a:t>
            </a:r>
            <a:r>
              <a:rPr lang="en-GB" sz="4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4200" dirty="0" err="1">
                <a:solidFill>
                  <a:schemeClr val="bg1"/>
                </a:solidFill>
                <a:latin typeface="Verdana" panose="020B0604030504040204" pitchFamily="34" charset="0"/>
                <a:ea typeface="Verdana" panose="020B0604030504040204" pitchFamily="34" charset="0"/>
                <a:cs typeface="Verdana" panose="020B0604030504040204" pitchFamily="34" charset="0"/>
              </a:rPr>
              <a:t>Pubbliche</a:t>
            </a:r>
            <a:br>
              <a:rPr lang="en-GB" sz="4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4200" dirty="0" err="1">
                <a:solidFill>
                  <a:schemeClr val="bg1"/>
                </a:solidFill>
                <a:latin typeface="Verdana" panose="020B0604030504040204" pitchFamily="34" charset="0"/>
                <a:ea typeface="Verdana" panose="020B0604030504040204" pitchFamily="34" charset="0"/>
                <a:cs typeface="Verdana" panose="020B0604030504040204" pitchFamily="34" charset="0"/>
              </a:rPr>
              <a:t>Internazionali</a:t>
            </a:r>
            <a:endParaRPr lang="en-GB" sz="4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099" name="Rectangle 2"/>
          <p:cNvSpPr>
            <a:spLocks noGrp="1" noChangeArrowheads="1"/>
          </p:cNvSpPr>
          <p:nvPr>
            <p:ph type="subTitle" idx="4294967295"/>
          </p:nvPr>
        </p:nvSpPr>
        <p:spPr>
          <a:xfrm>
            <a:off x="-252536" y="2901045"/>
            <a:ext cx="5112568" cy="2269468"/>
          </a:xfrm>
        </p:spPr>
        <p:txBody>
          <a:bodyPr wrap="square">
            <a:spAutoFit/>
          </a:bodyPr>
          <a:lstStyle/>
          <a:p>
            <a:pPr marL="457200" lvl="1" indent="0" algn="ctr" eaLnBrk="1" hangingPunct="1">
              <a:lnSpc>
                <a:spcPct val="100000"/>
              </a:lnSpc>
              <a:spcBef>
                <a:spcPts val="800"/>
              </a:spcBef>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3200" dirty="0" err="1">
                <a:solidFill>
                  <a:schemeClr val="bg1"/>
                </a:solidFill>
                <a:latin typeface="Verdana" panose="020B0604030504040204" pitchFamily="34" charset="0"/>
                <a:ea typeface="Verdana" panose="020B0604030504040204" pitchFamily="34" charset="0"/>
                <a:cs typeface="Verdana" panose="020B0604030504040204" pitchFamily="34" charset="0"/>
              </a:rPr>
              <a:t>Surfando</a:t>
            </a:r>
            <a:r>
              <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3200" dirty="0" err="1">
                <a:solidFill>
                  <a:schemeClr val="bg1"/>
                </a:solidFill>
                <a:latin typeface="Verdana" panose="020B0604030504040204" pitchFamily="34" charset="0"/>
                <a:ea typeface="Verdana" panose="020B0604030504040204" pitchFamily="34" charset="0"/>
                <a:cs typeface="Verdana" panose="020B0604030504040204" pitchFamily="34" charset="0"/>
              </a:rPr>
              <a:t>tra</a:t>
            </a:r>
            <a:r>
              <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3200" dirty="0" err="1">
                <a:solidFill>
                  <a:schemeClr val="bg1"/>
                </a:solidFill>
                <a:latin typeface="Verdana" panose="020B0604030504040204" pitchFamily="34" charset="0"/>
                <a:ea typeface="Verdana" panose="020B0604030504040204" pitchFamily="34" charset="0"/>
                <a:cs typeface="Verdana" panose="020B0604030504040204" pitchFamily="34" charset="0"/>
              </a:rPr>
              <a:t>concetti</a:t>
            </a: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lvl="1" indent="0" algn="ctr" eaLnBrk="1" hangingPunct="1">
              <a:lnSpc>
                <a:spcPct val="100000"/>
              </a:lnSpc>
              <a:spcBef>
                <a:spcPts val="800"/>
              </a:spcBef>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3200" dirty="0" err="1">
                <a:solidFill>
                  <a:schemeClr val="bg1"/>
                </a:solidFill>
                <a:latin typeface="Verdana" panose="020B0604030504040204" pitchFamily="34" charset="0"/>
                <a:ea typeface="Verdana" panose="020B0604030504040204" pitchFamily="34" charset="0"/>
                <a:cs typeface="Verdana" panose="020B0604030504040204" pitchFamily="34" charset="0"/>
              </a:rPr>
              <a:t>nella</a:t>
            </a:r>
            <a:r>
              <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3200" dirty="0" err="1">
                <a:solidFill>
                  <a:schemeClr val="bg1"/>
                </a:solidFill>
                <a:latin typeface="Verdana" panose="020B0604030504040204" pitchFamily="34" charset="0"/>
                <a:ea typeface="Verdana" panose="020B0604030504040204" pitchFamily="34" charset="0"/>
                <a:cs typeface="Verdana" panose="020B0604030504040204" pitchFamily="34" charset="0"/>
              </a:rPr>
              <a:t>galassia</a:t>
            </a: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lvl="1" indent="0" algn="ctr" eaLnBrk="1" hangingPunct="1">
              <a:lnSpc>
                <a:spcPct val="100000"/>
              </a:lnSpc>
              <a:spcBef>
                <a:spcPts val="800"/>
              </a:spcBef>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3200" dirty="0" err="1">
                <a:solidFill>
                  <a:schemeClr val="bg1"/>
                </a:solidFill>
                <a:latin typeface="Verdana" panose="020B0604030504040204" pitchFamily="34" charset="0"/>
                <a:ea typeface="Verdana" panose="020B0604030504040204" pitchFamily="34" charset="0"/>
                <a:cs typeface="Verdana" panose="020B0604030504040204" pitchFamily="34" charset="0"/>
              </a:rPr>
              <a:t>delle</a:t>
            </a:r>
            <a:r>
              <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3200" dirty="0" err="1">
                <a:solidFill>
                  <a:schemeClr val="bg1"/>
                </a:solidFill>
                <a:latin typeface="Verdana" panose="020B0604030504040204" pitchFamily="34" charset="0"/>
                <a:ea typeface="Verdana" panose="020B0604030504040204" pitchFamily="34" charset="0"/>
                <a:cs typeface="Verdana" panose="020B0604030504040204" pitchFamily="34" charset="0"/>
              </a:rPr>
              <a:t>precedenti</a:t>
            </a:r>
            <a:r>
              <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3200" dirty="0" err="1">
                <a:solidFill>
                  <a:schemeClr val="bg1"/>
                </a:solidFill>
                <a:latin typeface="Verdana" panose="020B0604030504040204" pitchFamily="34" charset="0"/>
                <a:ea typeface="Verdana" panose="020B0604030504040204" pitchFamily="34" charset="0"/>
                <a:cs typeface="Verdana" panose="020B0604030504040204" pitchFamily="34" charset="0"/>
              </a:rPr>
              <a:t>definizioni</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a:extLst>
              <a:ext uri="{FF2B5EF4-FFF2-40B4-BE49-F238E27FC236}">
                <a16:creationId xmlns:a16="http://schemas.microsoft.com/office/drawing/2014/main" id="{8DE0C55D-8159-253D-97EC-6602F1EA4C38}"/>
              </a:ext>
            </a:extLst>
          </p:cNvPr>
          <p:cNvPicPr>
            <a:picLocks noChangeAspect="1"/>
          </p:cNvPicPr>
          <p:nvPr/>
        </p:nvPicPr>
        <p:blipFill>
          <a:blip r:embed="rId4"/>
          <a:stretch>
            <a:fillRect/>
          </a:stretch>
        </p:blipFill>
        <p:spPr>
          <a:xfrm>
            <a:off x="0" y="0"/>
            <a:ext cx="2123728" cy="121355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9DA3CA41-22E8-6842-EF83-14589AAADDA0}"/>
              </a:ext>
            </a:extLst>
          </p:cNvPr>
          <p:cNvPicPr>
            <a:picLocks noChangeAspect="1"/>
          </p:cNvPicPr>
          <p:nvPr/>
        </p:nvPicPr>
        <p:blipFill>
          <a:blip r:embed="rId2">
            <a:alphaModFix amt="50000"/>
          </a:blip>
          <a:srcRect t="24487" b="513"/>
          <a:stretch/>
        </p:blipFill>
        <p:spPr>
          <a:xfrm>
            <a:off x="20" y="1"/>
            <a:ext cx="9143980" cy="6857999"/>
          </a:xfrm>
          <a:prstGeom prst="rect">
            <a:avLst/>
          </a:prstGeom>
        </p:spPr>
      </p:pic>
      <p:sp>
        <p:nvSpPr>
          <p:cNvPr id="2" name="Titolo 1">
            <a:extLst>
              <a:ext uri="{FF2B5EF4-FFF2-40B4-BE49-F238E27FC236}">
                <a16:creationId xmlns:a16="http://schemas.microsoft.com/office/drawing/2014/main" id="{EB6E0731-DFDE-A4D0-0705-6F804F7111A7}"/>
              </a:ext>
            </a:extLst>
          </p:cNvPr>
          <p:cNvSpPr>
            <a:spLocks noGrp="1"/>
          </p:cNvSpPr>
          <p:nvPr>
            <p:ph type="title"/>
          </p:nvPr>
        </p:nvSpPr>
        <p:spPr>
          <a:xfrm>
            <a:off x="1143000" y="680882"/>
            <a:ext cx="6858000" cy="2900518"/>
          </a:xfrm>
        </p:spPr>
        <p:txBody>
          <a:bodyPr vert="horz" lIns="91440" tIns="45720" rIns="91440" bIns="45720" rtlCol="0" anchor="b">
            <a:normAutofit/>
          </a:bodyPr>
          <a:lstStyle/>
          <a:p>
            <a:pPr defTabSz="914400" eaLnBrk="1" hangingPunct="1">
              <a:lnSpc>
                <a:spcPct val="90000"/>
              </a:lnSpc>
            </a:pPr>
            <a:r>
              <a:rPr lang="en-US" sz="3200" kern="1200" dirty="0" err="1">
                <a:solidFill>
                  <a:srgbClr val="FFFFFF"/>
                </a:solidFill>
                <a:latin typeface="Verdana" panose="020B0604030504040204" pitchFamily="34" charset="0"/>
                <a:ea typeface="Verdana" panose="020B0604030504040204" pitchFamily="34" charset="0"/>
              </a:rPr>
              <a:t>Strategia</a:t>
            </a:r>
            <a:r>
              <a:rPr lang="en-US" sz="3200" kern="1200" dirty="0">
                <a:solidFill>
                  <a:srgbClr val="FFFFFF"/>
                </a:solidFill>
                <a:latin typeface="Verdana" panose="020B0604030504040204" pitchFamily="34" charset="0"/>
                <a:ea typeface="Verdana" panose="020B0604030504040204" pitchFamily="34" charset="0"/>
              </a:rPr>
              <a:t>?</a:t>
            </a:r>
          </a:p>
        </p:txBody>
      </p:sp>
      <p:sp>
        <p:nvSpPr>
          <p:cNvPr id="4" name="AutoShape 2" descr="A highly creative and abstract chessboard where the pieces are uniquely reimagined to symbolize different organizational roles. The king and queen appear as intricate towers of interconnected gears and structures, representing leadership and vision. Knights resemble dynamic arrows or flowing pathways, symbolizing strategy and adaptability. Pawns are modular, stackable units, emphasizing teamwork and growth. The chessboard itself is an interactive grid with shifting tiles, illustrating flexibility and decision-making. The design is futuristic, elegant, and conceptual, with a neutral background to keep focus on the board and pieces.">
            <a:extLst>
              <a:ext uri="{FF2B5EF4-FFF2-40B4-BE49-F238E27FC236}">
                <a16:creationId xmlns:a16="http://schemas.microsoft.com/office/drawing/2014/main" id="{67F20D2F-2494-3A96-5499-BEECA3E103A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8134264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F4177EC3-160F-7028-25E1-55B285F25534}"/>
              </a:ext>
            </a:extLst>
          </p:cNvPr>
          <p:cNvGraphicFramePr>
            <a:graphicFrameLocks noGrp="1"/>
          </p:cNvGraphicFramePr>
          <p:nvPr>
            <p:extLst>
              <p:ext uri="{D42A27DB-BD31-4B8C-83A1-F6EECF244321}">
                <p14:modId xmlns:p14="http://schemas.microsoft.com/office/powerpoint/2010/main" val="1149073133"/>
              </p:ext>
            </p:extLst>
          </p:nvPr>
        </p:nvGraphicFramePr>
        <p:xfrm>
          <a:off x="179512" y="182986"/>
          <a:ext cx="8784976" cy="6492028"/>
        </p:xfrm>
        <a:graphic>
          <a:graphicData uri="http://schemas.openxmlformats.org/drawingml/2006/table">
            <a:tbl>
              <a:tblPr firstRow="1" bandRow="1">
                <a:tableStyleId>{5C22544A-7EE6-4342-B048-85BDC9FD1C3A}</a:tableStyleId>
              </a:tblPr>
              <a:tblGrid>
                <a:gridCol w="1171330">
                  <a:extLst>
                    <a:ext uri="{9D8B030D-6E8A-4147-A177-3AD203B41FA5}">
                      <a16:colId xmlns:a16="http://schemas.microsoft.com/office/drawing/2014/main" val="1461883962"/>
                    </a:ext>
                  </a:extLst>
                </a:gridCol>
                <a:gridCol w="6893566">
                  <a:extLst>
                    <a:ext uri="{9D8B030D-6E8A-4147-A177-3AD203B41FA5}">
                      <a16:colId xmlns:a16="http://schemas.microsoft.com/office/drawing/2014/main" val="3703939033"/>
                    </a:ext>
                  </a:extLst>
                </a:gridCol>
                <a:gridCol w="720080">
                  <a:extLst>
                    <a:ext uri="{9D8B030D-6E8A-4147-A177-3AD203B41FA5}">
                      <a16:colId xmlns:a16="http://schemas.microsoft.com/office/drawing/2014/main" val="3870501965"/>
                    </a:ext>
                  </a:extLst>
                </a:gridCol>
              </a:tblGrid>
              <a:tr h="320134">
                <a:tc>
                  <a:txBody>
                    <a:bodyPr/>
                    <a:lstStyle/>
                    <a:p>
                      <a:pPr algn="ctr" fontAlgn="t"/>
                      <a:r>
                        <a:rPr lang="en-GB" sz="1600" u="none" strike="noStrike" dirty="0" err="1">
                          <a:effectLst/>
                          <a:latin typeface="Verdana" panose="020B0604030504040204" pitchFamily="34" charset="0"/>
                          <a:ea typeface="Verdana" panose="020B0604030504040204" pitchFamily="34" charset="0"/>
                        </a:rPr>
                        <a:t>Autore</a:t>
                      </a:r>
                      <a:endParaRPr lang="en-GB" sz="1600" b="1"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tc>
                <a:tc>
                  <a:txBody>
                    <a:bodyPr/>
                    <a:lstStyle/>
                    <a:p>
                      <a:pPr algn="ctr" fontAlgn="t"/>
                      <a:r>
                        <a:rPr lang="en-GB" sz="2000" u="none" strike="noStrike">
                          <a:effectLst/>
                          <a:latin typeface="Verdana" panose="020B0604030504040204" pitchFamily="34" charset="0"/>
                          <a:ea typeface="Verdana" panose="020B0604030504040204" pitchFamily="34" charset="0"/>
                        </a:rPr>
                        <a:t>Definizione</a:t>
                      </a:r>
                      <a:endParaRPr lang="en-GB" sz="2000" b="1" i="0" u="none" strike="noStrike">
                        <a:solidFill>
                          <a:srgbClr val="000000"/>
                        </a:solidFill>
                        <a:effectLst/>
                        <a:latin typeface="Verdana" panose="020B0604030504040204" pitchFamily="34" charset="0"/>
                        <a:ea typeface="Verdana" panose="020B0604030504040204" pitchFamily="34" charset="0"/>
                      </a:endParaRPr>
                    </a:p>
                  </a:txBody>
                  <a:tcPr marL="2489" marR="2489" marT="2489" marB="0"/>
                </a:tc>
                <a:tc>
                  <a:txBody>
                    <a:bodyPr/>
                    <a:lstStyle/>
                    <a:p>
                      <a:pPr algn="ctr" fontAlgn="t"/>
                      <a:r>
                        <a:rPr lang="en-GB" sz="1600" u="none" strike="noStrike" dirty="0">
                          <a:effectLst/>
                          <a:latin typeface="Verdana" panose="020B0604030504040204" pitchFamily="34" charset="0"/>
                          <a:ea typeface="Verdana" panose="020B0604030504040204" pitchFamily="34" charset="0"/>
                        </a:rPr>
                        <a:t>Anno</a:t>
                      </a:r>
                      <a:endParaRPr lang="en-GB" sz="1600" b="1"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tc>
                <a:extLst>
                  <a:ext uri="{0D108BD9-81ED-4DB2-BD59-A6C34878D82A}">
                    <a16:rowId xmlns:a16="http://schemas.microsoft.com/office/drawing/2014/main" val="3549428721"/>
                  </a:ext>
                </a:extLst>
              </a:tr>
              <a:tr h="576298">
                <a:tc>
                  <a:txBody>
                    <a:bodyPr/>
                    <a:lstStyle/>
                    <a:p>
                      <a:pPr algn="l" fontAlgn="b"/>
                      <a:r>
                        <a:rPr lang="en-GB" sz="1600" u="none" strike="noStrike" dirty="0">
                          <a:effectLst/>
                          <a:latin typeface="Verdana" panose="020B0604030504040204" pitchFamily="34" charset="0"/>
                          <a:ea typeface="Verdana" panose="020B0604030504040204" pitchFamily="34" charset="0"/>
                        </a:rPr>
                        <a:t>Von Neumann - Morgenstern</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just" fontAlgn="b"/>
                      <a:r>
                        <a:rPr lang="it-IT" sz="2000" u="none" strike="noStrike" dirty="0">
                          <a:effectLst/>
                          <a:latin typeface="Verdana" panose="020B0604030504040204" pitchFamily="34" charset="0"/>
                          <a:ea typeface="Verdana" panose="020B0604030504040204" pitchFamily="34" charset="0"/>
                        </a:rPr>
                        <a:t>Un piano completo, che specifica quali scelte (i giocatori) faranno in ciascun possibile scenario</a:t>
                      </a:r>
                      <a:endParaRPr lang="it-IT" sz="20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r" fontAlgn="b"/>
                      <a:r>
                        <a:rPr lang="en-GB" sz="1600" u="none" strike="noStrike" dirty="0">
                          <a:effectLst/>
                          <a:latin typeface="Verdana" panose="020B0604030504040204" pitchFamily="34" charset="0"/>
                          <a:ea typeface="Verdana" panose="020B0604030504040204" pitchFamily="34" charset="0"/>
                        </a:rPr>
                        <a:t>1944</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extLst>
                  <a:ext uri="{0D108BD9-81ED-4DB2-BD59-A6C34878D82A}">
                    <a16:rowId xmlns:a16="http://schemas.microsoft.com/office/drawing/2014/main" val="2764185540"/>
                  </a:ext>
                </a:extLst>
              </a:tr>
              <a:tr h="832462">
                <a:tc>
                  <a:txBody>
                    <a:bodyPr/>
                    <a:lstStyle/>
                    <a:p>
                      <a:pPr algn="l" fontAlgn="b"/>
                      <a:r>
                        <a:rPr lang="en-GB" sz="1600" u="none" strike="noStrike" dirty="0">
                          <a:effectLst/>
                          <a:latin typeface="Verdana" panose="020B0604030504040204" pitchFamily="34" charset="0"/>
                          <a:ea typeface="Verdana" panose="020B0604030504040204" pitchFamily="34" charset="0"/>
                        </a:rPr>
                        <a:t>Chandler</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just" fontAlgn="b"/>
                      <a:r>
                        <a:rPr lang="it-IT" sz="2000" u="none" strike="noStrike" dirty="0">
                          <a:effectLst/>
                          <a:latin typeface="Verdana" panose="020B0604030504040204" pitchFamily="34" charset="0"/>
                          <a:ea typeface="Verdana" panose="020B0604030504040204" pitchFamily="34" charset="0"/>
                        </a:rPr>
                        <a:t>La determinazione delle mete e degli obiettivi di lungo periodo di un’impresa, nonché delle azioni e delle risorse per realizzarli</a:t>
                      </a:r>
                      <a:endParaRPr lang="it-IT" sz="20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r" fontAlgn="b"/>
                      <a:r>
                        <a:rPr lang="en-GB" sz="1600" u="none" strike="noStrike" dirty="0">
                          <a:effectLst/>
                          <a:latin typeface="Verdana" panose="020B0604030504040204" pitchFamily="34" charset="0"/>
                          <a:ea typeface="Verdana" panose="020B0604030504040204" pitchFamily="34" charset="0"/>
                        </a:rPr>
                        <a:t>1962</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extLst>
                  <a:ext uri="{0D108BD9-81ED-4DB2-BD59-A6C34878D82A}">
                    <a16:rowId xmlns:a16="http://schemas.microsoft.com/office/drawing/2014/main" val="443914178"/>
                  </a:ext>
                </a:extLst>
              </a:tr>
              <a:tr h="576298">
                <a:tc>
                  <a:txBody>
                    <a:bodyPr/>
                    <a:lstStyle/>
                    <a:p>
                      <a:pPr algn="l" fontAlgn="b"/>
                      <a:r>
                        <a:rPr lang="en-GB" sz="1600" u="none" strike="noStrike">
                          <a:effectLst/>
                          <a:latin typeface="Verdana" panose="020B0604030504040204" pitchFamily="34" charset="0"/>
                          <a:ea typeface="Verdana" panose="020B0604030504040204" pitchFamily="34" charset="0"/>
                        </a:rPr>
                        <a:t>Steiner - Miner</a:t>
                      </a:r>
                      <a:endParaRPr lang="en-GB" sz="1600" b="0" i="0" u="none" strike="noStrike">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just" fontAlgn="b"/>
                      <a:r>
                        <a:rPr lang="it-IT" sz="2000" u="none" strike="noStrike" dirty="0">
                          <a:effectLst/>
                          <a:latin typeface="Verdana" panose="020B0604030504040204" pitchFamily="34" charset="0"/>
                          <a:ea typeface="Verdana" panose="020B0604030504040204" pitchFamily="34" charset="0"/>
                        </a:rPr>
                        <a:t>La formulazione della mission, degli scopi e degli obiettivi aziendali</a:t>
                      </a:r>
                      <a:endParaRPr lang="it-IT" sz="20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r" fontAlgn="b"/>
                      <a:r>
                        <a:rPr lang="en-GB" sz="1600" u="none" strike="noStrike">
                          <a:effectLst/>
                          <a:latin typeface="Verdana" panose="020B0604030504040204" pitchFamily="34" charset="0"/>
                          <a:ea typeface="Verdana" panose="020B0604030504040204" pitchFamily="34" charset="0"/>
                        </a:rPr>
                        <a:t>1977</a:t>
                      </a:r>
                      <a:endParaRPr lang="en-GB" sz="1600" b="0" i="0" u="none" strike="noStrike">
                        <a:solidFill>
                          <a:srgbClr val="000000"/>
                        </a:solidFill>
                        <a:effectLst/>
                        <a:latin typeface="Verdana" panose="020B0604030504040204" pitchFamily="34" charset="0"/>
                        <a:ea typeface="Verdana" panose="020B0604030504040204" pitchFamily="34" charset="0"/>
                      </a:endParaRPr>
                    </a:p>
                  </a:txBody>
                  <a:tcPr marL="2489" marR="2489" marT="2489" marB="0" anchor="b"/>
                </a:tc>
                <a:extLst>
                  <a:ext uri="{0D108BD9-81ED-4DB2-BD59-A6C34878D82A}">
                    <a16:rowId xmlns:a16="http://schemas.microsoft.com/office/drawing/2014/main" val="2922423210"/>
                  </a:ext>
                </a:extLst>
              </a:tr>
              <a:tr h="832462">
                <a:tc>
                  <a:txBody>
                    <a:bodyPr/>
                    <a:lstStyle/>
                    <a:p>
                      <a:pPr algn="l" fontAlgn="b"/>
                      <a:r>
                        <a:rPr lang="en-GB" sz="1600" u="none" strike="noStrike" dirty="0">
                          <a:effectLst/>
                          <a:latin typeface="Verdana" panose="020B0604030504040204" pitchFamily="34" charset="0"/>
                          <a:ea typeface="Verdana" panose="020B0604030504040204" pitchFamily="34" charset="0"/>
                        </a:rPr>
                        <a:t>Glueck</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just" fontAlgn="b"/>
                      <a:r>
                        <a:rPr lang="it-IT" sz="2000" u="none" strike="noStrike" dirty="0">
                          <a:effectLst/>
                          <a:latin typeface="Verdana" panose="020B0604030504040204" pitchFamily="34" charset="0"/>
                          <a:ea typeface="Verdana" panose="020B0604030504040204" pitchFamily="34" charset="0"/>
                        </a:rPr>
                        <a:t>Un unico piano, completo ed integrato predisposto per assicurare che gli obiettivi alla base dell’azienda siano raggiunti</a:t>
                      </a:r>
                      <a:endParaRPr lang="it-IT" sz="20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r" fontAlgn="b"/>
                      <a:r>
                        <a:rPr lang="en-GB" sz="1600" u="none" strike="noStrike" dirty="0">
                          <a:effectLst/>
                          <a:latin typeface="Verdana" panose="020B0604030504040204" pitchFamily="34" charset="0"/>
                          <a:ea typeface="Verdana" panose="020B0604030504040204" pitchFamily="34" charset="0"/>
                        </a:rPr>
                        <a:t>1980</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extLst>
                  <a:ext uri="{0D108BD9-81ED-4DB2-BD59-A6C34878D82A}">
                    <a16:rowId xmlns:a16="http://schemas.microsoft.com/office/drawing/2014/main" val="3229011085"/>
                  </a:ext>
                </a:extLst>
              </a:tr>
              <a:tr h="832462">
                <a:tc>
                  <a:txBody>
                    <a:bodyPr/>
                    <a:lstStyle/>
                    <a:p>
                      <a:pPr algn="l" fontAlgn="b"/>
                      <a:r>
                        <a:rPr lang="en-GB" sz="1600" u="none" strike="noStrike" dirty="0">
                          <a:effectLst/>
                          <a:latin typeface="Verdana" panose="020B0604030504040204" pitchFamily="34" charset="0"/>
                          <a:ea typeface="Verdana" panose="020B0604030504040204" pitchFamily="34" charset="0"/>
                        </a:rPr>
                        <a:t>Hitt – Ireland – </a:t>
                      </a:r>
                      <a:r>
                        <a:rPr lang="en-GB" sz="1600" u="none" strike="noStrike" dirty="0" err="1">
                          <a:effectLst/>
                          <a:latin typeface="Verdana" panose="020B0604030504040204" pitchFamily="34" charset="0"/>
                          <a:ea typeface="Verdana" panose="020B0604030504040204" pitchFamily="34" charset="0"/>
                        </a:rPr>
                        <a:t>Hoskisson</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just" fontAlgn="b"/>
                      <a:r>
                        <a:rPr lang="it-IT" sz="2000" u="none" strike="noStrike" dirty="0">
                          <a:effectLst/>
                          <a:latin typeface="Verdana" panose="020B0604030504040204" pitchFamily="34" charset="0"/>
                          <a:ea typeface="Verdana" panose="020B0604030504040204" pitchFamily="34" charset="0"/>
                        </a:rPr>
                        <a:t>Un set integrato e coordinato di azioni ed impegni per sfruttare le core </a:t>
                      </a:r>
                      <a:r>
                        <a:rPr lang="it-IT" sz="2000" u="none" strike="noStrike" dirty="0" err="1">
                          <a:effectLst/>
                          <a:latin typeface="Verdana" panose="020B0604030504040204" pitchFamily="34" charset="0"/>
                          <a:ea typeface="Verdana" panose="020B0604030504040204" pitchFamily="34" charset="0"/>
                        </a:rPr>
                        <a:t>competencies</a:t>
                      </a:r>
                      <a:r>
                        <a:rPr lang="it-IT" sz="2000" u="none" strike="noStrike" dirty="0">
                          <a:effectLst/>
                          <a:latin typeface="Verdana" panose="020B0604030504040204" pitchFamily="34" charset="0"/>
                          <a:ea typeface="Verdana" panose="020B0604030504040204" pitchFamily="34" charset="0"/>
                        </a:rPr>
                        <a:t> e generare vantaggio competitivo</a:t>
                      </a:r>
                      <a:endParaRPr lang="it-IT" sz="20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r" fontAlgn="b"/>
                      <a:r>
                        <a:rPr lang="en-GB" sz="1600" u="none" strike="noStrike" dirty="0">
                          <a:effectLst/>
                          <a:latin typeface="Verdana" panose="020B0604030504040204" pitchFamily="34" charset="0"/>
                          <a:ea typeface="Verdana" panose="020B0604030504040204" pitchFamily="34" charset="0"/>
                        </a:rPr>
                        <a:t>1997</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extLst>
                  <a:ext uri="{0D108BD9-81ED-4DB2-BD59-A6C34878D82A}">
                    <a16:rowId xmlns:a16="http://schemas.microsoft.com/office/drawing/2014/main" val="1217695837"/>
                  </a:ext>
                </a:extLst>
              </a:tr>
              <a:tr h="0">
                <a:tc>
                  <a:txBody>
                    <a:bodyPr/>
                    <a:lstStyle/>
                    <a:p>
                      <a:pPr algn="l" fontAlgn="b"/>
                      <a:r>
                        <a:rPr lang="en-GB" sz="1600" u="none" strike="noStrike" dirty="0">
                          <a:effectLst/>
                          <a:latin typeface="Verdana" panose="020B0604030504040204" pitchFamily="34" charset="0"/>
                          <a:ea typeface="Verdana" panose="020B0604030504040204" pitchFamily="34" charset="0"/>
                        </a:rPr>
                        <a:t>Johnson e Scholes</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just" fontAlgn="b"/>
                      <a:r>
                        <a:rPr lang="it-IT" sz="2000" u="none" strike="noStrike" dirty="0">
                          <a:effectLst/>
                          <a:latin typeface="Verdana" panose="020B0604030504040204" pitchFamily="34" charset="0"/>
                          <a:ea typeface="Verdana" panose="020B0604030504040204" pitchFamily="34" charset="0"/>
                        </a:rPr>
                        <a:t>La direzione e l'obiettivo di un'organizzazione a lungo termine che permette di raggiungere un certo tipo di vantaggio per l'organizzazione attraverso la configurazione delle risorse nell'ecosistema di riferimento al fine di soddisfare le esigenze dei mercati e per soddisfare le aspettative degli azionisti</a:t>
                      </a:r>
                      <a:endParaRPr lang="it-IT" sz="20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tc>
                  <a:txBody>
                    <a:bodyPr/>
                    <a:lstStyle/>
                    <a:p>
                      <a:pPr algn="r" fontAlgn="b"/>
                      <a:r>
                        <a:rPr lang="en-GB" sz="1600" u="none" strike="noStrike" dirty="0">
                          <a:effectLst/>
                          <a:latin typeface="Verdana" panose="020B0604030504040204" pitchFamily="34" charset="0"/>
                          <a:ea typeface="Verdana" panose="020B0604030504040204" pitchFamily="34" charset="0"/>
                        </a:rPr>
                        <a:t>2008</a:t>
                      </a:r>
                      <a:endParaRPr lang="en-GB" sz="1600" b="0" i="0" u="none" strike="noStrike" dirty="0">
                        <a:solidFill>
                          <a:srgbClr val="000000"/>
                        </a:solidFill>
                        <a:effectLst/>
                        <a:latin typeface="Verdana" panose="020B0604030504040204" pitchFamily="34" charset="0"/>
                        <a:ea typeface="Verdana" panose="020B0604030504040204" pitchFamily="34" charset="0"/>
                      </a:endParaRPr>
                    </a:p>
                  </a:txBody>
                  <a:tcPr marL="2489" marR="2489" marT="2489" marB="0" anchor="b"/>
                </a:tc>
                <a:extLst>
                  <a:ext uri="{0D108BD9-81ED-4DB2-BD59-A6C34878D82A}">
                    <a16:rowId xmlns:a16="http://schemas.microsoft.com/office/drawing/2014/main" val="324021346"/>
                  </a:ext>
                </a:extLst>
              </a:tr>
            </a:tbl>
          </a:graphicData>
        </a:graphic>
      </p:graphicFrame>
    </p:spTree>
    <p:extLst>
      <p:ext uri="{BB962C8B-B14F-4D97-AF65-F5344CB8AC3E}">
        <p14:creationId xmlns:p14="http://schemas.microsoft.com/office/powerpoint/2010/main" val="206006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5CCDC-045E-4541-907F-FDC829C80D60}"/>
              </a:ext>
            </a:extLst>
          </p:cNvPr>
          <p:cNvSpPr>
            <a:spLocks noGrp="1"/>
          </p:cNvSpPr>
          <p:nvPr>
            <p:ph type="title"/>
          </p:nvPr>
        </p:nvSpPr>
        <p:spPr>
          <a:xfrm>
            <a:off x="4516340" y="876692"/>
            <a:ext cx="4572000" cy="1616203"/>
          </a:xfrm>
        </p:spPr>
        <p:txBody>
          <a:bodyPr anchor="b">
            <a:noAutofit/>
          </a:bodyPr>
          <a:lstStyle/>
          <a:p>
            <a:r>
              <a:rPr lang="it-IT" sz="3200" dirty="0">
                <a:latin typeface="Verdana" panose="020B0604030504040204" pitchFamily="34" charset="0"/>
                <a:ea typeface="Verdana" panose="020B0604030504040204" pitchFamily="34" charset="0"/>
              </a:rPr>
              <a:t>Che cosa possiamo mettere a disposizione ed offrire</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(come operatori RP)?</a:t>
            </a:r>
          </a:p>
        </p:txBody>
      </p:sp>
      <p:pic>
        <p:nvPicPr>
          <p:cNvPr id="5" name="Picture 4" descr="Calcolatrice, penna, compasso, denaro e un foglio con dei grafici">
            <a:extLst>
              <a:ext uri="{FF2B5EF4-FFF2-40B4-BE49-F238E27FC236}">
                <a16:creationId xmlns:a16="http://schemas.microsoft.com/office/drawing/2014/main" id="{3122CC7B-9065-6528-DD8A-D336D6F30DE8}"/>
              </a:ext>
            </a:extLst>
          </p:cNvPr>
          <p:cNvPicPr>
            <a:picLocks noChangeAspect="1"/>
          </p:cNvPicPr>
          <p:nvPr/>
        </p:nvPicPr>
        <p:blipFill>
          <a:blip r:embed="rId2"/>
          <a:srcRect l="32028" r="27805" b="-1"/>
          <a:stretch/>
        </p:blipFill>
        <p:spPr>
          <a:xfrm>
            <a:off x="20" y="10"/>
            <a:ext cx="4571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a16="http://schemas.microsoft.com/office/drawing/2014/main" id="{23782543-9513-6846-90D2-B1FCEDF6973A}"/>
              </a:ext>
            </a:extLst>
          </p:cNvPr>
          <p:cNvSpPr>
            <a:spLocks noGrp="1"/>
          </p:cNvSpPr>
          <p:nvPr>
            <p:ph idx="1"/>
          </p:nvPr>
        </p:nvSpPr>
        <p:spPr>
          <a:xfrm>
            <a:off x="4572000" y="2852936"/>
            <a:ext cx="4423819" cy="4324524"/>
          </a:xfrm>
        </p:spPr>
        <p:txBody>
          <a:bodyPr anchor="t">
            <a:normAutofit/>
          </a:bodyPr>
          <a:lstStyle/>
          <a:p>
            <a:pPr marL="0" indent="0" algn="just">
              <a:lnSpc>
                <a:spcPct val="150000"/>
              </a:lnSpc>
              <a:spcBef>
                <a:spcPts val="0"/>
              </a:spcBef>
              <a:spcAft>
                <a:spcPts val="600"/>
              </a:spcAft>
              <a:buNone/>
            </a:pPr>
            <a:r>
              <a:rPr lang="it-IT" sz="2800" dirty="0">
                <a:latin typeface="Verdana" panose="020B0604030504040204" pitchFamily="34" charset="0"/>
                <a:ea typeface="Verdana" panose="020B0604030504040204" pitchFamily="34" charset="0"/>
              </a:rPr>
              <a:t>Un set integrato e coordinato di azioni ed impegni per sfruttare le core </a:t>
            </a:r>
            <a:r>
              <a:rPr lang="it-IT" sz="2800" dirty="0" err="1">
                <a:latin typeface="Verdana" panose="020B0604030504040204" pitchFamily="34" charset="0"/>
                <a:ea typeface="Verdana" panose="020B0604030504040204" pitchFamily="34" charset="0"/>
              </a:rPr>
              <a:t>competencies</a:t>
            </a:r>
            <a:r>
              <a:rPr lang="it-IT" sz="2800" dirty="0">
                <a:latin typeface="Verdana" panose="020B0604030504040204" pitchFamily="34" charset="0"/>
                <a:ea typeface="Verdana" panose="020B0604030504040204" pitchFamily="34" charset="0"/>
              </a:rPr>
              <a:t> e generare vantaggio competitivo </a:t>
            </a:r>
          </a:p>
        </p:txBody>
      </p:sp>
    </p:spTree>
    <p:extLst>
      <p:ext uri="{BB962C8B-B14F-4D97-AF65-F5344CB8AC3E}">
        <p14:creationId xmlns:p14="http://schemas.microsoft.com/office/powerpoint/2010/main" val="302865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C7F7276-77E9-62AE-5BB5-BA3B9D803FB0}"/>
              </a:ext>
            </a:extLst>
          </p:cNvPr>
          <p:cNvSpPr>
            <a:spLocks noGrp="1"/>
          </p:cNvSpPr>
          <p:nvPr>
            <p:ph type="title"/>
          </p:nvPr>
        </p:nvSpPr>
        <p:spPr>
          <a:xfrm>
            <a:off x="660846" y="1396686"/>
            <a:ext cx="2809344" cy="4064628"/>
          </a:xfrm>
        </p:spPr>
        <p:txBody>
          <a:bodyPr>
            <a:normAutofit/>
          </a:bodyPr>
          <a:lstStyle/>
          <a:p>
            <a:r>
              <a:rPr lang="en-GB" sz="3200" dirty="0" err="1">
                <a:solidFill>
                  <a:srgbClr val="FFFFFF"/>
                </a:solidFill>
                <a:latin typeface="Verdana" pitchFamily="32" charset="0"/>
              </a:rPr>
              <a:t>Ruolo</a:t>
            </a:r>
            <a:r>
              <a:rPr lang="en-GB" sz="3200" dirty="0">
                <a:solidFill>
                  <a:srgbClr val="FFFFFF"/>
                </a:solidFill>
                <a:latin typeface="Verdana" pitchFamily="32" charset="0"/>
              </a:rPr>
              <a:t> </a:t>
            </a:r>
            <a:r>
              <a:rPr lang="en-GB" sz="3200" dirty="0" err="1">
                <a:solidFill>
                  <a:srgbClr val="FFFFFF"/>
                </a:solidFill>
                <a:latin typeface="Verdana" pitchFamily="32" charset="0"/>
              </a:rPr>
              <a:t>gestionale</a:t>
            </a:r>
            <a:r>
              <a:rPr lang="en-GB" sz="3200" dirty="0">
                <a:solidFill>
                  <a:srgbClr val="FFFFFF"/>
                </a:solidFill>
                <a:latin typeface="Verdana" pitchFamily="32" charset="0"/>
              </a:rPr>
              <a:t> o </a:t>
            </a:r>
            <a:r>
              <a:rPr lang="en-GB" sz="3200" dirty="0" err="1">
                <a:solidFill>
                  <a:srgbClr val="FFFFFF"/>
                </a:solidFill>
                <a:latin typeface="Verdana" pitchFamily="32" charset="0"/>
              </a:rPr>
              <a:t>manageriale</a:t>
            </a:r>
            <a:endParaRPr lang="en-GB" sz="32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4FB2AE5C-52A4-E67D-8F0D-DEC93E6DCAC6}"/>
              </a:ext>
            </a:extLst>
          </p:cNvPr>
          <p:cNvSpPr>
            <a:spLocks noGrp="1"/>
          </p:cNvSpPr>
          <p:nvPr>
            <p:ph idx="1"/>
          </p:nvPr>
        </p:nvSpPr>
        <p:spPr>
          <a:xfrm>
            <a:off x="4027614" y="1526033"/>
            <a:ext cx="4152298" cy="3935281"/>
          </a:xfrm>
        </p:spPr>
        <p:txBody>
          <a:bodyPr>
            <a:normAutofit fontScale="85000" lnSpcReduction="10000"/>
          </a:bodyPr>
          <a:lstStyle/>
          <a:p>
            <a:pPr marL="0" indent="0" algn="just">
              <a:lnSpc>
                <a:spcPct val="150000"/>
              </a:lnSpc>
              <a:spcBef>
                <a:spcPts val="0"/>
              </a:spcBef>
              <a:buNone/>
            </a:pPr>
            <a:r>
              <a:rPr lang="en-GB" dirty="0">
                <a:latin typeface="Verdana" pitchFamily="32" charset="0"/>
              </a:rPr>
              <a:t>Per </a:t>
            </a:r>
            <a:r>
              <a:rPr lang="en-GB" dirty="0" err="1">
                <a:latin typeface="Verdana" pitchFamily="32" charset="0"/>
              </a:rPr>
              <a:t>svolgere</a:t>
            </a:r>
            <a:r>
              <a:rPr lang="en-GB" dirty="0">
                <a:latin typeface="Verdana" pitchFamily="32" charset="0"/>
              </a:rPr>
              <a:t> il quale </a:t>
            </a:r>
            <a:r>
              <a:rPr lang="en-GB" dirty="0" err="1">
                <a:latin typeface="Verdana" pitchFamily="32" charset="0"/>
              </a:rPr>
              <a:t>l’operatore</a:t>
            </a:r>
            <a:r>
              <a:rPr lang="en-GB" dirty="0">
                <a:latin typeface="Verdana" pitchFamily="32" charset="0"/>
              </a:rPr>
              <a:t> </a:t>
            </a:r>
            <a:r>
              <a:rPr lang="en-GB" dirty="0" err="1">
                <a:latin typeface="Verdana" pitchFamily="32" charset="0"/>
              </a:rPr>
              <a:t>necessita</a:t>
            </a:r>
            <a:r>
              <a:rPr lang="en-GB" dirty="0">
                <a:latin typeface="Verdana" pitchFamily="32" charset="0"/>
              </a:rPr>
              <a:t> di </a:t>
            </a:r>
            <a:r>
              <a:rPr lang="en-GB" dirty="0" err="1">
                <a:latin typeface="Verdana" pitchFamily="32" charset="0"/>
              </a:rPr>
              <a:t>una</a:t>
            </a:r>
            <a:r>
              <a:rPr lang="en-GB" dirty="0">
                <a:latin typeface="Verdana" pitchFamily="32" charset="0"/>
              </a:rPr>
              <a:t> </a:t>
            </a:r>
            <a:r>
              <a:rPr lang="en-GB" dirty="0" err="1">
                <a:latin typeface="Verdana" pitchFamily="32" charset="0"/>
              </a:rPr>
              <a:t>capacità</a:t>
            </a:r>
            <a:r>
              <a:rPr lang="en-GB" dirty="0">
                <a:latin typeface="Verdana" pitchFamily="32" charset="0"/>
              </a:rPr>
              <a:t> di </a:t>
            </a:r>
            <a:r>
              <a:rPr lang="en-GB" dirty="0" err="1">
                <a:latin typeface="Verdana" pitchFamily="32" charset="0"/>
              </a:rPr>
              <a:t>coordinamento</a:t>
            </a:r>
            <a:r>
              <a:rPr lang="en-GB" dirty="0">
                <a:latin typeface="Verdana" pitchFamily="32" charset="0"/>
              </a:rPr>
              <a:t> </a:t>
            </a:r>
            <a:r>
              <a:rPr lang="en-GB" dirty="0" err="1">
                <a:latin typeface="Verdana" pitchFamily="32" charset="0"/>
              </a:rPr>
              <a:t>delle</a:t>
            </a:r>
            <a:r>
              <a:rPr lang="en-GB" dirty="0">
                <a:latin typeface="Verdana" pitchFamily="32" charset="0"/>
              </a:rPr>
              <a:t> </a:t>
            </a:r>
            <a:r>
              <a:rPr lang="en-GB" dirty="0" err="1">
                <a:latin typeface="Verdana" pitchFamily="32" charset="0"/>
              </a:rPr>
              <a:t>risorse</a:t>
            </a:r>
            <a:r>
              <a:rPr lang="en-GB" dirty="0">
                <a:latin typeface="Verdana" pitchFamily="32" charset="0"/>
              </a:rPr>
              <a:t> </a:t>
            </a:r>
            <a:r>
              <a:rPr lang="en-GB" dirty="0" err="1">
                <a:latin typeface="Verdana" pitchFamily="32" charset="0"/>
              </a:rPr>
              <a:t>tecnico</a:t>
            </a:r>
            <a:r>
              <a:rPr lang="en-GB" dirty="0">
                <a:latin typeface="Verdana" pitchFamily="32" charset="0"/>
              </a:rPr>
              <a:t>-operative</a:t>
            </a:r>
          </a:p>
          <a:p>
            <a:endParaRPr lang="en-GB" dirty="0"/>
          </a:p>
        </p:txBody>
      </p:sp>
    </p:spTree>
    <p:extLst>
      <p:ext uri="{BB962C8B-B14F-4D97-AF65-F5344CB8AC3E}">
        <p14:creationId xmlns:p14="http://schemas.microsoft.com/office/powerpoint/2010/main" val="273143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9BD64B-4087-CA04-035A-745EEE7ADC47}"/>
              </a:ext>
            </a:extLst>
          </p:cNvPr>
          <p:cNvSpPr>
            <a:spLocks noGrp="1"/>
          </p:cNvSpPr>
          <p:nvPr>
            <p:ph type="title"/>
          </p:nvPr>
        </p:nvSpPr>
        <p:spPr/>
        <p:txBody>
          <a:bodyPr/>
          <a:lstStyle/>
          <a:p>
            <a:r>
              <a:rPr lang="it-IT" sz="3200" dirty="0">
                <a:latin typeface="Verdana" panose="020B0604030504040204" pitchFamily="34" charset="0"/>
                <a:ea typeface="Verdana" panose="020B0604030504040204" pitchFamily="34" charset="0"/>
              </a:rPr>
              <a:t>Stakeholder</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0EF3CAB7-58BC-CEEC-5AF1-0EE62318AAE7}"/>
              </a:ext>
            </a:extLst>
          </p:cNvPr>
          <p:cNvSpPr>
            <a:spLocks noGrp="1"/>
          </p:cNvSpPr>
          <p:nvPr>
            <p:ph idx="1"/>
          </p:nvPr>
        </p:nvSpPr>
        <p:spPr/>
        <p:txBody>
          <a:bodyPr/>
          <a:lstStyle/>
          <a:p>
            <a:pPr marL="0" indent="0" algn="just">
              <a:lnSpc>
                <a:spcPct val="150000"/>
              </a:lnSpc>
              <a:buNone/>
            </a:pPr>
            <a:r>
              <a:rPr lang="it-IT" sz="2400" dirty="0">
                <a:latin typeface="Verdana" panose="020B0604030504040204" pitchFamily="34" charset="0"/>
                <a:ea typeface="Verdana" panose="020B0604030504040204" pitchFamily="34" charset="0"/>
              </a:rPr>
              <a:t>Il termine stakeholder si riferisce a qualsiasi individuo o gruppo che può influenzare o essere influenzato dal raggiungimento degli obiettivi di un'organizzazione (Edward Freeman, 1984)</a:t>
            </a:r>
          </a:p>
          <a:p>
            <a:pPr marL="0" indent="0" algn="just">
              <a:lnSpc>
                <a:spcPct val="150000"/>
              </a:lnSpc>
              <a:buNone/>
            </a:pPr>
            <a:r>
              <a:rPr lang="it-IT" sz="2400" dirty="0">
                <a:latin typeface="Verdana" panose="020B0604030504040204" pitchFamily="34" charset="0"/>
                <a:ea typeface="Verdana" panose="020B0604030504040204" pitchFamily="34" charset="0"/>
              </a:rPr>
              <a:t>Precedentemente: quei gruppi senza il cui supporto un'organizzazione cesserebbe di esistere (Gruppo di Stanford, 1963)</a:t>
            </a:r>
            <a:endParaRPr lang="en-GB" sz="2400" dirty="0">
              <a:latin typeface="Verdana" panose="020B0604030504040204" pitchFamily="34" charset="0"/>
              <a:ea typeface="Verdana" panose="020B0604030504040204" pitchFamily="34" charset="0"/>
            </a:endParaRPr>
          </a:p>
          <a:p>
            <a:pPr marL="0" indent="0" algn="just">
              <a:lnSpc>
                <a:spcPct val="150000"/>
              </a:lnSpc>
              <a:buNone/>
            </a:pPr>
            <a:r>
              <a:rPr lang="en-GB" sz="2400" dirty="0" err="1">
                <a:latin typeface="Verdana" panose="020B0604030504040204" pitchFamily="34" charset="0"/>
                <a:ea typeface="Verdana" panose="020B0604030504040204" pitchFamily="34" charset="0"/>
              </a:rPr>
              <a:t>Imprecisamente</a:t>
            </a:r>
            <a:r>
              <a:rPr lang="en-GB" sz="2400" dirty="0">
                <a:latin typeface="Verdana" panose="020B0604030504040204" pitchFamily="34" charset="0"/>
                <a:ea typeface="Verdana" panose="020B0604030504040204" pitchFamily="34" charset="0"/>
              </a:rPr>
              <a:t>: </a:t>
            </a:r>
            <a:r>
              <a:rPr lang="en-GB" sz="2400" dirty="0" err="1">
                <a:latin typeface="Verdana" panose="020B0604030504040204" pitchFamily="34" charset="0"/>
                <a:ea typeface="Verdana" panose="020B0604030504040204" pitchFamily="34" charset="0"/>
              </a:rPr>
              <a:t>portatore</a:t>
            </a:r>
            <a:r>
              <a:rPr lang="en-GB" sz="2400" dirty="0">
                <a:latin typeface="Verdana" panose="020B0604030504040204" pitchFamily="34" charset="0"/>
                <a:ea typeface="Verdana" panose="020B0604030504040204" pitchFamily="34" charset="0"/>
              </a:rPr>
              <a:t> di interesse</a:t>
            </a:r>
            <a:endParaRPr lang="it-IT"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6670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028700" y="516625"/>
            <a:ext cx="70866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Verdana" panose="020B0604030504040204" pitchFamily="34" charset="0"/>
                <a:ea typeface="Verdana" panose="020B0604030504040204" pitchFamily="34" charset="0"/>
              </a:rPr>
              <a:t>	</a:t>
            </a:r>
            <a:r>
              <a:rPr lang="en-GB" sz="3200" dirty="0" err="1">
                <a:solidFill>
                  <a:srgbClr val="000000"/>
                </a:solidFill>
                <a:latin typeface="Verdana" panose="020B0604030504040204" pitchFamily="34" charset="0"/>
                <a:ea typeface="Verdana" panose="020B0604030504040204" pitchFamily="34" charset="0"/>
              </a:rPr>
              <a:t>Stakeholeder</a:t>
            </a:r>
            <a:r>
              <a:rPr lang="en-GB" sz="3200" dirty="0">
                <a:solidFill>
                  <a:srgbClr val="000000"/>
                </a:solidFill>
                <a:latin typeface="Verdana" panose="020B0604030504040204" pitchFamily="34" charset="0"/>
                <a:ea typeface="Verdana" panose="020B0604030504040204" pitchFamily="34" charset="0"/>
              </a:rPr>
              <a:t>: influenza/</a:t>
            </a:r>
            <a:r>
              <a:rPr lang="en-GB" sz="3200" dirty="0" err="1">
                <a:solidFill>
                  <a:srgbClr val="000000"/>
                </a:solidFill>
                <a:latin typeface="Verdana" panose="020B0604030504040204" pitchFamily="34" charset="0"/>
                <a:ea typeface="Verdana" panose="020B0604030504040204" pitchFamily="34" charset="0"/>
              </a:rPr>
              <a:t>attività</a:t>
            </a:r>
            <a:endParaRPr lang="en-GB" sz="3200" dirty="0">
              <a:solidFill>
                <a:srgbClr val="000000"/>
              </a:solidFill>
              <a:latin typeface="Verdana" panose="020B0604030504040204" pitchFamily="34" charset="0"/>
              <a:ea typeface="Verdana" panose="020B0604030504040204" pitchFamily="34" charset="0"/>
            </a:endParaRPr>
          </a:p>
        </p:txBody>
      </p:sp>
      <p:sp>
        <p:nvSpPr>
          <p:cNvPr id="9219" name="Text Box 2"/>
          <p:cNvSpPr txBox="1">
            <a:spLocks noChangeArrowheads="1"/>
          </p:cNvSpPr>
          <p:nvPr/>
        </p:nvSpPr>
        <p:spPr bwMode="auto">
          <a:xfrm>
            <a:off x="1066800" y="2819400"/>
            <a:ext cx="2514600" cy="457200"/>
          </a:xfrm>
          <a:prstGeom prst="rect">
            <a:avLst/>
          </a:prstGeom>
          <a:noFill/>
          <a:ln w="9525">
            <a:noFill/>
            <a:round/>
            <a:headEnd/>
            <a:tailEnd/>
          </a:ln>
        </p:spPr>
        <p:txBody>
          <a:bodyPr wrap="none" anchor="ctr"/>
          <a:lstStyle/>
          <a:p>
            <a:endParaRPr lang="it-IT"/>
          </a:p>
        </p:txBody>
      </p:sp>
      <p:sp>
        <p:nvSpPr>
          <p:cNvPr id="9220" name="Line 3"/>
          <p:cNvSpPr>
            <a:spLocks noChangeShapeType="1"/>
          </p:cNvSpPr>
          <p:nvPr/>
        </p:nvSpPr>
        <p:spPr bwMode="auto">
          <a:xfrm flipV="1">
            <a:off x="1447800" y="2132013"/>
            <a:ext cx="1588" cy="3127375"/>
          </a:xfrm>
          <a:prstGeom prst="line">
            <a:avLst/>
          </a:prstGeom>
          <a:noFill/>
          <a:ln w="9360">
            <a:solidFill>
              <a:srgbClr val="000000"/>
            </a:solidFill>
            <a:miter lim="800000"/>
            <a:headEnd/>
            <a:tailEnd type="triangle" w="med" len="med"/>
          </a:ln>
        </p:spPr>
        <p:txBody>
          <a:bodyPr/>
          <a:lstStyle/>
          <a:p>
            <a:endParaRPr lang="it-IT"/>
          </a:p>
        </p:txBody>
      </p:sp>
      <p:sp>
        <p:nvSpPr>
          <p:cNvPr id="9221" name="Text Box 4"/>
          <p:cNvSpPr txBox="1">
            <a:spLocks noChangeArrowheads="1"/>
          </p:cNvSpPr>
          <p:nvPr/>
        </p:nvSpPr>
        <p:spPr bwMode="auto">
          <a:xfrm>
            <a:off x="1752600" y="2133600"/>
            <a:ext cx="2209800" cy="338138"/>
          </a:xfrm>
          <a:prstGeom prst="rect">
            <a:avLst/>
          </a:prstGeom>
          <a:noFill/>
          <a:ln w="9525">
            <a:noFill/>
            <a:round/>
            <a:headEnd/>
            <a:tailEnd/>
          </a:ln>
        </p:spPr>
        <p:txBody>
          <a:bodyPr lIns="90000" tIns="46800" rIns="90000" bIns="46800">
            <a:spAutoFit/>
          </a:bodyPr>
          <a:lstStyle/>
          <a:p>
            <a:pPr>
              <a:lnSpc>
                <a:spcPct val="100000"/>
              </a:lnSpc>
              <a:spcBef>
                <a:spcPts val="10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pitchFamily="32" charset="0"/>
              </a:rPr>
              <a:t>Livello di influenza</a:t>
            </a:r>
          </a:p>
        </p:txBody>
      </p:sp>
      <p:sp>
        <p:nvSpPr>
          <p:cNvPr id="9222" name="Line 5"/>
          <p:cNvSpPr>
            <a:spLocks noChangeShapeType="1"/>
          </p:cNvSpPr>
          <p:nvPr/>
        </p:nvSpPr>
        <p:spPr bwMode="auto">
          <a:xfrm>
            <a:off x="1447800" y="5257800"/>
            <a:ext cx="6019800" cy="1588"/>
          </a:xfrm>
          <a:prstGeom prst="line">
            <a:avLst/>
          </a:prstGeom>
          <a:noFill/>
          <a:ln w="9360">
            <a:solidFill>
              <a:srgbClr val="000000"/>
            </a:solidFill>
            <a:miter lim="800000"/>
            <a:headEnd/>
            <a:tailEnd type="triangle" w="med" len="med"/>
          </a:ln>
        </p:spPr>
        <p:txBody>
          <a:bodyPr/>
          <a:lstStyle/>
          <a:p>
            <a:endParaRPr lang="it-IT"/>
          </a:p>
        </p:txBody>
      </p:sp>
      <p:sp>
        <p:nvSpPr>
          <p:cNvPr id="9223" name="Text Box 6"/>
          <p:cNvSpPr txBox="1">
            <a:spLocks noChangeArrowheads="1"/>
          </p:cNvSpPr>
          <p:nvPr/>
        </p:nvSpPr>
        <p:spPr bwMode="auto">
          <a:xfrm>
            <a:off x="914400" y="5410200"/>
            <a:ext cx="2133600" cy="398463"/>
          </a:xfrm>
          <a:prstGeom prst="rect">
            <a:avLst/>
          </a:prstGeom>
          <a:noFill/>
          <a:ln w="9525">
            <a:noFill/>
            <a:round/>
            <a:headEnd/>
            <a:tailEnd/>
          </a:ln>
        </p:spPr>
        <p:txBody>
          <a:bodyPr lIns="90000" tIns="46800" rIns="90000" bIns="46800">
            <a:spAutoFit/>
          </a:bodyPr>
          <a:lstStyle/>
          <a:p>
            <a:pPr>
              <a:lnSpc>
                <a:spcPct val="100000"/>
              </a:lnSpc>
              <a:spcBef>
                <a:spcPts val="125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Verdana" pitchFamily="32" charset="0"/>
              </a:rPr>
              <a:t>latenti</a:t>
            </a:r>
          </a:p>
        </p:txBody>
      </p:sp>
      <p:sp>
        <p:nvSpPr>
          <p:cNvPr id="9224" name="Text Box 7"/>
          <p:cNvSpPr txBox="1">
            <a:spLocks noChangeArrowheads="1"/>
          </p:cNvSpPr>
          <p:nvPr/>
        </p:nvSpPr>
        <p:spPr bwMode="auto">
          <a:xfrm>
            <a:off x="228600" y="4876800"/>
            <a:ext cx="1600200" cy="398463"/>
          </a:xfrm>
          <a:prstGeom prst="rect">
            <a:avLst/>
          </a:prstGeom>
          <a:noFill/>
          <a:ln w="9525">
            <a:noFill/>
            <a:round/>
            <a:headEnd/>
            <a:tailEnd/>
          </a:ln>
        </p:spPr>
        <p:txBody>
          <a:bodyPr lIns="90000" tIns="46800" rIns="90000" bIns="46800">
            <a:spAutoFit/>
          </a:bodyPr>
          <a:lstStyle/>
          <a:p>
            <a:pPr>
              <a:lnSpc>
                <a:spcPct val="100000"/>
              </a:lnSpc>
              <a:spcBef>
                <a:spcPts val="125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Verdana" pitchFamily="32" charset="0"/>
              </a:rPr>
              <a:t>ininfluenti</a:t>
            </a:r>
          </a:p>
        </p:txBody>
      </p:sp>
      <p:sp>
        <p:nvSpPr>
          <p:cNvPr id="9225" name="Text Box 8"/>
          <p:cNvSpPr txBox="1">
            <a:spLocks noChangeArrowheads="1"/>
          </p:cNvSpPr>
          <p:nvPr/>
        </p:nvSpPr>
        <p:spPr bwMode="auto">
          <a:xfrm>
            <a:off x="533400" y="2133600"/>
            <a:ext cx="1981200" cy="398463"/>
          </a:xfrm>
          <a:prstGeom prst="rect">
            <a:avLst/>
          </a:prstGeom>
          <a:noFill/>
          <a:ln w="9525">
            <a:noFill/>
            <a:round/>
            <a:headEnd/>
            <a:tailEnd/>
          </a:ln>
        </p:spPr>
        <p:txBody>
          <a:bodyPr lIns="90000" tIns="46800" rIns="90000" bIns="46800">
            <a:spAutoFit/>
          </a:bodyPr>
          <a:lstStyle/>
          <a:p>
            <a:pPr>
              <a:lnSpc>
                <a:spcPct val="100000"/>
              </a:lnSpc>
              <a:spcBef>
                <a:spcPts val="125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solidFill>
                  <a:srgbClr val="000000"/>
                </a:solidFill>
                <a:latin typeface="Verdana" pitchFamily="32" charset="0"/>
              </a:rPr>
              <a:t>influenti</a:t>
            </a:r>
            <a:endParaRPr lang="en-GB" sz="2000" dirty="0">
              <a:solidFill>
                <a:srgbClr val="000000"/>
              </a:solidFill>
              <a:latin typeface="Verdana" pitchFamily="32" charset="0"/>
            </a:endParaRPr>
          </a:p>
        </p:txBody>
      </p:sp>
      <p:sp>
        <p:nvSpPr>
          <p:cNvPr id="9226" name="Text Box 9"/>
          <p:cNvSpPr txBox="1">
            <a:spLocks noChangeArrowheads="1"/>
          </p:cNvSpPr>
          <p:nvPr/>
        </p:nvSpPr>
        <p:spPr bwMode="auto">
          <a:xfrm>
            <a:off x="3048000" y="5486400"/>
            <a:ext cx="2286000" cy="457200"/>
          </a:xfrm>
          <a:prstGeom prst="rect">
            <a:avLst/>
          </a:prstGeom>
          <a:noFill/>
          <a:ln w="9525">
            <a:noFill/>
            <a:round/>
            <a:headEnd/>
            <a:tailEnd/>
          </a:ln>
        </p:spPr>
        <p:txBody>
          <a:bodyPr wrap="none" anchor="ctr"/>
          <a:lstStyle/>
          <a:p>
            <a:endParaRPr lang="it-IT"/>
          </a:p>
        </p:txBody>
      </p:sp>
      <p:sp>
        <p:nvSpPr>
          <p:cNvPr id="9227" name="Text Box 10"/>
          <p:cNvSpPr txBox="1">
            <a:spLocks noChangeArrowheads="1"/>
          </p:cNvSpPr>
          <p:nvPr/>
        </p:nvSpPr>
        <p:spPr bwMode="auto">
          <a:xfrm>
            <a:off x="3733800" y="5410200"/>
            <a:ext cx="2286000" cy="398463"/>
          </a:xfrm>
          <a:prstGeom prst="rect">
            <a:avLst/>
          </a:prstGeom>
          <a:noFill/>
          <a:ln w="9525">
            <a:noFill/>
            <a:round/>
            <a:headEnd/>
            <a:tailEnd/>
          </a:ln>
        </p:spPr>
        <p:txBody>
          <a:bodyPr lIns="90000" tIns="46800" rIns="90000" bIns="46800">
            <a:spAutoFit/>
          </a:bodyPr>
          <a:lstStyle/>
          <a:p>
            <a:pPr>
              <a:lnSpc>
                <a:spcPct val="100000"/>
              </a:lnSpc>
              <a:spcBef>
                <a:spcPts val="125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Verdana" pitchFamily="32" charset="0"/>
              </a:rPr>
              <a:t>consapevoli</a:t>
            </a:r>
          </a:p>
        </p:txBody>
      </p:sp>
      <p:sp>
        <p:nvSpPr>
          <p:cNvPr id="9228" name="Text Box 11"/>
          <p:cNvSpPr txBox="1">
            <a:spLocks noChangeArrowheads="1"/>
          </p:cNvSpPr>
          <p:nvPr/>
        </p:nvSpPr>
        <p:spPr bwMode="auto">
          <a:xfrm>
            <a:off x="6934200" y="5410200"/>
            <a:ext cx="1981200" cy="398463"/>
          </a:xfrm>
          <a:prstGeom prst="rect">
            <a:avLst/>
          </a:prstGeom>
          <a:noFill/>
          <a:ln w="9525">
            <a:noFill/>
            <a:round/>
            <a:headEnd/>
            <a:tailEnd/>
          </a:ln>
        </p:spPr>
        <p:txBody>
          <a:bodyPr lIns="90000" tIns="46800" rIns="90000" bIns="46800">
            <a:spAutoFit/>
          </a:bodyPr>
          <a:lstStyle/>
          <a:p>
            <a:pPr>
              <a:lnSpc>
                <a:spcPct val="100000"/>
              </a:lnSpc>
              <a:spcBef>
                <a:spcPts val="125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Verdana" pitchFamily="32" charset="0"/>
              </a:rPr>
              <a:t>attivi</a:t>
            </a:r>
          </a:p>
        </p:txBody>
      </p:sp>
      <p:sp>
        <p:nvSpPr>
          <p:cNvPr id="9229" name="Text Box 12"/>
          <p:cNvSpPr txBox="1">
            <a:spLocks noChangeArrowheads="1"/>
          </p:cNvSpPr>
          <p:nvPr/>
        </p:nvSpPr>
        <p:spPr bwMode="auto">
          <a:xfrm>
            <a:off x="5257800" y="4648200"/>
            <a:ext cx="2209800" cy="338138"/>
          </a:xfrm>
          <a:prstGeom prst="rect">
            <a:avLst/>
          </a:prstGeom>
          <a:noFill/>
          <a:ln w="9525">
            <a:noFill/>
            <a:round/>
            <a:headEnd/>
            <a:tailEnd/>
          </a:ln>
        </p:spPr>
        <p:txBody>
          <a:bodyPr lIns="90000" tIns="46800" rIns="90000" bIns="46800">
            <a:spAutoFit/>
          </a:bodyPr>
          <a:lstStyle/>
          <a:p>
            <a:pPr>
              <a:lnSpc>
                <a:spcPct val="100000"/>
              </a:lnSpc>
              <a:spcBef>
                <a:spcPts val="10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pitchFamily="32" charset="0"/>
              </a:rPr>
              <a:t>Livello di attività</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990600" y="2209800"/>
            <a:ext cx="6629400" cy="2836863"/>
          </a:xfrm>
          <a:prstGeom prst="rect">
            <a:avLst/>
          </a:prstGeom>
          <a:noFill/>
          <a:ln w="9525">
            <a:noFill/>
            <a:round/>
            <a:headEnd/>
            <a:tailEnd/>
          </a:ln>
        </p:spPr>
        <p:txBody>
          <a:bodyPr lIns="90000" tIns="46800" rIns="90000" bIns="46800">
            <a:spAutoFit/>
          </a:bodyPr>
          <a:lstStyle/>
          <a:p>
            <a:pPr algn="just">
              <a:lnSpc>
                <a:spcPct val="15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I </a:t>
            </a:r>
            <a:r>
              <a:rPr lang="en-GB" dirty="0" err="1">
                <a:solidFill>
                  <a:srgbClr val="000000"/>
                </a:solidFill>
                <a:latin typeface="Verdana" pitchFamily="32" charset="0"/>
              </a:rPr>
              <a:t>pubblici</a:t>
            </a:r>
            <a:r>
              <a:rPr lang="en-GB" dirty="0">
                <a:solidFill>
                  <a:srgbClr val="000000"/>
                </a:solidFill>
                <a:latin typeface="Verdana" pitchFamily="32" charset="0"/>
              </a:rPr>
              <a:t> </a:t>
            </a:r>
            <a:r>
              <a:rPr lang="en-GB" dirty="0" err="1">
                <a:solidFill>
                  <a:srgbClr val="000000"/>
                </a:solidFill>
                <a:latin typeface="Verdana" pitchFamily="32" charset="0"/>
              </a:rPr>
              <a:t>si</a:t>
            </a:r>
            <a:r>
              <a:rPr lang="en-GB" dirty="0">
                <a:solidFill>
                  <a:srgbClr val="000000"/>
                </a:solidFill>
                <a:latin typeface="Verdana" pitchFamily="32" charset="0"/>
              </a:rPr>
              <a:t> </a:t>
            </a:r>
            <a:r>
              <a:rPr lang="en-GB" dirty="0" err="1">
                <a:solidFill>
                  <a:srgbClr val="000000"/>
                </a:solidFill>
                <a:latin typeface="Verdana" pitchFamily="32" charset="0"/>
              </a:rPr>
              <a:t>aggregano</a:t>
            </a:r>
            <a:r>
              <a:rPr lang="en-GB" dirty="0">
                <a:solidFill>
                  <a:srgbClr val="000000"/>
                </a:solidFill>
                <a:latin typeface="Verdana" pitchFamily="32" charset="0"/>
              </a:rPr>
              <a:t> </a:t>
            </a:r>
            <a:r>
              <a:rPr lang="en-GB" dirty="0" err="1">
                <a:solidFill>
                  <a:srgbClr val="000000"/>
                </a:solidFill>
                <a:latin typeface="Verdana" pitchFamily="32" charset="0"/>
              </a:rPr>
              <a:t>quando</a:t>
            </a:r>
            <a:r>
              <a:rPr lang="en-GB" dirty="0">
                <a:solidFill>
                  <a:srgbClr val="000000"/>
                </a:solidFill>
                <a:latin typeface="Verdana" pitchFamily="32" charset="0"/>
              </a:rPr>
              <a:t> </a:t>
            </a:r>
            <a:r>
              <a:rPr lang="en-GB" dirty="0" err="1">
                <a:solidFill>
                  <a:srgbClr val="000000"/>
                </a:solidFill>
                <a:latin typeface="Verdana" pitchFamily="32" charset="0"/>
              </a:rPr>
              <a:t>percepiscono</a:t>
            </a:r>
            <a:r>
              <a:rPr lang="en-GB" dirty="0">
                <a:solidFill>
                  <a:srgbClr val="000000"/>
                </a:solidFill>
                <a:latin typeface="Verdana" pitchFamily="32" charset="0"/>
              </a:rPr>
              <a:t> un </a:t>
            </a:r>
            <a:r>
              <a:rPr lang="en-GB" dirty="0" err="1">
                <a:solidFill>
                  <a:srgbClr val="000000"/>
                </a:solidFill>
                <a:latin typeface="Verdana" pitchFamily="32" charset="0"/>
              </a:rPr>
              <a:t>problema</a:t>
            </a:r>
            <a:r>
              <a:rPr lang="en-GB" dirty="0">
                <a:solidFill>
                  <a:srgbClr val="000000"/>
                </a:solidFill>
                <a:latin typeface="Verdana" pitchFamily="32" charset="0"/>
              </a:rPr>
              <a:t> (</a:t>
            </a:r>
            <a:r>
              <a:rPr lang="en-GB" dirty="0" err="1">
                <a:solidFill>
                  <a:srgbClr val="000000"/>
                </a:solidFill>
                <a:latin typeface="Verdana" pitchFamily="32" charset="0"/>
              </a:rPr>
              <a:t>una</a:t>
            </a:r>
            <a:r>
              <a:rPr lang="en-GB" dirty="0">
                <a:solidFill>
                  <a:srgbClr val="000000"/>
                </a:solidFill>
                <a:latin typeface="Verdana" pitchFamily="32" charset="0"/>
              </a:rPr>
              <a:t> </a:t>
            </a:r>
            <a:r>
              <a:rPr lang="en-GB" dirty="0" err="1">
                <a:solidFill>
                  <a:srgbClr val="000000"/>
                </a:solidFill>
                <a:latin typeface="Verdana" pitchFamily="32" charset="0"/>
              </a:rPr>
              <a:t>conseguenza</a:t>
            </a:r>
            <a:r>
              <a:rPr lang="en-GB" dirty="0">
                <a:solidFill>
                  <a:srgbClr val="000000"/>
                </a:solidFill>
                <a:latin typeface="Verdana" pitchFamily="32" charset="0"/>
              </a:rPr>
              <a:t> </a:t>
            </a:r>
            <a:r>
              <a:rPr lang="en-GB" dirty="0" err="1">
                <a:solidFill>
                  <a:srgbClr val="000000"/>
                </a:solidFill>
                <a:latin typeface="Verdana" pitchFamily="32" charset="0"/>
              </a:rPr>
              <a:t>indotta</a:t>
            </a:r>
            <a:r>
              <a:rPr lang="en-GB" dirty="0">
                <a:solidFill>
                  <a:srgbClr val="000000"/>
                </a:solidFill>
                <a:latin typeface="Verdana" pitchFamily="32" charset="0"/>
              </a:rPr>
              <a:t> </a:t>
            </a:r>
            <a:r>
              <a:rPr lang="en-GB" dirty="0" err="1">
                <a:solidFill>
                  <a:srgbClr val="000000"/>
                </a:solidFill>
                <a:latin typeface="Verdana" pitchFamily="32" charset="0"/>
              </a:rPr>
              <a:t>dalle</a:t>
            </a:r>
            <a:r>
              <a:rPr lang="en-GB" dirty="0">
                <a:solidFill>
                  <a:srgbClr val="000000"/>
                </a:solidFill>
                <a:latin typeface="Verdana" pitchFamily="32" charset="0"/>
              </a:rPr>
              <a:t> </a:t>
            </a:r>
            <a:r>
              <a:rPr lang="en-GB" dirty="0" err="1">
                <a:solidFill>
                  <a:srgbClr val="000000"/>
                </a:solidFill>
                <a:latin typeface="Verdana" pitchFamily="32" charset="0"/>
              </a:rPr>
              <a:t>attività</a:t>
            </a:r>
            <a:r>
              <a:rPr lang="en-GB" dirty="0">
                <a:solidFill>
                  <a:srgbClr val="000000"/>
                </a:solidFill>
                <a:latin typeface="Verdana" pitchFamily="32" charset="0"/>
              </a:rPr>
              <a:t> </a:t>
            </a:r>
            <a:r>
              <a:rPr lang="en-GB" dirty="0" err="1">
                <a:solidFill>
                  <a:srgbClr val="000000"/>
                </a:solidFill>
                <a:latin typeface="Verdana" pitchFamily="32" charset="0"/>
              </a:rPr>
              <a:t>dell’organizzazione</a:t>
            </a:r>
            <a:r>
              <a:rPr lang="en-GB" dirty="0">
                <a:solidFill>
                  <a:srgbClr val="000000"/>
                </a:solidFill>
                <a:latin typeface="Verdana" pitchFamily="32" charset="0"/>
              </a:rPr>
              <a:t>) </a:t>
            </a:r>
            <a:r>
              <a:rPr lang="en-GB" dirty="0" err="1">
                <a:solidFill>
                  <a:srgbClr val="000000"/>
                </a:solidFill>
                <a:latin typeface="Verdana" pitchFamily="32" charset="0"/>
              </a:rPr>
              <a:t>su</a:t>
            </a:r>
            <a:r>
              <a:rPr lang="en-GB" dirty="0">
                <a:solidFill>
                  <a:srgbClr val="000000"/>
                </a:solidFill>
                <a:latin typeface="Verdana" pitchFamily="32" charset="0"/>
              </a:rPr>
              <a:t> </a:t>
            </a:r>
            <a:r>
              <a:rPr lang="en-GB" dirty="0" err="1">
                <a:solidFill>
                  <a:srgbClr val="000000"/>
                </a:solidFill>
                <a:latin typeface="Verdana" pitchFamily="32" charset="0"/>
              </a:rPr>
              <a:t>una</a:t>
            </a:r>
            <a:r>
              <a:rPr lang="en-GB" dirty="0">
                <a:solidFill>
                  <a:srgbClr val="000000"/>
                </a:solidFill>
                <a:latin typeface="Verdana" pitchFamily="32" charset="0"/>
              </a:rPr>
              <a:t> </a:t>
            </a:r>
            <a:r>
              <a:rPr lang="en-GB" dirty="0" err="1">
                <a:solidFill>
                  <a:srgbClr val="000000"/>
                </a:solidFill>
                <a:latin typeface="Verdana" pitchFamily="32" charset="0"/>
              </a:rPr>
              <a:t>determinata</a:t>
            </a:r>
            <a:r>
              <a:rPr lang="en-GB" dirty="0">
                <a:solidFill>
                  <a:srgbClr val="000000"/>
                </a:solidFill>
                <a:latin typeface="Verdana" pitchFamily="32" charset="0"/>
              </a:rPr>
              <a:t> </a:t>
            </a:r>
            <a:r>
              <a:rPr lang="en-GB" dirty="0" err="1">
                <a:solidFill>
                  <a:srgbClr val="000000"/>
                </a:solidFill>
                <a:latin typeface="Verdana" pitchFamily="32" charset="0"/>
              </a:rPr>
              <a:t>questione</a:t>
            </a:r>
            <a:r>
              <a:rPr lang="en-GB" dirty="0">
                <a:solidFill>
                  <a:srgbClr val="000000"/>
                </a:solidFill>
                <a:latin typeface="Verdana" pitchFamily="32" charset="0"/>
              </a:rPr>
              <a:t> (issue).</a:t>
            </a:r>
          </a:p>
        </p:txBody>
      </p:sp>
      <p:sp>
        <p:nvSpPr>
          <p:cNvPr id="10243" name="Text Box 2"/>
          <p:cNvSpPr txBox="1">
            <a:spLocks noChangeArrowheads="1"/>
          </p:cNvSpPr>
          <p:nvPr/>
        </p:nvSpPr>
        <p:spPr bwMode="auto">
          <a:xfrm>
            <a:off x="304800" y="609600"/>
            <a:ext cx="70866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Verdana" panose="020B0604030504040204" pitchFamily="34" charset="0"/>
                <a:ea typeface="Verdana" panose="020B0604030504040204" pitchFamily="34" charset="0"/>
              </a:rPr>
              <a:t>	</a:t>
            </a:r>
            <a:r>
              <a:rPr lang="en-GB" sz="3200" dirty="0" err="1">
                <a:solidFill>
                  <a:srgbClr val="000000"/>
                </a:solidFill>
                <a:latin typeface="Verdana" panose="020B0604030504040204" pitchFamily="34" charset="0"/>
                <a:ea typeface="Verdana" panose="020B0604030504040204" pitchFamily="34" charset="0"/>
              </a:rPr>
              <a:t>Stakeholeder</a:t>
            </a:r>
            <a:r>
              <a:rPr lang="en-GB" sz="3200" dirty="0">
                <a:solidFill>
                  <a:srgbClr val="000000"/>
                </a:solidFill>
                <a:latin typeface="Verdana" panose="020B0604030504040204" pitchFamily="34" charset="0"/>
                <a:ea typeface="Verdana" panose="020B0604030504040204" pitchFamily="34" charset="0"/>
              </a:rPr>
              <a:t> </a:t>
            </a:r>
            <a:r>
              <a:rPr lang="en-GB" sz="3200" dirty="0">
                <a:solidFill>
                  <a:srgbClr val="000000"/>
                </a:solidFill>
                <a:latin typeface="Verdana" panose="020B0604030504040204" pitchFamily="34" charset="0"/>
                <a:ea typeface="Verdana" panose="020B0604030504040204" pitchFamily="34" charset="0"/>
                <a:sym typeface="Wingdings" panose="05000000000000000000" pitchFamily="2" charset="2"/>
              </a:rPr>
              <a:t></a:t>
            </a:r>
            <a:r>
              <a:rPr lang="en-GB" sz="3200" dirty="0">
                <a:solidFill>
                  <a:srgbClr val="000000"/>
                </a:solidFill>
                <a:latin typeface="Verdana" panose="020B0604030504040204" pitchFamily="34" charset="0"/>
                <a:ea typeface="Verdana" panose="020B0604030504040204" pitchFamily="34" charset="0"/>
              </a:rPr>
              <a:t> </a:t>
            </a:r>
            <a:r>
              <a:rPr lang="en-GB" sz="3200" dirty="0" err="1">
                <a:solidFill>
                  <a:srgbClr val="000000"/>
                </a:solidFill>
                <a:latin typeface="Verdana" panose="020B0604030504040204" pitchFamily="34" charset="0"/>
                <a:ea typeface="Verdana" panose="020B0604030504040204" pitchFamily="34" charset="0"/>
              </a:rPr>
              <a:t>Pubblici</a:t>
            </a:r>
            <a:endParaRPr lang="en-GB" sz="3200" dirty="0">
              <a:solidFill>
                <a:srgbClr val="000000"/>
              </a:solidFill>
              <a:latin typeface="Verdana" panose="020B0604030504040204" pitchFamily="34" charset="0"/>
              <a:ea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04800" y="609600"/>
            <a:ext cx="70866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Verdana" panose="020B0604030504040204" pitchFamily="34" charset="0"/>
                <a:ea typeface="Verdana" panose="020B0604030504040204" pitchFamily="34" charset="0"/>
              </a:rPr>
              <a:t>	</a:t>
            </a:r>
            <a:r>
              <a:rPr lang="en-GB" sz="3200" dirty="0" err="1">
                <a:solidFill>
                  <a:srgbClr val="000000"/>
                </a:solidFill>
                <a:latin typeface="Verdana" panose="020B0604030504040204" pitchFamily="34" charset="0"/>
                <a:ea typeface="Verdana" panose="020B0604030504040204" pitchFamily="34" charset="0"/>
              </a:rPr>
              <a:t>Pubblici</a:t>
            </a:r>
            <a:r>
              <a:rPr lang="en-GB" sz="3200" dirty="0">
                <a:solidFill>
                  <a:srgbClr val="000000"/>
                </a:solidFill>
                <a:latin typeface="Verdana" panose="020B0604030504040204" pitchFamily="34" charset="0"/>
                <a:ea typeface="Verdana" panose="020B0604030504040204" pitchFamily="34" charset="0"/>
              </a:rPr>
              <a:t> </a:t>
            </a:r>
            <a:r>
              <a:rPr lang="en-GB" sz="3200" dirty="0" err="1">
                <a:solidFill>
                  <a:srgbClr val="000000"/>
                </a:solidFill>
                <a:latin typeface="Verdana" panose="020B0604030504040204" pitchFamily="34" charset="0"/>
                <a:ea typeface="Verdana" panose="020B0604030504040204" pitchFamily="34" charset="0"/>
              </a:rPr>
              <a:t>influenti</a:t>
            </a:r>
            <a:endParaRPr lang="en-GB" sz="3200" dirty="0">
              <a:solidFill>
                <a:srgbClr val="000000"/>
              </a:solidFill>
              <a:latin typeface="Verdana" panose="020B0604030504040204" pitchFamily="34" charset="0"/>
              <a:ea typeface="Verdana" panose="020B0604030504040204" pitchFamily="34" charset="0"/>
            </a:endParaRPr>
          </a:p>
        </p:txBody>
      </p:sp>
      <p:sp>
        <p:nvSpPr>
          <p:cNvPr id="11267" name="Text Box 2"/>
          <p:cNvSpPr txBox="1">
            <a:spLocks noChangeArrowheads="1"/>
          </p:cNvSpPr>
          <p:nvPr/>
        </p:nvSpPr>
        <p:spPr bwMode="auto">
          <a:xfrm>
            <a:off x="1219200" y="2133600"/>
            <a:ext cx="6324600" cy="3418501"/>
          </a:xfrm>
          <a:prstGeom prst="rect">
            <a:avLst/>
          </a:prstGeom>
          <a:noFill/>
          <a:ln w="9525">
            <a:noFill/>
            <a:round/>
            <a:headEnd/>
            <a:tailEnd/>
          </a:ln>
        </p:spPr>
        <p:txBody>
          <a:bodyPr lIns="90000" tIns="46800" rIns="90000" bIns="46800">
            <a:spAutoFit/>
          </a:bodyPr>
          <a:lstStyle/>
          <a:p>
            <a:pPr algn="just">
              <a:lnSpc>
                <a:spcPct val="15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I </a:t>
            </a:r>
            <a:r>
              <a:rPr lang="en-GB" dirty="0" err="1">
                <a:solidFill>
                  <a:srgbClr val="000000"/>
                </a:solidFill>
                <a:latin typeface="Verdana" pitchFamily="32" charset="0"/>
              </a:rPr>
              <a:t>pubblici</a:t>
            </a:r>
            <a:r>
              <a:rPr lang="en-GB" dirty="0">
                <a:solidFill>
                  <a:srgbClr val="000000"/>
                </a:solidFill>
                <a:latin typeface="Verdana" pitchFamily="32" charset="0"/>
              </a:rPr>
              <a:t> </a:t>
            </a:r>
            <a:r>
              <a:rPr lang="en-GB" dirty="0" err="1">
                <a:solidFill>
                  <a:srgbClr val="000000"/>
                </a:solidFill>
                <a:latin typeface="Verdana" pitchFamily="32" charset="0"/>
              </a:rPr>
              <a:t>influenti</a:t>
            </a:r>
            <a:r>
              <a:rPr lang="en-GB" dirty="0">
                <a:solidFill>
                  <a:srgbClr val="000000"/>
                </a:solidFill>
                <a:latin typeface="Verdana" pitchFamily="32" charset="0"/>
              </a:rPr>
              <a:t> </a:t>
            </a:r>
            <a:r>
              <a:rPr lang="en-GB" dirty="0" err="1">
                <a:solidFill>
                  <a:srgbClr val="000000"/>
                </a:solidFill>
                <a:latin typeface="Verdana" pitchFamily="32" charset="0"/>
              </a:rPr>
              <a:t>sono</a:t>
            </a:r>
            <a:r>
              <a:rPr lang="en-GB" dirty="0">
                <a:solidFill>
                  <a:srgbClr val="000000"/>
                </a:solidFill>
                <a:latin typeface="Verdana" pitchFamily="32" charset="0"/>
              </a:rPr>
              <a:t> </a:t>
            </a:r>
            <a:r>
              <a:rPr lang="en-GB" dirty="0" err="1">
                <a:solidFill>
                  <a:srgbClr val="000000"/>
                </a:solidFill>
                <a:latin typeface="Verdana" pitchFamily="32" charset="0"/>
              </a:rPr>
              <a:t>quelli</a:t>
            </a:r>
            <a:r>
              <a:rPr lang="en-GB" dirty="0">
                <a:solidFill>
                  <a:srgbClr val="000000"/>
                </a:solidFill>
                <a:latin typeface="Verdana" pitchFamily="32" charset="0"/>
              </a:rPr>
              <a:t> </a:t>
            </a:r>
            <a:r>
              <a:rPr lang="en-GB" dirty="0" err="1">
                <a:solidFill>
                  <a:srgbClr val="000000"/>
                </a:solidFill>
                <a:latin typeface="Verdana" pitchFamily="32" charset="0"/>
              </a:rPr>
              <a:t>che</a:t>
            </a:r>
            <a:r>
              <a:rPr lang="en-GB" dirty="0">
                <a:solidFill>
                  <a:srgbClr val="000000"/>
                </a:solidFill>
                <a:latin typeface="Verdana" pitchFamily="32" charset="0"/>
              </a:rPr>
              <a:t> </a:t>
            </a:r>
            <a:r>
              <a:rPr lang="en-GB" dirty="0" err="1">
                <a:solidFill>
                  <a:srgbClr val="000000"/>
                </a:solidFill>
                <a:latin typeface="Verdana" pitchFamily="32" charset="0"/>
              </a:rPr>
              <a:t>il</a:t>
            </a:r>
            <a:r>
              <a:rPr lang="en-GB" dirty="0">
                <a:solidFill>
                  <a:srgbClr val="000000"/>
                </a:solidFill>
                <a:latin typeface="Verdana" pitchFamily="32" charset="0"/>
              </a:rPr>
              <a:t> </a:t>
            </a:r>
            <a:r>
              <a:rPr lang="en-GB" dirty="0" err="1">
                <a:solidFill>
                  <a:srgbClr val="000000"/>
                </a:solidFill>
                <a:latin typeface="Verdana" pitchFamily="32" charset="0"/>
              </a:rPr>
              <a:t>gruppo</a:t>
            </a:r>
            <a:r>
              <a:rPr lang="en-GB" dirty="0">
                <a:solidFill>
                  <a:srgbClr val="000000"/>
                </a:solidFill>
                <a:latin typeface="Verdana" pitchFamily="32" charset="0"/>
              </a:rPr>
              <a:t> </a:t>
            </a:r>
            <a:r>
              <a:rPr lang="en-GB" dirty="0" err="1">
                <a:solidFill>
                  <a:srgbClr val="000000"/>
                </a:solidFill>
                <a:latin typeface="Verdana" pitchFamily="32" charset="0"/>
              </a:rPr>
              <a:t>dirigente</a:t>
            </a:r>
            <a:r>
              <a:rPr lang="en-GB" dirty="0">
                <a:solidFill>
                  <a:srgbClr val="000000"/>
                </a:solidFill>
                <a:latin typeface="Verdana" pitchFamily="32" charset="0"/>
              </a:rPr>
              <a:t> (“la </a:t>
            </a:r>
            <a:r>
              <a:rPr lang="en-GB" dirty="0" err="1">
                <a:solidFill>
                  <a:srgbClr val="000000"/>
                </a:solidFill>
                <a:latin typeface="Verdana" pitchFamily="32" charset="0"/>
              </a:rPr>
              <a:t>coalizione</a:t>
            </a:r>
            <a:r>
              <a:rPr lang="en-GB" dirty="0">
                <a:solidFill>
                  <a:srgbClr val="000000"/>
                </a:solidFill>
                <a:latin typeface="Verdana" pitchFamily="32" charset="0"/>
              </a:rPr>
              <a:t> </a:t>
            </a:r>
            <a:r>
              <a:rPr lang="en-GB" dirty="0" err="1">
                <a:solidFill>
                  <a:srgbClr val="000000"/>
                </a:solidFill>
                <a:latin typeface="Verdana" pitchFamily="32" charset="0"/>
              </a:rPr>
              <a:t>dominante</a:t>
            </a:r>
            <a:r>
              <a:rPr lang="en-GB" dirty="0">
                <a:solidFill>
                  <a:srgbClr val="000000"/>
                </a:solidFill>
                <a:latin typeface="Verdana" pitchFamily="32" charset="0"/>
              </a:rPr>
              <a:t>”) </a:t>
            </a:r>
            <a:r>
              <a:rPr lang="en-GB" dirty="0" err="1">
                <a:solidFill>
                  <a:srgbClr val="000000"/>
                </a:solidFill>
                <a:latin typeface="Verdana" pitchFamily="32" charset="0"/>
              </a:rPr>
              <a:t>ritiene</a:t>
            </a:r>
            <a:r>
              <a:rPr lang="en-GB" dirty="0">
                <a:solidFill>
                  <a:srgbClr val="000000"/>
                </a:solidFill>
                <a:latin typeface="Verdana" pitchFamily="32" charset="0"/>
              </a:rPr>
              <a:t> </a:t>
            </a:r>
            <a:r>
              <a:rPr lang="en-GB" dirty="0" err="1">
                <a:solidFill>
                  <a:srgbClr val="000000"/>
                </a:solidFill>
                <a:latin typeface="Verdana" pitchFamily="32" charset="0"/>
              </a:rPr>
              <a:t>possanno</a:t>
            </a:r>
            <a:r>
              <a:rPr lang="en-GB" dirty="0">
                <a:solidFill>
                  <a:srgbClr val="000000"/>
                </a:solidFill>
                <a:latin typeface="Verdana" pitchFamily="32" charset="0"/>
              </a:rPr>
              <a:t> </a:t>
            </a:r>
            <a:r>
              <a:rPr lang="en-GB" dirty="0" err="1">
                <a:solidFill>
                  <a:srgbClr val="000000"/>
                </a:solidFill>
                <a:latin typeface="Verdana" pitchFamily="32" charset="0"/>
              </a:rPr>
              <a:t>agevolare</a:t>
            </a:r>
            <a:r>
              <a:rPr lang="en-GB" dirty="0">
                <a:solidFill>
                  <a:srgbClr val="000000"/>
                </a:solidFill>
                <a:latin typeface="Verdana" pitchFamily="32" charset="0"/>
              </a:rPr>
              <a:t> </a:t>
            </a:r>
            <a:r>
              <a:rPr lang="en-GB" dirty="0" err="1">
                <a:solidFill>
                  <a:srgbClr val="000000"/>
                </a:solidFill>
                <a:latin typeface="Verdana" pitchFamily="32" charset="0"/>
              </a:rPr>
              <a:t>oppure</a:t>
            </a:r>
            <a:r>
              <a:rPr lang="en-GB" dirty="0">
                <a:solidFill>
                  <a:srgbClr val="000000"/>
                </a:solidFill>
                <a:latin typeface="Verdana" pitchFamily="32" charset="0"/>
              </a:rPr>
              <a:t> </a:t>
            </a:r>
            <a:r>
              <a:rPr lang="en-GB" dirty="0" err="1">
                <a:solidFill>
                  <a:srgbClr val="000000"/>
                </a:solidFill>
                <a:latin typeface="Verdana" pitchFamily="32" charset="0"/>
              </a:rPr>
              <a:t>ostacolare</a:t>
            </a:r>
            <a:r>
              <a:rPr lang="en-GB" dirty="0">
                <a:solidFill>
                  <a:srgbClr val="000000"/>
                </a:solidFill>
                <a:latin typeface="Verdana" pitchFamily="32" charset="0"/>
              </a:rPr>
              <a:t> </a:t>
            </a:r>
            <a:r>
              <a:rPr lang="en-GB" dirty="0" err="1">
                <a:solidFill>
                  <a:srgbClr val="000000"/>
                </a:solidFill>
                <a:latin typeface="Verdana" pitchFamily="32" charset="0"/>
              </a:rPr>
              <a:t>il</a:t>
            </a:r>
            <a:r>
              <a:rPr lang="en-GB" dirty="0">
                <a:solidFill>
                  <a:srgbClr val="000000"/>
                </a:solidFill>
                <a:latin typeface="Verdana" pitchFamily="32" charset="0"/>
              </a:rPr>
              <a:t> </a:t>
            </a:r>
            <a:r>
              <a:rPr lang="en-GB" dirty="0" err="1">
                <a:solidFill>
                  <a:srgbClr val="000000"/>
                </a:solidFill>
                <a:latin typeface="Verdana" pitchFamily="32" charset="0"/>
              </a:rPr>
              <a:t>raggiungimento</a:t>
            </a:r>
            <a:r>
              <a:rPr lang="en-GB" dirty="0">
                <a:solidFill>
                  <a:srgbClr val="000000"/>
                </a:solidFill>
                <a:latin typeface="Verdana" pitchFamily="32" charset="0"/>
              </a:rPr>
              <a:t> </a:t>
            </a:r>
            <a:r>
              <a:rPr lang="en-GB" dirty="0" err="1">
                <a:solidFill>
                  <a:srgbClr val="000000"/>
                </a:solidFill>
                <a:latin typeface="Verdana" pitchFamily="32" charset="0"/>
              </a:rPr>
              <a:t>degli</a:t>
            </a:r>
            <a:r>
              <a:rPr lang="en-GB" dirty="0">
                <a:solidFill>
                  <a:srgbClr val="000000"/>
                </a:solidFill>
                <a:latin typeface="Verdana" pitchFamily="32" charset="0"/>
              </a:rPr>
              <a:t> </a:t>
            </a:r>
            <a:r>
              <a:rPr lang="en-GB" dirty="0" err="1">
                <a:solidFill>
                  <a:srgbClr val="000000"/>
                </a:solidFill>
                <a:latin typeface="Verdana" pitchFamily="32" charset="0"/>
              </a:rPr>
              <a:t>obiettivi</a:t>
            </a:r>
            <a:r>
              <a:rPr lang="en-GB" dirty="0">
                <a:solidFill>
                  <a:srgbClr val="000000"/>
                </a:solidFill>
                <a:latin typeface="Verdana" pitchFamily="32" charset="0"/>
              </a:rPr>
              <a:t> </a:t>
            </a:r>
            <a:r>
              <a:rPr lang="en-GB" dirty="0" err="1">
                <a:solidFill>
                  <a:srgbClr val="000000"/>
                </a:solidFill>
                <a:latin typeface="Verdana" pitchFamily="32" charset="0"/>
              </a:rPr>
              <a:t>perseguiti</a:t>
            </a:r>
            <a:r>
              <a:rPr lang="en-GB" dirty="0">
                <a:solidFill>
                  <a:srgbClr val="000000"/>
                </a:solidFill>
                <a:latin typeface="Verdana" pitchFamily="32"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381000" y="685800"/>
            <a:ext cx="82296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err="1">
                <a:solidFill>
                  <a:srgbClr val="000000"/>
                </a:solidFill>
                <a:latin typeface="Verdana" pitchFamily="32" charset="0"/>
              </a:rPr>
              <a:t>Ruolo</a:t>
            </a:r>
            <a:r>
              <a:rPr lang="en-GB" sz="3200" dirty="0">
                <a:solidFill>
                  <a:srgbClr val="000000"/>
                </a:solidFill>
                <a:latin typeface="Verdana" pitchFamily="32" charset="0"/>
              </a:rPr>
              <a:t> </a:t>
            </a:r>
            <a:r>
              <a:rPr lang="en-GB" sz="3200" dirty="0" err="1">
                <a:solidFill>
                  <a:srgbClr val="000000"/>
                </a:solidFill>
                <a:latin typeface="Verdana" pitchFamily="32" charset="0"/>
              </a:rPr>
              <a:t>strategico</a:t>
            </a:r>
            <a:endParaRPr lang="en-GB" sz="3200" dirty="0">
              <a:solidFill>
                <a:srgbClr val="000000"/>
              </a:solidFill>
              <a:latin typeface="Verdana" pitchFamily="32" charset="0"/>
            </a:endParaRPr>
          </a:p>
        </p:txBody>
      </p:sp>
      <p:sp>
        <p:nvSpPr>
          <p:cNvPr id="12291" name="Text Box 2"/>
          <p:cNvSpPr txBox="1">
            <a:spLocks noChangeArrowheads="1"/>
          </p:cNvSpPr>
          <p:nvPr/>
        </p:nvSpPr>
        <p:spPr bwMode="auto">
          <a:xfrm>
            <a:off x="685800" y="1905000"/>
            <a:ext cx="7924800" cy="3386138"/>
          </a:xfrm>
          <a:prstGeom prst="rect">
            <a:avLst/>
          </a:prstGeom>
          <a:noFill/>
          <a:ln w="9525">
            <a:noFill/>
            <a:round/>
            <a:headEnd/>
            <a:tailEnd/>
          </a:ln>
        </p:spPr>
        <p:txBody>
          <a:bodyPr lIns="90000" tIns="46800" rIns="90000" bIns="46800">
            <a:spAutoFit/>
          </a:bodyPr>
          <a:lstStyle/>
          <a:p>
            <a:pPr algn="just">
              <a:lnSpc>
                <a:spcPct val="15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In </a:t>
            </a:r>
            <a:r>
              <a:rPr lang="en-GB" dirty="0" err="1">
                <a:solidFill>
                  <a:srgbClr val="000000"/>
                </a:solidFill>
                <a:latin typeface="Verdana" pitchFamily="32" charset="0"/>
              </a:rPr>
              <a:t>relazione</a:t>
            </a:r>
            <a:r>
              <a:rPr lang="en-GB" dirty="0">
                <a:solidFill>
                  <a:srgbClr val="000000"/>
                </a:solidFill>
                <a:latin typeface="Verdana" pitchFamily="32" charset="0"/>
              </a:rPr>
              <a:t> al quale </a:t>
            </a:r>
            <a:r>
              <a:rPr lang="en-GB" dirty="0" err="1">
                <a:solidFill>
                  <a:srgbClr val="000000"/>
                </a:solidFill>
                <a:latin typeface="Verdana" pitchFamily="32" charset="0"/>
              </a:rPr>
              <a:t>l’operatore</a:t>
            </a:r>
            <a:r>
              <a:rPr lang="en-GB" dirty="0">
                <a:solidFill>
                  <a:srgbClr val="000000"/>
                </a:solidFill>
                <a:latin typeface="Verdana" pitchFamily="32" charset="0"/>
              </a:rPr>
              <a:t> </a:t>
            </a:r>
            <a:r>
              <a:rPr lang="en-GB" dirty="0" err="1">
                <a:solidFill>
                  <a:srgbClr val="000000"/>
                </a:solidFill>
                <a:latin typeface="Verdana" pitchFamily="32" charset="0"/>
              </a:rPr>
              <a:t>partecipa</a:t>
            </a:r>
            <a:r>
              <a:rPr lang="en-GB" dirty="0">
                <a:solidFill>
                  <a:srgbClr val="000000"/>
                </a:solidFill>
                <a:latin typeface="Verdana" pitchFamily="32" charset="0"/>
              </a:rPr>
              <a:t> </a:t>
            </a:r>
            <a:r>
              <a:rPr lang="en-GB" dirty="0" err="1">
                <a:solidFill>
                  <a:srgbClr val="000000"/>
                </a:solidFill>
                <a:latin typeface="Verdana" pitchFamily="32" charset="0"/>
              </a:rPr>
              <a:t>alla</a:t>
            </a:r>
            <a:r>
              <a:rPr lang="en-GB" dirty="0">
                <a:solidFill>
                  <a:srgbClr val="000000"/>
                </a:solidFill>
                <a:latin typeface="Verdana" pitchFamily="32" charset="0"/>
              </a:rPr>
              <a:t> “</a:t>
            </a:r>
            <a:r>
              <a:rPr lang="en-GB" dirty="0" err="1">
                <a:solidFill>
                  <a:srgbClr val="000000"/>
                </a:solidFill>
                <a:latin typeface="Verdana" pitchFamily="32" charset="0"/>
              </a:rPr>
              <a:t>coalizione</a:t>
            </a:r>
            <a:r>
              <a:rPr lang="en-GB" dirty="0">
                <a:solidFill>
                  <a:srgbClr val="000000"/>
                </a:solidFill>
                <a:latin typeface="Verdana" pitchFamily="32" charset="0"/>
              </a:rPr>
              <a:t> </a:t>
            </a:r>
            <a:r>
              <a:rPr lang="en-GB" dirty="0" err="1">
                <a:solidFill>
                  <a:srgbClr val="000000"/>
                </a:solidFill>
                <a:latin typeface="Verdana" pitchFamily="32" charset="0"/>
              </a:rPr>
              <a:t>dominante</a:t>
            </a:r>
            <a:r>
              <a:rPr lang="en-GB" dirty="0">
                <a:solidFill>
                  <a:srgbClr val="000000"/>
                </a:solidFill>
                <a:latin typeface="Verdana" pitchFamily="32" charset="0"/>
              </a:rPr>
              <a:t>” </a:t>
            </a:r>
            <a:r>
              <a:rPr lang="en-GB" dirty="0" err="1">
                <a:solidFill>
                  <a:srgbClr val="000000"/>
                </a:solidFill>
                <a:latin typeface="Verdana" pitchFamily="32" charset="0"/>
              </a:rPr>
              <a:t>dell’organizzazione</a:t>
            </a:r>
            <a:r>
              <a:rPr lang="en-GB" dirty="0">
                <a:solidFill>
                  <a:srgbClr val="000000"/>
                </a:solidFill>
                <a:latin typeface="Verdana" pitchFamily="32" charset="0"/>
              </a:rPr>
              <a:t> e </a:t>
            </a:r>
            <a:r>
              <a:rPr lang="en-GB" dirty="0" err="1">
                <a:solidFill>
                  <a:srgbClr val="000000"/>
                </a:solidFill>
                <a:latin typeface="Verdana" pitchFamily="32" charset="0"/>
              </a:rPr>
              <a:t>contribuisce</a:t>
            </a:r>
            <a:r>
              <a:rPr lang="en-GB" dirty="0">
                <a:solidFill>
                  <a:srgbClr val="000000"/>
                </a:solidFill>
                <a:latin typeface="Verdana" pitchFamily="32" charset="0"/>
              </a:rPr>
              <a:t> a </a:t>
            </a:r>
            <a:r>
              <a:rPr lang="en-GB" dirty="0" err="1">
                <a:solidFill>
                  <a:srgbClr val="000000"/>
                </a:solidFill>
                <a:latin typeface="Verdana" pitchFamily="32" charset="0"/>
              </a:rPr>
              <a:t>definire</a:t>
            </a:r>
            <a:r>
              <a:rPr lang="en-GB" dirty="0">
                <a:solidFill>
                  <a:srgbClr val="000000"/>
                </a:solidFill>
                <a:latin typeface="Verdana" pitchFamily="32" charset="0"/>
              </a:rPr>
              <a:t> quelle </a:t>
            </a:r>
            <a:r>
              <a:rPr lang="en-GB" dirty="0" err="1">
                <a:solidFill>
                  <a:srgbClr val="000000"/>
                </a:solidFill>
                <a:latin typeface="Verdana" pitchFamily="32" charset="0"/>
              </a:rPr>
              <a:t>strategie</a:t>
            </a:r>
            <a:r>
              <a:rPr lang="en-GB" dirty="0">
                <a:solidFill>
                  <a:srgbClr val="000000"/>
                </a:solidFill>
                <a:latin typeface="Verdana" pitchFamily="32" charset="0"/>
              </a:rPr>
              <a:t> </a:t>
            </a:r>
            <a:r>
              <a:rPr lang="en-GB" dirty="0" err="1">
                <a:solidFill>
                  <a:srgbClr val="000000"/>
                </a:solidFill>
                <a:latin typeface="Verdana" pitchFamily="32" charset="0"/>
              </a:rPr>
              <a:t>che</a:t>
            </a:r>
            <a:r>
              <a:rPr lang="en-GB" dirty="0">
                <a:solidFill>
                  <a:srgbClr val="000000"/>
                </a:solidFill>
                <a:latin typeface="Verdana" pitchFamily="32" charset="0"/>
              </a:rPr>
              <a:t> </a:t>
            </a:r>
            <a:r>
              <a:rPr lang="en-GB" dirty="0" err="1">
                <a:solidFill>
                  <a:srgbClr val="000000"/>
                </a:solidFill>
                <a:latin typeface="Verdana" pitchFamily="32" charset="0"/>
              </a:rPr>
              <a:t>consentono</a:t>
            </a:r>
            <a:r>
              <a:rPr lang="en-GB" dirty="0">
                <a:solidFill>
                  <a:srgbClr val="000000"/>
                </a:solidFill>
                <a:latin typeface="Verdana" pitchFamily="32" charset="0"/>
              </a:rPr>
              <a:t> di </a:t>
            </a:r>
            <a:r>
              <a:rPr lang="en-GB" dirty="0" err="1">
                <a:solidFill>
                  <a:srgbClr val="000000"/>
                </a:solidFill>
                <a:latin typeface="Verdana" pitchFamily="32" charset="0"/>
              </a:rPr>
              <a:t>raggiungere</a:t>
            </a:r>
            <a:r>
              <a:rPr lang="en-GB" dirty="0">
                <a:solidFill>
                  <a:srgbClr val="000000"/>
                </a:solidFill>
                <a:latin typeface="Verdana" pitchFamily="32" charset="0"/>
              </a:rPr>
              <a:t> </a:t>
            </a:r>
            <a:r>
              <a:rPr lang="en-GB" dirty="0" err="1">
                <a:solidFill>
                  <a:srgbClr val="000000"/>
                </a:solidFill>
                <a:latin typeface="Verdana" pitchFamily="32" charset="0"/>
              </a:rPr>
              <a:t>gli</a:t>
            </a:r>
            <a:r>
              <a:rPr lang="en-GB" dirty="0">
                <a:solidFill>
                  <a:srgbClr val="000000"/>
                </a:solidFill>
                <a:latin typeface="Verdana" pitchFamily="32" charset="0"/>
              </a:rPr>
              <a:t> </a:t>
            </a:r>
            <a:r>
              <a:rPr lang="en-GB" dirty="0" err="1">
                <a:solidFill>
                  <a:srgbClr val="000000"/>
                </a:solidFill>
                <a:latin typeface="Verdana" pitchFamily="32" charset="0"/>
              </a:rPr>
              <a:t>obiettivi</a:t>
            </a:r>
            <a:r>
              <a:rPr lang="en-GB" dirty="0">
                <a:solidFill>
                  <a:srgbClr val="000000"/>
                </a:solidFill>
                <a:latin typeface="Verdana" pitchFamily="32" charset="0"/>
              </a:rPr>
              <a:t> </a:t>
            </a:r>
            <a:r>
              <a:rPr lang="en-GB" dirty="0" err="1">
                <a:solidFill>
                  <a:srgbClr val="000000"/>
                </a:solidFill>
                <a:latin typeface="Verdana" pitchFamily="32" charset="0"/>
              </a:rPr>
              <a:t>perseguiti</a:t>
            </a:r>
            <a:r>
              <a:rPr lang="en-GB" dirty="0">
                <a:solidFill>
                  <a:srgbClr val="000000"/>
                </a:solidFill>
                <a:latin typeface="Verdana" pitchFamily="32" charset="0"/>
              </a:rPr>
              <a:t> </a:t>
            </a:r>
            <a:r>
              <a:rPr lang="en-GB" dirty="0" err="1">
                <a:solidFill>
                  <a:srgbClr val="000000"/>
                </a:solidFill>
                <a:latin typeface="Verdana" pitchFamily="32" charset="0"/>
              </a:rPr>
              <a:t>interpretando</a:t>
            </a:r>
            <a:r>
              <a:rPr lang="en-GB" dirty="0">
                <a:solidFill>
                  <a:srgbClr val="000000"/>
                </a:solidFill>
                <a:latin typeface="Verdana" pitchFamily="32" charset="0"/>
              </a:rPr>
              <a:t> - </a:t>
            </a:r>
            <a:r>
              <a:rPr lang="en-GB" dirty="0" err="1">
                <a:solidFill>
                  <a:srgbClr val="000000"/>
                </a:solidFill>
                <a:latin typeface="Verdana" pitchFamily="32" charset="0"/>
              </a:rPr>
              <a:t>tramite</a:t>
            </a:r>
            <a:r>
              <a:rPr lang="en-GB" dirty="0">
                <a:solidFill>
                  <a:srgbClr val="000000"/>
                </a:solidFill>
                <a:latin typeface="Verdana" pitchFamily="32" charset="0"/>
              </a:rPr>
              <a:t> </a:t>
            </a:r>
            <a:r>
              <a:rPr lang="en-GB" dirty="0" err="1">
                <a:solidFill>
                  <a:srgbClr val="000000"/>
                </a:solidFill>
                <a:latin typeface="Verdana" pitchFamily="32" charset="0"/>
              </a:rPr>
              <a:t>un’attenta</a:t>
            </a:r>
            <a:r>
              <a:rPr lang="en-GB" dirty="0">
                <a:solidFill>
                  <a:srgbClr val="000000"/>
                </a:solidFill>
                <a:latin typeface="Verdana" pitchFamily="32" charset="0"/>
              </a:rPr>
              <a:t> </a:t>
            </a:r>
            <a:r>
              <a:rPr lang="en-GB" dirty="0" err="1">
                <a:solidFill>
                  <a:srgbClr val="000000"/>
                </a:solidFill>
                <a:latin typeface="Verdana" pitchFamily="32" charset="0"/>
              </a:rPr>
              <a:t>fase</a:t>
            </a:r>
            <a:r>
              <a:rPr lang="en-GB" dirty="0">
                <a:solidFill>
                  <a:srgbClr val="000000"/>
                </a:solidFill>
                <a:latin typeface="Verdana" pitchFamily="32" charset="0"/>
              </a:rPr>
              <a:t> di </a:t>
            </a:r>
            <a:r>
              <a:rPr lang="en-GB" dirty="0" err="1">
                <a:solidFill>
                  <a:srgbClr val="000000"/>
                </a:solidFill>
                <a:latin typeface="Verdana" pitchFamily="32" charset="0"/>
              </a:rPr>
              <a:t>ascolto</a:t>
            </a:r>
            <a:r>
              <a:rPr lang="en-GB" dirty="0">
                <a:solidFill>
                  <a:srgbClr val="000000"/>
                </a:solidFill>
                <a:latin typeface="Verdana" pitchFamily="32" charset="0"/>
              </a:rPr>
              <a:t> – le </a:t>
            </a:r>
            <a:r>
              <a:rPr lang="en-GB" dirty="0" err="1">
                <a:solidFill>
                  <a:srgbClr val="000000"/>
                </a:solidFill>
                <a:latin typeface="Verdana" pitchFamily="32" charset="0"/>
              </a:rPr>
              <a:t>aspettative</a:t>
            </a:r>
            <a:r>
              <a:rPr lang="en-GB" dirty="0">
                <a:solidFill>
                  <a:srgbClr val="000000"/>
                </a:solidFill>
                <a:latin typeface="Verdana" pitchFamily="32" charset="0"/>
              </a:rPr>
              <a:t> </a:t>
            </a:r>
            <a:r>
              <a:rPr lang="en-GB" dirty="0" err="1">
                <a:solidFill>
                  <a:srgbClr val="000000"/>
                </a:solidFill>
                <a:latin typeface="Verdana" pitchFamily="32" charset="0"/>
              </a:rPr>
              <a:t>dei</a:t>
            </a:r>
            <a:r>
              <a:rPr lang="en-GB" dirty="0">
                <a:solidFill>
                  <a:srgbClr val="000000"/>
                </a:solidFill>
                <a:latin typeface="Verdana" pitchFamily="32" charset="0"/>
              </a:rPr>
              <a:t> </a:t>
            </a:r>
            <a:r>
              <a:rPr lang="en-GB" dirty="0" err="1">
                <a:solidFill>
                  <a:srgbClr val="000000"/>
                </a:solidFill>
                <a:latin typeface="Verdana" pitchFamily="32" charset="0"/>
              </a:rPr>
              <a:t>cosiddetti</a:t>
            </a:r>
            <a:r>
              <a:rPr lang="en-GB" dirty="0">
                <a:solidFill>
                  <a:srgbClr val="000000"/>
                </a:solidFill>
                <a:latin typeface="Verdana" pitchFamily="32" charset="0"/>
              </a:rPr>
              <a:t> “</a:t>
            </a:r>
            <a:r>
              <a:rPr lang="en-GB" dirty="0" err="1">
                <a:solidFill>
                  <a:srgbClr val="000000"/>
                </a:solidFill>
                <a:latin typeface="Verdana" pitchFamily="32" charset="0"/>
              </a:rPr>
              <a:t>pubblici</a:t>
            </a:r>
            <a:r>
              <a:rPr lang="en-GB" dirty="0">
                <a:solidFill>
                  <a:srgbClr val="000000"/>
                </a:solidFill>
                <a:latin typeface="Verdana" pitchFamily="32" charset="0"/>
              </a:rPr>
              <a:t> </a:t>
            </a:r>
            <a:r>
              <a:rPr lang="en-GB" dirty="0" err="1">
                <a:solidFill>
                  <a:srgbClr val="000000"/>
                </a:solidFill>
                <a:latin typeface="Verdana" pitchFamily="32" charset="0"/>
              </a:rPr>
              <a:t>influenti</a:t>
            </a:r>
            <a:r>
              <a:rPr lang="en-GB" dirty="0">
                <a:solidFill>
                  <a:srgbClr val="000000"/>
                </a:solidFill>
                <a:latin typeface="Verdana"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09600" y="609600"/>
            <a:ext cx="75438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err="1">
                <a:solidFill>
                  <a:srgbClr val="000000"/>
                </a:solidFill>
                <a:latin typeface="Verdana" pitchFamily="32" charset="0"/>
              </a:rPr>
              <a:t>Pervasività</a:t>
            </a:r>
            <a:endParaRPr lang="en-GB" sz="3200" dirty="0">
              <a:solidFill>
                <a:srgbClr val="000000"/>
              </a:solidFill>
              <a:latin typeface="Verdana" pitchFamily="32" charset="0"/>
            </a:endParaRPr>
          </a:p>
        </p:txBody>
      </p:sp>
      <p:sp>
        <p:nvSpPr>
          <p:cNvPr id="13315" name="Text Box 2"/>
          <p:cNvSpPr txBox="1">
            <a:spLocks noChangeArrowheads="1"/>
          </p:cNvSpPr>
          <p:nvPr/>
        </p:nvSpPr>
        <p:spPr bwMode="auto">
          <a:xfrm>
            <a:off x="1066800" y="1524000"/>
            <a:ext cx="7162800" cy="5198155"/>
          </a:xfrm>
          <a:prstGeom prst="rect">
            <a:avLst/>
          </a:prstGeom>
          <a:noFill/>
          <a:ln w="9525">
            <a:noFill/>
            <a:round/>
            <a:headEnd/>
            <a:tailEnd/>
          </a:ln>
        </p:spPr>
        <p:txBody>
          <a:bodyPr lIns="90000" tIns="46800" rIns="90000" bIns="46800">
            <a:spAutoFit/>
          </a:bodyPr>
          <a:lstStyle/>
          <a:p>
            <a:pPr algn="just">
              <a:lnSpc>
                <a:spcPct val="15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La </a:t>
            </a:r>
            <a:r>
              <a:rPr lang="en-GB" dirty="0" err="1">
                <a:solidFill>
                  <a:srgbClr val="000000"/>
                </a:solidFill>
                <a:latin typeface="Verdana" pitchFamily="32" charset="0"/>
              </a:rPr>
              <a:t>finalità</a:t>
            </a:r>
            <a:r>
              <a:rPr lang="en-GB" dirty="0">
                <a:solidFill>
                  <a:srgbClr val="000000"/>
                </a:solidFill>
                <a:latin typeface="Verdana" pitchFamily="32" charset="0"/>
              </a:rPr>
              <a:t> </a:t>
            </a:r>
            <a:r>
              <a:rPr lang="en-GB" dirty="0" err="1">
                <a:solidFill>
                  <a:srgbClr val="000000"/>
                </a:solidFill>
                <a:latin typeface="Verdana" pitchFamily="32" charset="0"/>
              </a:rPr>
              <a:t>delle</a:t>
            </a:r>
            <a:r>
              <a:rPr lang="en-GB" dirty="0">
                <a:solidFill>
                  <a:srgbClr val="000000"/>
                </a:solidFill>
                <a:latin typeface="Verdana" pitchFamily="32" charset="0"/>
              </a:rPr>
              <a:t> RP è di </a:t>
            </a:r>
            <a:r>
              <a:rPr lang="en-GB" dirty="0" err="1">
                <a:solidFill>
                  <a:srgbClr val="000000"/>
                </a:solidFill>
                <a:latin typeface="Verdana" pitchFamily="32" charset="0"/>
              </a:rPr>
              <a:t>contribuire</a:t>
            </a:r>
            <a:r>
              <a:rPr lang="en-GB" dirty="0">
                <a:solidFill>
                  <a:srgbClr val="000000"/>
                </a:solidFill>
                <a:latin typeface="Verdana" pitchFamily="32" charset="0"/>
              </a:rPr>
              <a:t> a </a:t>
            </a:r>
            <a:r>
              <a:rPr lang="en-GB" dirty="0" err="1">
                <a:solidFill>
                  <a:srgbClr val="000000"/>
                </a:solidFill>
                <a:latin typeface="Verdana" pitchFamily="32" charset="0"/>
              </a:rPr>
              <a:t>generare</a:t>
            </a:r>
            <a:r>
              <a:rPr lang="en-GB" dirty="0">
                <a:solidFill>
                  <a:srgbClr val="000000"/>
                </a:solidFill>
                <a:latin typeface="Verdana" pitchFamily="32" charset="0"/>
              </a:rPr>
              <a:t> in </a:t>
            </a:r>
            <a:r>
              <a:rPr lang="en-GB" dirty="0" err="1">
                <a:solidFill>
                  <a:srgbClr val="000000"/>
                </a:solidFill>
                <a:latin typeface="Verdana" pitchFamily="32" charset="0"/>
              </a:rPr>
              <a:t>quei</a:t>
            </a:r>
            <a:r>
              <a:rPr lang="en-GB" dirty="0">
                <a:solidFill>
                  <a:srgbClr val="000000"/>
                </a:solidFill>
                <a:latin typeface="Verdana" pitchFamily="32" charset="0"/>
              </a:rPr>
              <a:t> </a:t>
            </a:r>
            <a:r>
              <a:rPr lang="en-GB" dirty="0" err="1">
                <a:solidFill>
                  <a:srgbClr val="000000"/>
                </a:solidFill>
                <a:latin typeface="Verdana" pitchFamily="32" charset="0"/>
              </a:rPr>
              <a:t>pubblici</a:t>
            </a:r>
            <a:r>
              <a:rPr lang="en-GB" dirty="0">
                <a:solidFill>
                  <a:srgbClr val="000000"/>
                </a:solidFill>
                <a:latin typeface="Verdana" pitchFamily="32" charset="0"/>
              </a:rPr>
              <a:t> </a:t>
            </a:r>
            <a:r>
              <a:rPr lang="en-GB" dirty="0" err="1">
                <a:solidFill>
                  <a:srgbClr val="000000"/>
                </a:solidFill>
                <a:latin typeface="Verdana" pitchFamily="32" charset="0"/>
              </a:rPr>
              <a:t>specifici</a:t>
            </a:r>
            <a:r>
              <a:rPr lang="en-GB" dirty="0">
                <a:solidFill>
                  <a:srgbClr val="000000"/>
                </a:solidFill>
                <a:latin typeface="Verdana" pitchFamily="32" charset="0"/>
              </a:rPr>
              <a:t> </a:t>
            </a:r>
            <a:r>
              <a:rPr lang="en-GB" dirty="0" err="1">
                <a:solidFill>
                  <a:srgbClr val="000000"/>
                </a:solidFill>
                <a:latin typeface="Verdana" pitchFamily="32" charset="0"/>
              </a:rPr>
              <a:t>opinioni</a:t>
            </a:r>
            <a:r>
              <a:rPr lang="en-GB" dirty="0">
                <a:solidFill>
                  <a:srgbClr val="000000"/>
                </a:solidFill>
                <a:latin typeface="Verdana" pitchFamily="32" charset="0"/>
              </a:rPr>
              <a:t>, </a:t>
            </a:r>
            <a:r>
              <a:rPr lang="en-GB" dirty="0" err="1">
                <a:solidFill>
                  <a:srgbClr val="000000"/>
                </a:solidFill>
                <a:latin typeface="Verdana" pitchFamily="32" charset="0"/>
              </a:rPr>
              <a:t>comportamenti</a:t>
            </a:r>
            <a:r>
              <a:rPr lang="en-GB" dirty="0">
                <a:solidFill>
                  <a:srgbClr val="000000"/>
                </a:solidFill>
                <a:latin typeface="Verdana" pitchFamily="32" charset="0"/>
              </a:rPr>
              <a:t> e </a:t>
            </a:r>
            <a:r>
              <a:rPr lang="en-GB" dirty="0" err="1">
                <a:solidFill>
                  <a:srgbClr val="000000"/>
                </a:solidFill>
                <a:latin typeface="Verdana" pitchFamily="32" charset="0"/>
              </a:rPr>
              <a:t>decisioni</a:t>
            </a:r>
            <a:r>
              <a:rPr lang="en-GB" dirty="0">
                <a:solidFill>
                  <a:srgbClr val="000000"/>
                </a:solidFill>
                <a:latin typeface="Verdana" pitchFamily="32" charset="0"/>
              </a:rPr>
              <a:t> che </a:t>
            </a:r>
            <a:r>
              <a:rPr lang="en-GB" dirty="0" err="1">
                <a:solidFill>
                  <a:srgbClr val="000000"/>
                </a:solidFill>
                <a:latin typeface="Verdana" pitchFamily="32" charset="0"/>
              </a:rPr>
              <a:t>consentono</a:t>
            </a:r>
            <a:r>
              <a:rPr lang="en-GB" dirty="0">
                <a:solidFill>
                  <a:srgbClr val="000000"/>
                </a:solidFill>
                <a:latin typeface="Verdana" pitchFamily="32" charset="0"/>
              </a:rPr>
              <a:t> </a:t>
            </a:r>
            <a:r>
              <a:rPr lang="en-GB" dirty="0" err="1">
                <a:solidFill>
                  <a:srgbClr val="000000"/>
                </a:solidFill>
                <a:latin typeface="Verdana" pitchFamily="32" charset="0"/>
              </a:rPr>
              <a:t>all’organizzazione</a:t>
            </a:r>
            <a:r>
              <a:rPr lang="en-GB" dirty="0">
                <a:solidFill>
                  <a:srgbClr val="000000"/>
                </a:solidFill>
                <a:latin typeface="Verdana" pitchFamily="32" charset="0"/>
              </a:rPr>
              <a:t> di </a:t>
            </a:r>
            <a:r>
              <a:rPr lang="en-GB" dirty="0" err="1">
                <a:solidFill>
                  <a:srgbClr val="000000"/>
                </a:solidFill>
                <a:latin typeface="Verdana" pitchFamily="32" charset="0"/>
              </a:rPr>
              <a:t>raggiungere</a:t>
            </a:r>
            <a:r>
              <a:rPr lang="en-GB" dirty="0">
                <a:solidFill>
                  <a:srgbClr val="000000"/>
                </a:solidFill>
                <a:latin typeface="Verdana" pitchFamily="32" charset="0"/>
              </a:rPr>
              <a:t> </a:t>
            </a:r>
            <a:r>
              <a:rPr lang="en-GB" dirty="0" err="1">
                <a:solidFill>
                  <a:srgbClr val="000000"/>
                </a:solidFill>
                <a:latin typeface="Verdana" pitchFamily="32" charset="0"/>
              </a:rPr>
              <a:t>i</a:t>
            </a:r>
            <a:r>
              <a:rPr lang="en-GB" dirty="0">
                <a:solidFill>
                  <a:srgbClr val="000000"/>
                </a:solidFill>
                <a:latin typeface="Verdana" pitchFamily="32" charset="0"/>
              </a:rPr>
              <a:t> </a:t>
            </a:r>
            <a:r>
              <a:rPr lang="en-GB" dirty="0" err="1">
                <a:solidFill>
                  <a:srgbClr val="000000"/>
                </a:solidFill>
                <a:latin typeface="Verdana" pitchFamily="32" charset="0"/>
              </a:rPr>
              <a:t>suoi</a:t>
            </a:r>
            <a:r>
              <a:rPr lang="en-GB" dirty="0">
                <a:solidFill>
                  <a:srgbClr val="000000"/>
                </a:solidFill>
                <a:latin typeface="Verdana" pitchFamily="32" charset="0"/>
              </a:rPr>
              <a:t> </a:t>
            </a:r>
            <a:r>
              <a:rPr lang="en-GB" dirty="0" err="1">
                <a:solidFill>
                  <a:srgbClr val="000000"/>
                </a:solidFill>
                <a:latin typeface="Verdana" pitchFamily="32" charset="0"/>
              </a:rPr>
              <a:t>obiettivi</a:t>
            </a:r>
            <a:r>
              <a:rPr lang="en-GB" dirty="0">
                <a:solidFill>
                  <a:srgbClr val="000000"/>
                </a:solidFill>
                <a:latin typeface="Verdana" pitchFamily="32" charset="0"/>
              </a:rPr>
              <a:t> con un </a:t>
            </a:r>
            <a:r>
              <a:rPr lang="en-GB" dirty="0" err="1">
                <a:solidFill>
                  <a:srgbClr val="000000"/>
                </a:solidFill>
                <a:latin typeface="Verdana" pitchFamily="32" charset="0"/>
              </a:rPr>
              <a:t>migliore</a:t>
            </a:r>
            <a:r>
              <a:rPr lang="en-GB" dirty="0">
                <a:solidFill>
                  <a:srgbClr val="000000"/>
                </a:solidFill>
                <a:latin typeface="Verdana" pitchFamily="32" charset="0"/>
              </a:rPr>
              <a:t> </a:t>
            </a:r>
            <a:r>
              <a:rPr lang="en-GB" dirty="0" err="1">
                <a:solidFill>
                  <a:srgbClr val="000000"/>
                </a:solidFill>
                <a:latin typeface="Verdana" pitchFamily="32" charset="0"/>
              </a:rPr>
              <a:t>rapporto</a:t>
            </a:r>
            <a:r>
              <a:rPr lang="en-GB" dirty="0">
                <a:solidFill>
                  <a:srgbClr val="000000"/>
                </a:solidFill>
                <a:latin typeface="Verdana" pitchFamily="32" charset="0"/>
              </a:rPr>
              <a:t> </a:t>
            </a:r>
            <a:r>
              <a:rPr lang="en-GB" dirty="0" err="1">
                <a:solidFill>
                  <a:srgbClr val="000000"/>
                </a:solidFill>
                <a:latin typeface="Verdana" pitchFamily="32" charset="0"/>
              </a:rPr>
              <a:t>costi</a:t>
            </a:r>
            <a:r>
              <a:rPr lang="en-GB" dirty="0">
                <a:solidFill>
                  <a:srgbClr val="000000"/>
                </a:solidFill>
                <a:latin typeface="Verdana" pitchFamily="32" charset="0"/>
              </a:rPr>
              <a:t>/</a:t>
            </a:r>
            <a:r>
              <a:rPr lang="en-GB" dirty="0" err="1">
                <a:solidFill>
                  <a:srgbClr val="000000"/>
                </a:solidFill>
                <a:latin typeface="Verdana" pitchFamily="32" charset="0"/>
              </a:rPr>
              <a:t>benefici</a:t>
            </a:r>
            <a:r>
              <a:rPr lang="en-GB" dirty="0">
                <a:solidFill>
                  <a:srgbClr val="000000"/>
                </a:solidFill>
                <a:latin typeface="Verdana" pitchFamily="32" charset="0"/>
              </a:rPr>
              <a:t> e </a:t>
            </a:r>
            <a:r>
              <a:rPr lang="en-GB" dirty="0" err="1">
                <a:solidFill>
                  <a:srgbClr val="000000"/>
                </a:solidFill>
                <a:latin typeface="Verdana" pitchFamily="32" charset="0"/>
              </a:rPr>
              <a:t>agli</a:t>
            </a:r>
            <a:r>
              <a:rPr lang="en-GB" dirty="0">
                <a:solidFill>
                  <a:srgbClr val="000000"/>
                </a:solidFill>
                <a:latin typeface="Verdana" pitchFamily="32" charset="0"/>
              </a:rPr>
              <a:t> </a:t>
            </a:r>
            <a:r>
              <a:rPr lang="en-GB" dirty="0" err="1">
                <a:solidFill>
                  <a:srgbClr val="000000"/>
                </a:solidFill>
                <a:latin typeface="Verdana" pitchFamily="32" charset="0"/>
              </a:rPr>
              <a:t>stessi</a:t>
            </a:r>
            <a:r>
              <a:rPr lang="en-GB" dirty="0">
                <a:solidFill>
                  <a:srgbClr val="000000"/>
                </a:solidFill>
                <a:latin typeface="Verdana" pitchFamily="32" charset="0"/>
              </a:rPr>
              <a:t> </a:t>
            </a:r>
            <a:r>
              <a:rPr lang="en-GB" dirty="0" err="1">
                <a:solidFill>
                  <a:srgbClr val="000000"/>
                </a:solidFill>
                <a:latin typeface="Verdana" pitchFamily="32" charset="0"/>
              </a:rPr>
              <a:t>pubblici</a:t>
            </a:r>
            <a:r>
              <a:rPr lang="en-GB" dirty="0">
                <a:solidFill>
                  <a:srgbClr val="000000"/>
                </a:solidFill>
                <a:latin typeface="Verdana" pitchFamily="32" charset="0"/>
              </a:rPr>
              <a:t> </a:t>
            </a:r>
            <a:r>
              <a:rPr lang="en-GB" dirty="0" err="1">
                <a:solidFill>
                  <a:srgbClr val="000000"/>
                </a:solidFill>
                <a:latin typeface="Verdana" pitchFamily="32" charset="0"/>
              </a:rPr>
              <a:t>influenti</a:t>
            </a:r>
            <a:r>
              <a:rPr lang="en-GB" dirty="0">
                <a:solidFill>
                  <a:srgbClr val="000000"/>
                </a:solidFill>
                <a:latin typeface="Verdana" pitchFamily="32" charset="0"/>
              </a:rPr>
              <a:t> di </a:t>
            </a:r>
            <a:r>
              <a:rPr lang="en-GB" dirty="0" err="1">
                <a:solidFill>
                  <a:srgbClr val="000000"/>
                </a:solidFill>
                <a:latin typeface="Verdana" pitchFamily="32" charset="0"/>
              </a:rPr>
              <a:t>ricavare</a:t>
            </a:r>
            <a:r>
              <a:rPr lang="en-GB" dirty="0">
                <a:solidFill>
                  <a:srgbClr val="000000"/>
                </a:solidFill>
                <a:latin typeface="Verdana" pitchFamily="32" charset="0"/>
              </a:rPr>
              <a:t> un </a:t>
            </a:r>
            <a:r>
              <a:rPr lang="en-GB" dirty="0" err="1">
                <a:solidFill>
                  <a:srgbClr val="000000"/>
                </a:solidFill>
                <a:latin typeface="Verdana" pitchFamily="32" charset="0"/>
              </a:rPr>
              <a:t>misurabile</a:t>
            </a:r>
            <a:r>
              <a:rPr lang="en-GB" dirty="0">
                <a:solidFill>
                  <a:srgbClr val="000000"/>
                </a:solidFill>
                <a:latin typeface="Verdana" pitchFamily="32" charset="0"/>
              </a:rPr>
              <a:t> </a:t>
            </a:r>
            <a:r>
              <a:rPr lang="en-GB" dirty="0" err="1">
                <a:solidFill>
                  <a:srgbClr val="000000"/>
                </a:solidFill>
                <a:latin typeface="Verdana" pitchFamily="32" charset="0"/>
              </a:rPr>
              <a:t>valore</a:t>
            </a:r>
            <a:r>
              <a:rPr lang="en-GB" dirty="0">
                <a:solidFill>
                  <a:srgbClr val="000000"/>
                </a:solidFill>
                <a:latin typeface="Verdana" pitchFamily="32" charset="0"/>
              </a:rPr>
              <a:t> </a:t>
            </a:r>
            <a:r>
              <a:rPr lang="en-GB" dirty="0" err="1">
                <a:solidFill>
                  <a:srgbClr val="000000"/>
                </a:solidFill>
                <a:latin typeface="Verdana" pitchFamily="32" charset="0"/>
              </a:rPr>
              <a:t>aggiunto</a:t>
            </a:r>
            <a:r>
              <a:rPr lang="en-GB" dirty="0">
                <a:solidFill>
                  <a:srgbClr val="000000"/>
                </a:solidFill>
                <a:latin typeface="Verdana" pitchFamily="32" charset="0"/>
              </a:rPr>
              <a:t> </a:t>
            </a:r>
            <a:r>
              <a:rPr lang="en-GB" dirty="0" err="1">
                <a:solidFill>
                  <a:srgbClr val="000000"/>
                </a:solidFill>
                <a:latin typeface="Verdana" pitchFamily="32" charset="0"/>
              </a:rPr>
              <a:t>all’avere</a:t>
            </a:r>
            <a:r>
              <a:rPr lang="en-GB" dirty="0">
                <a:solidFill>
                  <a:srgbClr val="000000"/>
                </a:solidFill>
                <a:latin typeface="Verdana" pitchFamily="32" charset="0"/>
              </a:rPr>
              <a:t> </a:t>
            </a:r>
            <a:r>
              <a:rPr lang="en-GB" dirty="0" err="1">
                <a:solidFill>
                  <a:srgbClr val="000000"/>
                </a:solidFill>
                <a:latin typeface="Verdana" pitchFamily="32" charset="0"/>
              </a:rPr>
              <a:t>aiutato</a:t>
            </a:r>
            <a:r>
              <a:rPr lang="en-GB" dirty="0">
                <a:solidFill>
                  <a:srgbClr val="000000"/>
                </a:solidFill>
                <a:latin typeface="Verdana" pitchFamily="32" charset="0"/>
              </a:rPr>
              <a:t> </a:t>
            </a:r>
            <a:r>
              <a:rPr lang="en-GB" dirty="0" err="1">
                <a:solidFill>
                  <a:srgbClr val="000000"/>
                </a:solidFill>
                <a:latin typeface="Verdana" pitchFamily="32" charset="0"/>
              </a:rPr>
              <a:t>l’organizzazione</a:t>
            </a:r>
            <a:endParaRPr lang="en-GB" dirty="0">
              <a:solidFill>
                <a:srgbClr val="000000"/>
              </a:solidFill>
              <a:latin typeface="Verdana" pitchFamily="32" charset="0"/>
            </a:endParaRPr>
          </a:p>
          <a:p>
            <a:pPr algn="just">
              <a:lnSpc>
                <a:spcPct val="15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C078BC9-7C1C-AD60-6FC1-3953A829F79E}"/>
              </a:ext>
            </a:extLst>
          </p:cNvPr>
          <p:cNvSpPr>
            <a:spLocks noGrp="1"/>
          </p:cNvSpPr>
          <p:nvPr>
            <p:ph type="title"/>
          </p:nvPr>
        </p:nvSpPr>
        <p:spPr>
          <a:xfrm>
            <a:off x="0" y="74148"/>
            <a:ext cx="4577118" cy="1624520"/>
          </a:xfrm>
        </p:spPr>
        <p:txBody>
          <a:bodyPr anchor="ctr">
            <a:normAutofit/>
          </a:bodyPr>
          <a:lstStyle/>
          <a:p>
            <a:r>
              <a:rPr lang="en-GB" sz="3200" i="1" dirty="0">
                <a:latin typeface="Verdana" pitchFamily="32" charset="0"/>
              </a:rPr>
              <a:t>Flynn, Gregory &amp; Valin, 2008</a:t>
            </a:r>
            <a:br>
              <a:rPr lang="en-GB" sz="3200" dirty="0"/>
            </a:br>
            <a:endParaRPr lang="en-GB" sz="3200" dirty="0"/>
          </a:p>
        </p:txBody>
      </p:sp>
      <p:sp>
        <p:nvSpPr>
          <p:cNvPr id="3" name="Segnaposto contenuto 2">
            <a:extLst>
              <a:ext uri="{FF2B5EF4-FFF2-40B4-BE49-F238E27FC236}">
                <a16:creationId xmlns:a16="http://schemas.microsoft.com/office/drawing/2014/main" id="{80476382-D1D4-0DC5-05C6-0D5572DF5EFE}"/>
              </a:ext>
            </a:extLst>
          </p:cNvPr>
          <p:cNvSpPr>
            <a:spLocks noGrp="1"/>
          </p:cNvSpPr>
          <p:nvPr>
            <p:ph idx="1"/>
          </p:nvPr>
        </p:nvSpPr>
        <p:spPr>
          <a:xfrm>
            <a:off x="0" y="1371029"/>
            <a:ext cx="4566879" cy="5616624"/>
          </a:xfrm>
        </p:spPr>
        <p:txBody>
          <a:bodyPr anchor="ctr">
            <a:normAutofit fontScale="92500" lnSpcReduction="10000"/>
          </a:bodyPr>
          <a:lstStyle/>
          <a:p>
            <a:pPr marL="0" indent="0" algn="just">
              <a:lnSpc>
                <a:spcPts val="3200"/>
              </a:lnSpc>
              <a:spcBef>
                <a:spcPts val="0"/>
              </a:spcBef>
              <a:buNone/>
            </a:pPr>
            <a:r>
              <a:rPr lang="en-GB" sz="2600" dirty="0">
                <a:latin typeface="Verdana" pitchFamily="32" charset="0"/>
              </a:rPr>
              <a:t>Per </a:t>
            </a:r>
            <a:r>
              <a:rPr lang="en-GB" sz="2600" dirty="0" err="1">
                <a:latin typeface="Verdana" pitchFamily="32" charset="0"/>
              </a:rPr>
              <a:t>relazioni</a:t>
            </a:r>
            <a:r>
              <a:rPr lang="en-GB" sz="2600" dirty="0">
                <a:latin typeface="Verdana" pitchFamily="32" charset="0"/>
              </a:rPr>
              <a:t> </a:t>
            </a:r>
            <a:r>
              <a:rPr lang="en-GB" sz="2600" dirty="0" err="1">
                <a:latin typeface="Verdana" pitchFamily="32" charset="0"/>
              </a:rPr>
              <a:t>pubbliche</a:t>
            </a:r>
            <a:r>
              <a:rPr lang="en-GB" sz="2600" dirty="0">
                <a:latin typeface="Verdana" pitchFamily="32" charset="0"/>
              </a:rPr>
              <a:t> </a:t>
            </a:r>
            <a:r>
              <a:rPr lang="en-GB" sz="2600" dirty="0" err="1">
                <a:latin typeface="Verdana" pitchFamily="32" charset="0"/>
              </a:rPr>
              <a:t>si</a:t>
            </a:r>
            <a:r>
              <a:rPr lang="en-GB" sz="2600" dirty="0">
                <a:latin typeface="Verdana" pitchFamily="32" charset="0"/>
              </a:rPr>
              <a:t> </a:t>
            </a:r>
            <a:r>
              <a:rPr lang="en-GB" sz="2600" dirty="0" err="1">
                <a:latin typeface="Verdana" pitchFamily="32" charset="0"/>
              </a:rPr>
              <a:t>intende</a:t>
            </a:r>
            <a:r>
              <a:rPr lang="en-GB" sz="2600" dirty="0">
                <a:latin typeface="Verdana" pitchFamily="32" charset="0"/>
              </a:rPr>
              <a:t> la </a:t>
            </a:r>
            <a:r>
              <a:rPr lang="en-GB" sz="2600" dirty="0" err="1">
                <a:latin typeface="Verdana" pitchFamily="32" charset="0"/>
              </a:rPr>
              <a:t>gestione</a:t>
            </a:r>
            <a:r>
              <a:rPr lang="en-GB" sz="2600" dirty="0">
                <a:latin typeface="Verdana" pitchFamily="32" charset="0"/>
              </a:rPr>
              <a:t> </a:t>
            </a:r>
            <a:r>
              <a:rPr lang="en-GB" sz="2600" dirty="0" err="1">
                <a:latin typeface="Verdana" pitchFamily="32" charset="0"/>
              </a:rPr>
              <a:t>strategica</a:t>
            </a:r>
            <a:r>
              <a:rPr lang="en-GB" sz="2600" dirty="0">
                <a:latin typeface="Verdana" pitchFamily="32" charset="0"/>
              </a:rPr>
              <a:t> </a:t>
            </a:r>
            <a:r>
              <a:rPr lang="en-GB" sz="2600" dirty="0" err="1">
                <a:latin typeface="Verdana" pitchFamily="32" charset="0"/>
              </a:rPr>
              <a:t>delle</a:t>
            </a:r>
            <a:r>
              <a:rPr lang="en-GB" sz="2600" dirty="0">
                <a:latin typeface="Verdana" pitchFamily="32" charset="0"/>
              </a:rPr>
              <a:t> </a:t>
            </a:r>
            <a:r>
              <a:rPr lang="en-GB" sz="2600" dirty="0" err="1">
                <a:latin typeface="Verdana" pitchFamily="32" charset="0"/>
              </a:rPr>
              <a:t>relazioni</a:t>
            </a:r>
            <a:r>
              <a:rPr lang="en-GB" sz="2600" dirty="0">
                <a:latin typeface="Verdana" pitchFamily="32" charset="0"/>
              </a:rPr>
              <a:t>  </a:t>
            </a:r>
            <a:r>
              <a:rPr lang="en-GB" sz="2600" dirty="0" err="1">
                <a:latin typeface="Verdana" pitchFamily="32" charset="0"/>
              </a:rPr>
              <a:t>che</a:t>
            </a:r>
            <a:r>
              <a:rPr lang="en-GB" sz="2600" dirty="0">
                <a:latin typeface="Verdana" pitchFamily="32" charset="0"/>
              </a:rPr>
              <a:t> </a:t>
            </a:r>
            <a:r>
              <a:rPr lang="en-GB" sz="2600" dirty="0" err="1">
                <a:latin typeface="Verdana" pitchFamily="32" charset="0"/>
              </a:rPr>
              <a:t>esistono</a:t>
            </a:r>
            <a:r>
              <a:rPr lang="en-GB" sz="2600" dirty="0">
                <a:latin typeface="Verdana" pitchFamily="32" charset="0"/>
              </a:rPr>
              <a:t> </a:t>
            </a:r>
            <a:r>
              <a:rPr lang="en-GB" sz="2600" dirty="0" err="1">
                <a:latin typeface="Verdana" pitchFamily="32" charset="0"/>
              </a:rPr>
              <a:t>fra</a:t>
            </a:r>
            <a:r>
              <a:rPr lang="en-GB" sz="2600" dirty="0">
                <a:latin typeface="Verdana" pitchFamily="32" charset="0"/>
              </a:rPr>
              <a:t> </a:t>
            </a:r>
            <a:r>
              <a:rPr lang="en-GB" sz="2600" dirty="0" err="1">
                <a:latin typeface="Verdana" pitchFamily="32" charset="0"/>
              </a:rPr>
              <a:t>una</a:t>
            </a:r>
            <a:r>
              <a:rPr lang="en-GB" sz="2600" dirty="0">
                <a:latin typeface="Verdana" pitchFamily="32" charset="0"/>
              </a:rPr>
              <a:t> </a:t>
            </a:r>
            <a:r>
              <a:rPr lang="en-GB" sz="2600" dirty="0" err="1">
                <a:latin typeface="Verdana" pitchFamily="32" charset="0"/>
              </a:rPr>
              <a:t>organizzazione</a:t>
            </a:r>
            <a:r>
              <a:rPr lang="en-GB" sz="2600" dirty="0">
                <a:latin typeface="Verdana" pitchFamily="32" charset="0"/>
              </a:rPr>
              <a:t> e </a:t>
            </a:r>
            <a:r>
              <a:rPr lang="en-GB" sz="2600" dirty="0" err="1">
                <a:latin typeface="Verdana" pitchFamily="32" charset="0"/>
              </a:rPr>
              <a:t>i</a:t>
            </a:r>
            <a:r>
              <a:rPr lang="en-GB" sz="2600" dirty="0">
                <a:latin typeface="Verdana" pitchFamily="32" charset="0"/>
              </a:rPr>
              <a:t> </a:t>
            </a:r>
            <a:r>
              <a:rPr lang="en-GB" sz="2600" dirty="0" err="1">
                <a:latin typeface="Verdana" pitchFamily="32" charset="0"/>
              </a:rPr>
              <a:t>suoi</a:t>
            </a:r>
            <a:r>
              <a:rPr lang="en-GB" sz="2600" dirty="0">
                <a:latin typeface="Verdana" pitchFamily="32" charset="0"/>
              </a:rPr>
              <a:t> </a:t>
            </a:r>
            <a:r>
              <a:rPr lang="en-GB" sz="2600" dirty="0" err="1">
                <a:latin typeface="Verdana" pitchFamily="32" charset="0"/>
              </a:rPr>
              <a:t>diversi</a:t>
            </a:r>
            <a:r>
              <a:rPr lang="en-GB" sz="2600" dirty="0">
                <a:latin typeface="Verdana" pitchFamily="32" charset="0"/>
              </a:rPr>
              <a:t> </a:t>
            </a:r>
            <a:r>
              <a:rPr lang="en-GB" sz="2600" dirty="0" err="1">
                <a:latin typeface="Verdana" pitchFamily="32" charset="0"/>
              </a:rPr>
              <a:t>pubblici</a:t>
            </a:r>
            <a:r>
              <a:rPr lang="en-GB" sz="2600" dirty="0">
                <a:latin typeface="Verdana" pitchFamily="32" charset="0"/>
              </a:rPr>
              <a:t>, </a:t>
            </a:r>
            <a:r>
              <a:rPr lang="en-GB" sz="2600" dirty="0" err="1">
                <a:latin typeface="Verdana" pitchFamily="32" charset="0"/>
              </a:rPr>
              <a:t>attraverso</a:t>
            </a:r>
            <a:r>
              <a:rPr lang="en-GB" sz="2600" dirty="0">
                <a:latin typeface="Verdana" pitchFamily="32" charset="0"/>
              </a:rPr>
              <a:t> la </a:t>
            </a:r>
            <a:r>
              <a:rPr lang="en-GB" sz="2600" dirty="0" err="1">
                <a:latin typeface="Verdana" pitchFamily="32" charset="0"/>
              </a:rPr>
              <a:t>comunicazione</a:t>
            </a:r>
            <a:r>
              <a:rPr lang="en-GB" sz="2600" dirty="0">
                <a:latin typeface="Verdana" pitchFamily="32" charset="0"/>
              </a:rPr>
              <a:t>, per </a:t>
            </a:r>
            <a:r>
              <a:rPr lang="en-GB" sz="2600" dirty="0" err="1">
                <a:latin typeface="Verdana" pitchFamily="32" charset="0"/>
              </a:rPr>
              <a:t>raggiungere</a:t>
            </a:r>
            <a:r>
              <a:rPr lang="en-GB" sz="2600" dirty="0">
                <a:latin typeface="Verdana" pitchFamily="32" charset="0"/>
              </a:rPr>
              <a:t> la </a:t>
            </a:r>
            <a:r>
              <a:rPr lang="en-GB" sz="2600" dirty="0" err="1">
                <a:latin typeface="Verdana" pitchFamily="32" charset="0"/>
              </a:rPr>
              <a:t>comprensione</a:t>
            </a:r>
            <a:r>
              <a:rPr lang="en-GB" sz="2600" dirty="0">
                <a:latin typeface="Verdana" pitchFamily="32" charset="0"/>
              </a:rPr>
              <a:t> </a:t>
            </a:r>
            <a:r>
              <a:rPr lang="en-GB" sz="2600" dirty="0" err="1">
                <a:latin typeface="Verdana" pitchFamily="32" charset="0"/>
              </a:rPr>
              <a:t>reciproca</a:t>
            </a:r>
            <a:r>
              <a:rPr lang="en-GB" sz="2600" dirty="0">
                <a:latin typeface="Verdana" pitchFamily="32" charset="0"/>
              </a:rPr>
              <a:t>,  </a:t>
            </a:r>
            <a:r>
              <a:rPr lang="en-GB" sz="2600" dirty="0" err="1">
                <a:latin typeface="Verdana" pitchFamily="32" charset="0"/>
              </a:rPr>
              <a:t>gli</a:t>
            </a:r>
            <a:r>
              <a:rPr lang="en-GB" sz="2600" dirty="0">
                <a:latin typeface="Verdana" pitchFamily="32" charset="0"/>
              </a:rPr>
              <a:t> </a:t>
            </a:r>
            <a:r>
              <a:rPr lang="en-GB" sz="2600" dirty="0" err="1">
                <a:latin typeface="Verdana" pitchFamily="32" charset="0"/>
              </a:rPr>
              <a:t>obiettivi</a:t>
            </a:r>
            <a:r>
              <a:rPr lang="en-GB" sz="2600" dirty="0">
                <a:latin typeface="Verdana" pitchFamily="32" charset="0"/>
              </a:rPr>
              <a:t> </a:t>
            </a:r>
            <a:r>
              <a:rPr lang="en-GB" sz="2600" dirty="0" err="1">
                <a:latin typeface="Verdana" pitchFamily="32" charset="0"/>
              </a:rPr>
              <a:t>organizzativi</a:t>
            </a:r>
            <a:r>
              <a:rPr lang="en-GB" sz="2600" dirty="0">
                <a:latin typeface="Verdana" pitchFamily="32" charset="0"/>
              </a:rPr>
              <a:t> e  </a:t>
            </a:r>
            <a:r>
              <a:rPr lang="en-GB" sz="2600" dirty="0" err="1">
                <a:latin typeface="Verdana" pitchFamily="32" charset="0"/>
              </a:rPr>
              <a:t>servire</a:t>
            </a:r>
            <a:r>
              <a:rPr lang="en-GB" sz="2600" dirty="0">
                <a:latin typeface="Verdana" pitchFamily="32" charset="0"/>
              </a:rPr>
              <a:t> </a:t>
            </a:r>
            <a:r>
              <a:rPr lang="en-GB" sz="2600" dirty="0" err="1">
                <a:latin typeface="Verdana" pitchFamily="32" charset="0"/>
              </a:rPr>
              <a:t>l’interesse</a:t>
            </a:r>
            <a:r>
              <a:rPr lang="en-GB" sz="2600" dirty="0">
                <a:latin typeface="Verdana" pitchFamily="32" charset="0"/>
              </a:rPr>
              <a:t> </a:t>
            </a:r>
            <a:r>
              <a:rPr lang="en-GB" sz="2600" dirty="0" err="1">
                <a:latin typeface="Verdana" pitchFamily="32" charset="0"/>
              </a:rPr>
              <a:t>pubblico</a:t>
            </a:r>
            <a:endParaRPr lang="en-GB" sz="2600" dirty="0">
              <a:latin typeface="Verdana" pitchFamily="32" charset="0"/>
            </a:endParaRPr>
          </a:p>
          <a:p>
            <a:pPr algn="just"/>
            <a:endParaRPr lang="en-GB" sz="2400" dirty="0">
              <a:latin typeface="Verdana" pitchFamily="32" charset="0"/>
            </a:endParaRPr>
          </a:p>
          <a:p>
            <a:pPr marL="0" indent="0" algn="just">
              <a:buNone/>
            </a:pPr>
            <a:r>
              <a:rPr lang="en-GB" sz="2000" dirty="0">
                <a:latin typeface="Verdana" pitchFamily="32" charset="0"/>
              </a:rPr>
              <a:t>www.ferpi.it/cosa-sono-le-relazioni-pubbliche-la-nuova-definizione/</a:t>
            </a:r>
          </a:p>
          <a:p>
            <a:endParaRPr lang="en-GB" sz="1600" dirty="0"/>
          </a:p>
        </p:txBody>
      </p:sp>
      <p:pic>
        <p:nvPicPr>
          <p:cNvPr id="5" name="Picture 4" descr="Giocattolo rosso persona davanti a due righe di figure bianchi">
            <a:extLst>
              <a:ext uri="{FF2B5EF4-FFF2-40B4-BE49-F238E27FC236}">
                <a16:creationId xmlns:a16="http://schemas.microsoft.com/office/drawing/2014/main" id="{8756A508-56D1-674A-9CE1-8418963C4ABA}"/>
              </a:ext>
            </a:extLst>
          </p:cNvPr>
          <p:cNvPicPr>
            <a:picLocks noChangeAspect="1"/>
          </p:cNvPicPr>
          <p:nvPr/>
        </p:nvPicPr>
        <p:blipFill>
          <a:blip r:embed="rId2"/>
          <a:srcRect l="29987" r="26131"/>
          <a:stretch/>
        </p:blipFill>
        <p:spPr>
          <a:xfrm>
            <a:off x="4572000" y="1"/>
            <a:ext cx="4577118" cy="6858000"/>
          </a:xfrm>
          <a:prstGeom prst="rect">
            <a:avLst/>
          </a:prstGeom>
        </p:spPr>
      </p:pic>
    </p:spTree>
    <p:extLst>
      <p:ext uri="{BB962C8B-B14F-4D97-AF65-F5344CB8AC3E}">
        <p14:creationId xmlns:p14="http://schemas.microsoft.com/office/powerpoint/2010/main" val="411245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838200" y="762000"/>
            <a:ext cx="70104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err="1">
                <a:solidFill>
                  <a:srgbClr val="000000"/>
                </a:solidFill>
                <a:latin typeface="Verdana" pitchFamily="32" charset="0"/>
              </a:rPr>
              <a:t>Comunicazione</a:t>
            </a:r>
            <a:endParaRPr lang="en-GB" sz="3200" dirty="0">
              <a:solidFill>
                <a:srgbClr val="000000"/>
              </a:solidFill>
              <a:latin typeface="Verdana" pitchFamily="32" charset="0"/>
            </a:endParaRPr>
          </a:p>
        </p:txBody>
      </p:sp>
      <p:sp>
        <p:nvSpPr>
          <p:cNvPr id="14339" name="AutoShape 2"/>
          <p:cNvSpPr>
            <a:spLocks noChangeArrowheads="1"/>
          </p:cNvSpPr>
          <p:nvPr/>
        </p:nvSpPr>
        <p:spPr bwMode="auto">
          <a:xfrm>
            <a:off x="1295400" y="2438400"/>
            <a:ext cx="6858000" cy="3505200"/>
          </a:xfrm>
          <a:prstGeom prst="rtTriangle">
            <a:avLst/>
          </a:prstGeom>
          <a:solidFill>
            <a:srgbClr val="FF9900"/>
          </a:solidFill>
          <a:ln w="9360">
            <a:solidFill>
              <a:srgbClr val="000000"/>
            </a:solidFill>
            <a:miter lim="800000"/>
            <a:headEnd/>
            <a:tailEnd/>
          </a:ln>
        </p:spPr>
        <p:txBody>
          <a:bodyPr wrap="none" anchor="ctr"/>
          <a:lstStyle/>
          <a:p>
            <a:endParaRPr lang="it-IT"/>
          </a:p>
        </p:txBody>
      </p:sp>
      <p:sp>
        <p:nvSpPr>
          <p:cNvPr id="14340" name="Text Box 3"/>
          <p:cNvSpPr txBox="1">
            <a:spLocks noChangeArrowheads="1"/>
          </p:cNvSpPr>
          <p:nvPr/>
        </p:nvSpPr>
        <p:spPr bwMode="auto">
          <a:xfrm>
            <a:off x="609600" y="1524000"/>
            <a:ext cx="7543800" cy="4910138"/>
          </a:xfrm>
          <a:prstGeom prst="rect">
            <a:avLst/>
          </a:prstGeom>
          <a:noFill/>
          <a:ln w="9525">
            <a:noFill/>
            <a:round/>
            <a:headEnd/>
            <a:tailEnd/>
          </a:ln>
        </p:spPr>
        <p:txBody>
          <a:bodyPr lIns="90000" tIns="46800" rIns="90000" bIns="46800">
            <a:spAutoFit/>
          </a:bodyPr>
          <a:lstStyle/>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					 A tutti </a:t>
            </a:r>
            <a:r>
              <a:rPr lang="en-GB" dirty="0" err="1">
                <a:solidFill>
                  <a:srgbClr val="000000"/>
                </a:solidFill>
                <a:latin typeface="Verdana" pitchFamily="32" charset="0"/>
              </a:rPr>
              <a:t>i</a:t>
            </a:r>
            <a:r>
              <a:rPr lang="en-GB" dirty="0">
                <a:solidFill>
                  <a:srgbClr val="000000"/>
                </a:solidFill>
                <a:latin typeface="Verdana" pitchFamily="32" charset="0"/>
              </a:rPr>
              <a:t> </a:t>
            </a:r>
            <a:r>
              <a:rPr lang="en-GB" dirty="0" err="1">
                <a:solidFill>
                  <a:srgbClr val="000000"/>
                </a:solidFill>
                <a:latin typeface="Verdana" pitchFamily="32" charset="0"/>
              </a:rPr>
              <a:t>livelli</a:t>
            </a: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000000"/>
                </a:solidFill>
                <a:latin typeface="Verdana" pitchFamily="32" charset="0"/>
              </a:rPr>
              <a:t>Interpersonale</a:t>
            </a: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		      </a:t>
            </a:r>
            <a:r>
              <a:rPr lang="en-GB" dirty="0" err="1">
                <a:solidFill>
                  <a:srgbClr val="000000"/>
                </a:solidFill>
                <a:latin typeface="Verdana" pitchFamily="32" charset="0"/>
              </a:rPr>
              <a:t>Mediata</a:t>
            </a: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						    Di </a:t>
            </a:r>
            <a:r>
              <a:rPr lang="en-GB" dirty="0" err="1">
                <a:solidFill>
                  <a:srgbClr val="000000"/>
                </a:solidFill>
                <a:latin typeface="Verdana" pitchFamily="32" charset="0"/>
              </a:rPr>
              <a:t>massa</a:t>
            </a:r>
            <a:endParaRPr lang="en-GB" dirty="0">
              <a:solidFill>
                <a:srgbClr val="000000"/>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EF56B1-C7A0-BF99-CCA1-6273BA6FDEFB}"/>
              </a:ext>
            </a:extLst>
          </p:cNvPr>
          <p:cNvSpPr>
            <a:spLocks noGrp="1"/>
          </p:cNvSpPr>
          <p:nvPr>
            <p:ph type="title"/>
          </p:nvPr>
        </p:nvSpPr>
        <p:spPr/>
        <p:txBody>
          <a:bodyPr/>
          <a:lstStyle/>
          <a:p>
            <a:r>
              <a:rPr lang="en-GB" sz="3200" dirty="0" err="1">
                <a:solidFill>
                  <a:srgbClr val="000000"/>
                </a:solidFill>
                <a:latin typeface="Verdana" pitchFamily="32" charset="0"/>
              </a:rPr>
              <a:t>Ruolo</a:t>
            </a:r>
            <a:r>
              <a:rPr lang="en-GB" sz="3200" dirty="0">
                <a:solidFill>
                  <a:srgbClr val="000000"/>
                </a:solidFill>
                <a:latin typeface="Verdana" pitchFamily="32" charset="0"/>
              </a:rPr>
              <a:t> </a:t>
            </a:r>
            <a:r>
              <a:rPr lang="en-GB" sz="3200" dirty="0" err="1">
                <a:solidFill>
                  <a:srgbClr val="000000"/>
                </a:solidFill>
                <a:latin typeface="Verdana" pitchFamily="32" charset="0"/>
              </a:rPr>
              <a:t>tecnico</a:t>
            </a:r>
            <a:r>
              <a:rPr lang="en-GB" sz="3200" dirty="0">
                <a:solidFill>
                  <a:srgbClr val="000000"/>
                </a:solidFill>
                <a:latin typeface="Verdana" pitchFamily="32" charset="0"/>
              </a:rPr>
              <a:t> </a:t>
            </a:r>
            <a:r>
              <a:rPr lang="en-GB" sz="3200" dirty="0" err="1">
                <a:solidFill>
                  <a:srgbClr val="000000"/>
                </a:solidFill>
                <a:latin typeface="Verdana" pitchFamily="32" charset="0"/>
              </a:rPr>
              <a:t>operativo</a:t>
            </a:r>
            <a:endParaRPr lang="en-GB" sz="3200" dirty="0"/>
          </a:p>
        </p:txBody>
      </p:sp>
      <p:sp>
        <p:nvSpPr>
          <p:cNvPr id="3" name="Segnaposto contenuto 2">
            <a:extLst>
              <a:ext uri="{FF2B5EF4-FFF2-40B4-BE49-F238E27FC236}">
                <a16:creationId xmlns:a16="http://schemas.microsoft.com/office/drawing/2014/main" id="{F8202581-D87C-D29D-E3DF-88F5EA4E57EE}"/>
              </a:ext>
            </a:extLst>
          </p:cNvPr>
          <p:cNvSpPr>
            <a:spLocks noGrp="1"/>
          </p:cNvSpPr>
          <p:nvPr>
            <p:ph idx="1"/>
          </p:nvPr>
        </p:nvSpPr>
        <p:spPr/>
        <p:txBody>
          <a:bodyPr/>
          <a:lstStyle/>
          <a:p>
            <a:pPr marL="0" indent="0" algn="just">
              <a:lnSpc>
                <a:spcPct val="150000"/>
              </a:lnSpc>
              <a:buNone/>
            </a:pPr>
            <a:r>
              <a:rPr lang="en-GB" dirty="0">
                <a:solidFill>
                  <a:srgbClr val="000000"/>
                </a:solidFill>
                <a:latin typeface="Verdana" pitchFamily="32" charset="0"/>
              </a:rPr>
              <a:t>Che </a:t>
            </a:r>
            <a:r>
              <a:rPr lang="en-GB" dirty="0" err="1">
                <a:solidFill>
                  <a:srgbClr val="000000"/>
                </a:solidFill>
                <a:latin typeface="Verdana" pitchFamily="32" charset="0"/>
              </a:rPr>
              <a:t>consiste</a:t>
            </a:r>
            <a:r>
              <a:rPr lang="en-GB" dirty="0">
                <a:solidFill>
                  <a:srgbClr val="000000"/>
                </a:solidFill>
                <a:latin typeface="Verdana" pitchFamily="32" charset="0"/>
              </a:rPr>
              <a:t> </a:t>
            </a:r>
            <a:r>
              <a:rPr lang="en-GB" dirty="0" err="1">
                <a:solidFill>
                  <a:srgbClr val="000000"/>
                </a:solidFill>
                <a:latin typeface="Verdana" pitchFamily="32" charset="0"/>
              </a:rPr>
              <a:t>nell’attuazione</a:t>
            </a:r>
            <a:r>
              <a:rPr lang="en-GB" dirty="0">
                <a:solidFill>
                  <a:srgbClr val="000000"/>
                </a:solidFill>
                <a:latin typeface="Verdana" pitchFamily="32" charset="0"/>
              </a:rPr>
              <a:t> di </a:t>
            </a:r>
            <a:r>
              <a:rPr lang="en-GB" dirty="0" err="1">
                <a:solidFill>
                  <a:srgbClr val="000000"/>
                </a:solidFill>
                <a:latin typeface="Verdana" pitchFamily="32" charset="0"/>
              </a:rPr>
              <a:t>programmi</a:t>
            </a:r>
            <a:r>
              <a:rPr lang="en-GB" dirty="0">
                <a:solidFill>
                  <a:srgbClr val="000000"/>
                </a:solidFill>
                <a:latin typeface="Verdana" pitchFamily="32" charset="0"/>
              </a:rPr>
              <a:t> di RP, </a:t>
            </a:r>
            <a:r>
              <a:rPr lang="en-GB" dirty="0" err="1">
                <a:solidFill>
                  <a:srgbClr val="000000"/>
                </a:solidFill>
                <a:latin typeface="Verdana" pitchFamily="32" charset="0"/>
              </a:rPr>
              <a:t>normalmente</a:t>
            </a:r>
            <a:r>
              <a:rPr lang="en-GB" dirty="0">
                <a:solidFill>
                  <a:srgbClr val="000000"/>
                </a:solidFill>
                <a:latin typeface="Verdana" pitchFamily="32" charset="0"/>
              </a:rPr>
              <a:t> </a:t>
            </a:r>
            <a:r>
              <a:rPr lang="en-GB" dirty="0" err="1">
                <a:solidFill>
                  <a:srgbClr val="000000"/>
                </a:solidFill>
                <a:latin typeface="Verdana" pitchFamily="32" charset="0"/>
              </a:rPr>
              <a:t>già</a:t>
            </a:r>
            <a:r>
              <a:rPr lang="en-GB" dirty="0">
                <a:solidFill>
                  <a:srgbClr val="000000"/>
                </a:solidFill>
                <a:latin typeface="Verdana" pitchFamily="32" charset="0"/>
              </a:rPr>
              <a:t> </a:t>
            </a:r>
            <a:r>
              <a:rPr lang="en-GB" dirty="0" err="1">
                <a:solidFill>
                  <a:srgbClr val="000000"/>
                </a:solidFill>
                <a:latin typeface="Verdana" pitchFamily="32" charset="0"/>
              </a:rPr>
              <a:t>progettati</a:t>
            </a:r>
            <a:r>
              <a:rPr lang="en-GB" dirty="0">
                <a:solidFill>
                  <a:srgbClr val="000000"/>
                </a:solidFill>
                <a:latin typeface="Verdana" pitchFamily="32" charset="0"/>
              </a:rPr>
              <a:t> e </a:t>
            </a:r>
            <a:r>
              <a:rPr lang="en-GB" dirty="0" err="1">
                <a:solidFill>
                  <a:srgbClr val="000000"/>
                </a:solidFill>
                <a:latin typeface="Verdana" pitchFamily="32" charset="0"/>
              </a:rPr>
              <a:t>definiti</a:t>
            </a:r>
            <a:endParaRPr lang="en-GB" dirty="0">
              <a:solidFill>
                <a:srgbClr val="000000"/>
              </a:solidFill>
              <a:latin typeface="Verdana" pitchFamily="32" charset="0"/>
            </a:endParaRPr>
          </a:p>
          <a:p>
            <a:endParaRPr lang="en-GB" dirty="0"/>
          </a:p>
        </p:txBody>
      </p:sp>
    </p:spTree>
    <p:extLst>
      <p:ext uri="{BB962C8B-B14F-4D97-AF65-F5344CB8AC3E}">
        <p14:creationId xmlns:p14="http://schemas.microsoft.com/office/powerpoint/2010/main" val="214874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6B5CE-05FF-8B17-A6E6-4304825CA7AC}"/>
              </a:ext>
            </a:extLst>
          </p:cNvPr>
          <p:cNvSpPr>
            <a:spLocks noGrp="1"/>
          </p:cNvSpPr>
          <p:nvPr>
            <p:ph type="title"/>
          </p:nvPr>
        </p:nvSpPr>
        <p:spPr/>
        <p:txBody>
          <a:bodyPr/>
          <a:lstStyle/>
          <a:p>
            <a:r>
              <a:rPr lang="en-GB" sz="3200" dirty="0" err="1">
                <a:solidFill>
                  <a:srgbClr val="000000"/>
                </a:solidFill>
                <a:latin typeface="Verdana" pitchFamily="32" charset="0"/>
              </a:rPr>
              <a:t>Comprensione</a:t>
            </a:r>
            <a:r>
              <a:rPr lang="en-GB" sz="3200" dirty="0">
                <a:solidFill>
                  <a:srgbClr val="000000"/>
                </a:solidFill>
                <a:latin typeface="Verdana" pitchFamily="32" charset="0"/>
              </a:rPr>
              <a:t> </a:t>
            </a:r>
            <a:r>
              <a:rPr lang="en-GB" sz="3200" dirty="0" err="1">
                <a:solidFill>
                  <a:srgbClr val="000000"/>
                </a:solidFill>
                <a:latin typeface="Verdana" pitchFamily="32" charset="0"/>
              </a:rPr>
              <a:t>reciproca</a:t>
            </a:r>
            <a:endParaRPr lang="en-GB" sz="3200" dirty="0"/>
          </a:p>
        </p:txBody>
      </p:sp>
      <p:sp>
        <p:nvSpPr>
          <p:cNvPr id="3" name="Segnaposto contenuto 2">
            <a:extLst>
              <a:ext uri="{FF2B5EF4-FFF2-40B4-BE49-F238E27FC236}">
                <a16:creationId xmlns:a16="http://schemas.microsoft.com/office/drawing/2014/main" id="{2C6DDE0E-135C-50ED-4D81-76EEB53EAF84}"/>
              </a:ext>
            </a:extLst>
          </p:cNvPr>
          <p:cNvSpPr>
            <a:spLocks noGrp="1"/>
          </p:cNvSpPr>
          <p:nvPr>
            <p:ph idx="1"/>
          </p:nvPr>
        </p:nvSpPr>
        <p:spPr/>
        <p:txBody>
          <a:bodyPr/>
          <a:lstStyle/>
          <a:p>
            <a:pPr marL="0" indent="0">
              <a:lnSpc>
                <a:spcPct val="150000"/>
              </a:lnSpc>
              <a:spcBef>
                <a:spcPts val="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0000"/>
                </a:solidFill>
                <a:latin typeface="Verdana" pitchFamily="32" charset="0"/>
              </a:rPr>
              <a:t>- </a:t>
            </a:r>
            <a:r>
              <a:rPr lang="en-GB" sz="2400" dirty="0" err="1">
                <a:solidFill>
                  <a:srgbClr val="000000"/>
                </a:solidFill>
                <a:latin typeface="Verdana" pitchFamily="32" charset="0"/>
              </a:rPr>
              <a:t>Comprendere</a:t>
            </a:r>
            <a:r>
              <a:rPr lang="en-GB" sz="2400" dirty="0">
                <a:solidFill>
                  <a:srgbClr val="000000"/>
                </a:solidFill>
                <a:latin typeface="Verdana" pitchFamily="32" charset="0"/>
              </a:rPr>
              <a:t> </a:t>
            </a:r>
            <a:r>
              <a:rPr lang="en-GB" sz="2400" dirty="0" err="1">
                <a:solidFill>
                  <a:srgbClr val="000000"/>
                </a:solidFill>
                <a:latin typeface="Verdana" pitchFamily="32" charset="0"/>
              </a:rPr>
              <a:t>l’altro</a:t>
            </a:r>
            <a:r>
              <a:rPr lang="en-GB" sz="2400" dirty="0">
                <a:solidFill>
                  <a:srgbClr val="000000"/>
                </a:solidFill>
                <a:latin typeface="Verdana" pitchFamily="32" charset="0"/>
              </a:rPr>
              <a:t> e </a:t>
            </a:r>
            <a:r>
              <a:rPr lang="en-GB" sz="2400" dirty="0" err="1">
                <a:solidFill>
                  <a:srgbClr val="000000"/>
                </a:solidFill>
                <a:latin typeface="Verdana" pitchFamily="32" charset="0"/>
              </a:rPr>
              <a:t>farsi</a:t>
            </a:r>
            <a:r>
              <a:rPr lang="en-GB" sz="2400" dirty="0">
                <a:solidFill>
                  <a:srgbClr val="000000"/>
                </a:solidFill>
                <a:latin typeface="Verdana" pitchFamily="32" charset="0"/>
              </a:rPr>
              <a:t> </a:t>
            </a:r>
            <a:r>
              <a:rPr lang="en-GB" sz="2400" dirty="0" err="1">
                <a:solidFill>
                  <a:srgbClr val="000000"/>
                </a:solidFill>
                <a:latin typeface="Verdana" pitchFamily="32" charset="0"/>
              </a:rPr>
              <a:t>comprendere</a:t>
            </a:r>
            <a:endParaRPr lang="en-GB" sz="2400" dirty="0">
              <a:solidFill>
                <a:srgbClr val="000000"/>
              </a:solidFill>
              <a:latin typeface="Verdana" pitchFamily="32" charset="0"/>
            </a:endParaRPr>
          </a:p>
          <a:p>
            <a:pPr marL="0" indent="0">
              <a:lnSpc>
                <a:spcPct val="150000"/>
              </a:lnSpc>
              <a:spcBef>
                <a:spcPts val="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rgbClr val="000000"/>
              </a:solidFill>
              <a:latin typeface="Verdana" pitchFamily="32" charset="0"/>
            </a:endParaRPr>
          </a:p>
          <a:p>
            <a:pPr marL="0" indent="0">
              <a:lnSpc>
                <a:spcPct val="150000"/>
              </a:lnSpc>
              <a:spcBef>
                <a:spcPts val="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0000"/>
                </a:solidFill>
                <a:latin typeface="Verdana" pitchFamily="32" charset="0"/>
              </a:rPr>
              <a:t>- </a:t>
            </a:r>
            <a:r>
              <a:rPr lang="en-GB" sz="2400" dirty="0" err="1">
                <a:solidFill>
                  <a:srgbClr val="000000"/>
                </a:solidFill>
                <a:latin typeface="Verdana" pitchFamily="32" charset="0"/>
              </a:rPr>
              <a:t>Dimensione</a:t>
            </a:r>
            <a:r>
              <a:rPr lang="en-GB" sz="2400" dirty="0">
                <a:solidFill>
                  <a:srgbClr val="000000"/>
                </a:solidFill>
                <a:latin typeface="Verdana" pitchFamily="32" charset="0"/>
              </a:rPr>
              <a:t> </a:t>
            </a:r>
            <a:r>
              <a:rPr lang="en-GB" sz="2400" dirty="0" err="1">
                <a:solidFill>
                  <a:srgbClr val="000000"/>
                </a:solidFill>
                <a:latin typeface="Verdana" pitchFamily="32" charset="0"/>
              </a:rPr>
              <a:t>sociologica</a:t>
            </a:r>
            <a:r>
              <a:rPr lang="en-GB" sz="2400" dirty="0">
                <a:solidFill>
                  <a:srgbClr val="000000"/>
                </a:solidFill>
                <a:latin typeface="Verdana" pitchFamily="32" charset="0"/>
              </a:rPr>
              <a:t> – province di </a:t>
            </a:r>
            <a:r>
              <a:rPr lang="en-GB" sz="2400" dirty="0" err="1">
                <a:solidFill>
                  <a:srgbClr val="000000"/>
                </a:solidFill>
                <a:latin typeface="Verdana" pitchFamily="32" charset="0"/>
              </a:rPr>
              <a:t>significato</a:t>
            </a:r>
            <a:r>
              <a:rPr lang="en-GB" sz="2400" dirty="0">
                <a:solidFill>
                  <a:srgbClr val="000000"/>
                </a:solidFill>
                <a:latin typeface="Verdana" pitchFamily="32" charset="0"/>
              </a:rPr>
              <a:t> e senso </a:t>
            </a:r>
            <a:r>
              <a:rPr lang="en-GB" sz="2400" dirty="0" err="1">
                <a:solidFill>
                  <a:srgbClr val="000000"/>
                </a:solidFill>
                <a:latin typeface="Verdana" pitchFamily="32" charset="0"/>
              </a:rPr>
              <a:t>comune</a:t>
            </a:r>
            <a:endParaRPr lang="en-GB" sz="2400" dirty="0">
              <a:solidFill>
                <a:srgbClr val="000000"/>
              </a:solidFill>
              <a:latin typeface="Verdana" pitchFamily="32" charset="0"/>
            </a:endParaRPr>
          </a:p>
          <a:p>
            <a:pPr marL="0" indent="0">
              <a:lnSpc>
                <a:spcPct val="150000"/>
              </a:lnSpc>
              <a:spcBef>
                <a:spcPts val="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rgbClr val="000000"/>
              </a:solidFill>
              <a:latin typeface="Verdana" pitchFamily="32" charset="0"/>
            </a:endParaRPr>
          </a:p>
          <a:p>
            <a:pPr marL="0" indent="0">
              <a:lnSpc>
                <a:spcPct val="150000"/>
              </a:lnSpc>
              <a:spcBef>
                <a:spcPts val="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0000"/>
                </a:solidFill>
                <a:latin typeface="Verdana" pitchFamily="32" charset="0"/>
              </a:rPr>
              <a:t>- </a:t>
            </a:r>
            <a:r>
              <a:rPr lang="en-GB" sz="2400" dirty="0" err="1">
                <a:solidFill>
                  <a:srgbClr val="000000"/>
                </a:solidFill>
                <a:latin typeface="Verdana" pitchFamily="32" charset="0"/>
              </a:rPr>
              <a:t>Dimensione</a:t>
            </a:r>
            <a:r>
              <a:rPr lang="en-GB" sz="2400" dirty="0">
                <a:solidFill>
                  <a:srgbClr val="000000"/>
                </a:solidFill>
                <a:latin typeface="Verdana" pitchFamily="32" charset="0"/>
              </a:rPr>
              <a:t> </a:t>
            </a:r>
            <a:r>
              <a:rPr lang="en-GB" sz="2400" dirty="0" err="1">
                <a:solidFill>
                  <a:srgbClr val="000000"/>
                </a:solidFill>
                <a:latin typeface="Verdana" pitchFamily="32" charset="0"/>
              </a:rPr>
              <a:t>antropologica</a:t>
            </a:r>
            <a:r>
              <a:rPr lang="en-GB" sz="2400" dirty="0">
                <a:solidFill>
                  <a:srgbClr val="000000"/>
                </a:solidFill>
                <a:latin typeface="Verdana" pitchFamily="32" charset="0"/>
              </a:rPr>
              <a:t> – </a:t>
            </a:r>
            <a:r>
              <a:rPr lang="en-GB" sz="2400" dirty="0" err="1">
                <a:solidFill>
                  <a:srgbClr val="000000"/>
                </a:solidFill>
                <a:latin typeface="Verdana" pitchFamily="32" charset="0"/>
              </a:rPr>
              <a:t>multiculturalismo</a:t>
            </a:r>
            <a:endParaRPr lang="en-GB" sz="2400" dirty="0">
              <a:solidFill>
                <a:srgbClr val="000000"/>
              </a:solidFill>
              <a:latin typeface="Verdana" pitchFamily="32" charset="0"/>
            </a:endParaRPr>
          </a:p>
          <a:p>
            <a:pPr marL="0" indent="0">
              <a:lnSpc>
                <a:spcPct val="150000"/>
              </a:lnSpc>
              <a:spcBef>
                <a:spcPts val="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rgbClr val="000000"/>
              </a:solidFill>
              <a:latin typeface="Verdana" pitchFamily="32" charset="0"/>
            </a:endParaRPr>
          </a:p>
          <a:p>
            <a:pPr marL="0" indent="0">
              <a:lnSpc>
                <a:spcPct val="150000"/>
              </a:lnSpc>
              <a:spcBef>
                <a:spcPts val="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0000"/>
                </a:solidFill>
                <a:latin typeface="Verdana" pitchFamily="32" charset="0"/>
              </a:rPr>
              <a:t>- </a:t>
            </a:r>
            <a:r>
              <a:rPr lang="en-GB" sz="2400" dirty="0" err="1">
                <a:solidFill>
                  <a:srgbClr val="000000"/>
                </a:solidFill>
                <a:latin typeface="Verdana" pitchFamily="32" charset="0"/>
              </a:rPr>
              <a:t>Dimensione</a:t>
            </a:r>
            <a:r>
              <a:rPr lang="en-GB" sz="2400" dirty="0">
                <a:solidFill>
                  <a:srgbClr val="000000"/>
                </a:solidFill>
                <a:latin typeface="Verdana" pitchFamily="32" charset="0"/>
              </a:rPr>
              <a:t> </a:t>
            </a:r>
            <a:r>
              <a:rPr lang="en-GB" sz="2400" dirty="0" err="1">
                <a:solidFill>
                  <a:srgbClr val="000000"/>
                </a:solidFill>
                <a:latin typeface="Verdana" pitchFamily="32" charset="0"/>
              </a:rPr>
              <a:t>psicologica</a:t>
            </a:r>
            <a:endParaRPr lang="en-GB" sz="2400" dirty="0">
              <a:solidFill>
                <a:srgbClr val="000000"/>
              </a:solidFill>
              <a:latin typeface="Verdana" pitchFamily="32" charset="0"/>
            </a:endParaRPr>
          </a:p>
          <a:p>
            <a:endParaRPr lang="en-GB" dirty="0"/>
          </a:p>
        </p:txBody>
      </p:sp>
    </p:spTree>
    <p:extLst>
      <p:ext uri="{BB962C8B-B14F-4D97-AF65-F5344CB8AC3E}">
        <p14:creationId xmlns:p14="http://schemas.microsoft.com/office/powerpoint/2010/main" val="323570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685800" y="609600"/>
            <a:ext cx="74676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err="1">
                <a:solidFill>
                  <a:srgbClr val="000000"/>
                </a:solidFill>
                <a:latin typeface="Verdana" pitchFamily="32" charset="0"/>
              </a:rPr>
              <a:t>Raggiungimento</a:t>
            </a:r>
            <a:r>
              <a:rPr lang="en-GB" sz="3200" dirty="0">
                <a:solidFill>
                  <a:srgbClr val="000000"/>
                </a:solidFill>
                <a:latin typeface="Verdana" pitchFamily="32" charset="0"/>
              </a:rPr>
              <a:t> </a:t>
            </a:r>
            <a:r>
              <a:rPr lang="en-GB" sz="3200" dirty="0" err="1">
                <a:solidFill>
                  <a:srgbClr val="000000"/>
                </a:solidFill>
                <a:latin typeface="Verdana" pitchFamily="32" charset="0"/>
              </a:rPr>
              <a:t>degli</a:t>
            </a:r>
            <a:r>
              <a:rPr lang="en-GB" sz="3200" dirty="0">
                <a:solidFill>
                  <a:srgbClr val="000000"/>
                </a:solidFill>
                <a:latin typeface="Verdana" pitchFamily="32" charset="0"/>
              </a:rPr>
              <a:t> </a:t>
            </a:r>
            <a:r>
              <a:rPr lang="en-GB" sz="3200" dirty="0" err="1">
                <a:solidFill>
                  <a:srgbClr val="000000"/>
                </a:solidFill>
                <a:latin typeface="Verdana" pitchFamily="32" charset="0"/>
              </a:rPr>
              <a:t>obiettivi</a:t>
            </a:r>
            <a:endParaRPr lang="en-GB" sz="3200" dirty="0">
              <a:solidFill>
                <a:srgbClr val="000000"/>
              </a:solidFill>
              <a:latin typeface="Verdana" pitchFamily="32" charset="0"/>
            </a:endParaRPr>
          </a:p>
        </p:txBody>
      </p:sp>
      <p:sp>
        <p:nvSpPr>
          <p:cNvPr id="17411" name="Text Box 2"/>
          <p:cNvSpPr txBox="1">
            <a:spLocks noChangeArrowheads="1"/>
          </p:cNvSpPr>
          <p:nvPr/>
        </p:nvSpPr>
        <p:spPr bwMode="auto">
          <a:xfrm>
            <a:off x="990600" y="1524000"/>
            <a:ext cx="6553200" cy="4177683"/>
          </a:xfrm>
          <a:prstGeom prst="rect">
            <a:avLst/>
          </a:prstGeom>
          <a:noFill/>
          <a:ln w="9525">
            <a:noFill/>
            <a:round/>
            <a:headEnd/>
            <a:tailEnd/>
          </a:ln>
        </p:spPr>
        <p:txBody>
          <a:bodyPr lIns="90000" tIns="46800" rIns="90000" bIns="46800">
            <a:spAutoFit/>
          </a:bodyPr>
          <a:lstStyle/>
          <a:p>
            <a:pPr marL="342900" indent="-342900">
              <a:lnSpc>
                <a:spcPct val="150000"/>
              </a:lnSpc>
              <a:spcBef>
                <a:spcPts val="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err="1">
                <a:solidFill>
                  <a:srgbClr val="000000"/>
                </a:solidFill>
                <a:latin typeface="Verdana" pitchFamily="32" charset="0"/>
              </a:rPr>
              <a:t>Obiettivi</a:t>
            </a:r>
            <a:r>
              <a:rPr lang="en-GB" sz="2200" dirty="0">
                <a:solidFill>
                  <a:srgbClr val="000000"/>
                </a:solidFill>
                <a:latin typeface="Verdana" pitchFamily="32" charset="0"/>
              </a:rPr>
              <a:t> </a:t>
            </a:r>
            <a:r>
              <a:rPr lang="en-GB" sz="2200" dirty="0" err="1">
                <a:solidFill>
                  <a:srgbClr val="000000"/>
                </a:solidFill>
                <a:latin typeface="Verdana" pitchFamily="32" charset="0"/>
              </a:rPr>
              <a:t>chiari</a:t>
            </a:r>
            <a:r>
              <a:rPr lang="en-GB" sz="2200" dirty="0">
                <a:solidFill>
                  <a:srgbClr val="000000"/>
                </a:solidFill>
                <a:latin typeface="Verdana" pitchFamily="32" charset="0"/>
              </a:rPr>
              <a:t> e “</a:t>
            </a:r>
            <a:r>
              <a:rPr lang="en-GB" sz="2200" dirty="0" err="1">
                <a:solidFill>
                  <a:srgbClr val="000000"/>
                </a:solidFill>
                <a:latin typeface="Verdana" pitchFamily="32" charset="0"/>
              </a:rPr>
              <a:t>misurabili</a:t>
            </a:r>
            <a:r>
              <a:rPr lang="en-GB" sz="2200" dirty="0">
                <a:solidFill>
                  <a:srgbClr val="000000"/>
                </a:solidFill>
                <a:latin typeface="Verdana" pitchFamily="32" charset="0"/>
              </a:rPr>
              <a:t>”</a:t>
            </a:r>
          </a:p>
          <a:p>
            <a:pPr marL="342900" indent="-342900">
              <a:lnSpc>
                <a:spcPct val="150000"/>
              </a:lnSpc>
              <a:spcBef>
                <a:spcPts val="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err="1">
                <a:solidFill>
                  <a:srgbClr val="000000"/>
                </a:solidFill>
                <a:latin typeface="Verdana" pitchFamily="32" charset="0"/>
              </a:rPr>
              <a:t>Valutazione</a:t>
            </a:r>
            <a:r>
              <a:rPr lang="en-GB" sz="2200" dirty="0">
                <a:solidFill>
                  <a:srgbClr val="000000"/>
                </a:solidFill>
                <a:latin typeface="Verdana" pitchFamily="32" charset="0"/>
              </a:rPr>
              <a:t> </a:t>
            </a:r>
            <a:r>
              <a:rPr lang="en-GB" sz="2200" dirty="0" err="1">
                <a:solidFill>
                  <a:srgbClr val="000000"/>
                </a:solidFill>
                <a:latin typeface="Verdana" pitchFamily="32" charset="0"/>
              </a:rPr>
              <a:t>dell’efficacia</a:t>
            </a:r>
            <a:r>
              <a:rPr lang="en-GB" sz="2200" dirty="0">
                <a:solidFill>
                  <a:srgbClr val="000000"/>
                </a:solidFill>
                <a:latin typeface="Verdana" pitchFamily="32" charset="0"/>
              </a:rPr>
              <a:t> (</a:t>
            </a:r>
            <a:r>
              <a:rPr lang="en-GB" sz="2200" dirty="0" err="1">
                <a:solidFill>
                  <a:srgbClr val="000000"/>
                </a:solidFill>
                <a:latin typeface="Verdana" pitchFamily="32" charset="0"/>
              </a:rPr>
              <a:t>degli</a:t>
            </a:r>
            <a:r>
              <a:rPr lang="en-GB" sz="2200" dirty="0">
                <a:solidFill>
                  <a:srgbClr val="000000"/>
                </a:solidFill>
                <a:latin typeface="Verdana" pitchFamily="32" charset="0"/>
              </a:rPr>
              <a:t> </a:t>
            </a:r>
            <a:r>
              <a:rPr lang="en-GB" sz="2200" dirty="0" err="1">
                <a:solidFill>
                  <a:srgbClr val="000000"/>
                </a:solidFill>
                <a:latin typeface="Verdana" pitchFamily="32" charset="0"/>
              </a:rPr>
              <a:t>obiettivi</a:t>
            </a:r>
            <a:r>
              <a:rPr lang="en-GB" sz="2200" dirty="0">
                <a:solidFill>
                  <a:srgbClr val="000000"/>
                </a:solidFill>
                <a:latin typeface="Verdana" pitchFamily="32" charset="0"/>
              </a:rPr>
              <a:t> </a:t>
            </a:r>
            <a:r>
              <a:rPr lang="en-GB" sz="2200" dirty="0" err="1">
                <a:solidFill>
                  <a:srgbClr val="000000"/>
                </a:solidFill>
                <a:latin typeface="Verdana" pitchFamily="32" charset="0"/>
              </a:rPr>
              <a:t>della</a:t>
            </a:r>
            <a:r>
              <a:rPr lang="en-GB" sz="2200" dirty="0">
                <a:solidFill>
                  <a:srgbClr val="000000"/>
                </a:solidFill>
                <a:latin typeface="Verdana" pitchFamily="32" charset="0"/>
              </a:rPr>
              <a:t> </a:t>
            </a:r>
            <a:r>
              <a:rPr lang="en-GB" sz="2200" dirty="0" err="1">
                <a:solidFill>
                  <a:srgbClr val="000000"/>
                </a:solidFill>
                <a:latin typeface="Verdana" pitchFamily="32" charset="0"/>
              </a:rPr>
              <a:t>comunicazione</a:t>
            </a:r>
            <a:r>
              <a:rPr lang="en-GB" sz="2200" dirty="0">
                <a:solidFill>
                  <a:srgbClr val="000000"/>
                </a:solidFill>
                <a:latin typeface="Verdana" pitchFamily="32" charset="0"/>
              </a:rPr>
              <a:t>)</a:t>
            </a:r>
          </a:p>
          <a:p>
            <a:pPr marL="342900" indent="-342900">
              <a:lnSpc>
                <a:spcPct val="150000"/>
              </a:lnSpc>
              <a:spcBef>
                <a:spcPts val="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a:solidFill>
                  <a:srgbClr val="000000"/>
                </a:solidFill>
                <a:latin typeface="Verdana" pitchFamily="32" charset="0"/>
              </a:rPr>
              <a:t>Media coverage analysis</a:t>
            </a:r>
          </a:p>
          <a:p>
            <a:pPr marL="342900" indent="-342900">
              <a:lnSpc>
                <a:spcPct val="150000"/>
              </a:lnSpc>
              <a:spcBef>
                <a:spcPts val="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err="1">
                <a:solidFill>
                  <a:srgbClr val="000000"/>
                </a:solidFill>
                <a:latin typeface="Verdana" pitchFamily="32" charset="0"/>
              </a:rPr>
              <a:t>Valutazione</a:t>
            </a:r>
            <a:r>
              <a:rPr lang="en-GB" sz="2200" dirty="0">
                <a:solidFill>
                  <a:srgbClr val="000000"/>
                </a:solidFill>
                <a:latin typeface="Verdana" pitchFamily="32" charset="0"/>
              </a:rPr>
              <a:t> </a:t>
            </a:r>
            <a:r>
              <a:rPr lang="en-GB" sz="2200" dirty="0" err="1">
                <a:solidFill>
                  <a:srgbClr val="000000"/>
                </a:solidFill>
                <a:latin typeface="Verdana" pitchFamily="32" charset="0"/>
              </a:rPr>
              <a:t>della</a:t>
            </a:r>
            <a:r>
              <a:rPr lang="en-GB" sz="2200" dirty="0">
                <a:solidFill>
                  <a:srgbClr val="000000"/>
                </a:solidFill>
                <a:latin typeface="Verdana" pitchFamily="32" charset="0"/>
              </a:rPr>
              <a:t> </a:t>
            </a:r>
            <a:r>
              <a:rPr lang="en-GB" sz="2200" dirty="0" err="1">
                <a:solidFill>
                  <a:srgbClr val="000000"/>
                </a:solidFill>
                <a:latin typeface="Verdana" pitchFamily="32" charset="0"/>
              </a:rPr>
              <a:t>reputazione</a:t>
            </a:r>
            <a:endParaRPr lang="en-GB" sz="2200" dirty="0">
              <a:solidFill>
                <a:srgbClr val="000000"/>
              </a:solidFill>
              <a:latin typeface="Verdana" pitchFamily="32" charset="0"/>
            </a:endParaRPr>
          </a:p>
          <a:p>
            <a:pPr marL="342900" indent="-342900">
              <a:lnSpc>
                <a:spcPct val="150000"/>
              </a:lnSpc>
              <a:spcBef>
                <a:spcPts val="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a:solidFill>
                  <a:srgbClr val="000000"/>
                </a:solidFill>
                <a:latin typeface="Verdana" pitchFamily="32" charset="0"/>
              </a:rPr>
              <a:t>Una </a:t>
            </a:r>
            <a:r>
              <a:rPr lang="en-GB" sz="2200" dirty="0" err="1">
                <a:solidFill>
                  <a:srgbClr val="000000"/>
                </a:solidFill>
                <a:latin typeface="Verdana" pitchFamily="32" charset="0"/>
              </a:rPr>
              <a:t>fase</a:t>
            </a:r>
            <a:r>
              <a:rPr lang="en-GB" sz="2200" dirty="0">
                <a:solidFill>
                  <a:srgbClr val="000000"/>
                </a:solidFill>
                <a:latin typeface="Verdana" pitchFamily="32" charset="0"/>
              </a:rPr>
              <a:t> GOREL (TM </a:t>
            </a:r>
            <a:r>
              <a:rPr lang="en-GB" sz="2200" dirty="0" err="1">
                <a:solidFill>
                  <a:srgbClr val="000000"/>
                </a:solidFill>
                <a:latin typeface="Verdana" pitchFamily="32" charset="0"/>
              </a:rPr>
              <a:t>Falconi</a:t>
            </a:r>
            <a:r>
              <a:rPr lang="en-GB" sz="2200" dirty="0">
                <a:solidFill>
                  <a:srgbClr val="000000"/>
                </a:solidFill>
                <a:latin typeface="Verdana" pitchFamily="32" charset="0"/>
              </a:rPr>
              <a:t>)</a:t>
            </a:r>
          </a:p>
          <a:p>
            <a:pPr>
              <a:lnSpc>
                <a:spcPct val="100000"/>
              </a:lnSpc>
              <a:spcBef>
                <a:spcPts val="1375"/>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200" dirty="0">
              <a:solidFill>
                <a:srgbClr val="000000"/>
              </a:solidFill>
              <a:latin typeface="Verdana" pitchFamily="32" charset="0"/>
            </a:endParaRPr>
          </a:p>
          <a:p>
            <a:pPr>
              <a:lnSpc>
                <a:spcPct val="100000"/>
              </a:lnSpc>
              <a:spcBef>
                <a:spcPts val="1375"/>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200" dirty="0">
              <a:solidFill>
                <a:srgbClr val="000000"/>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73820"/>
            <a:ext cx="7770813" cy="1433513"/>
          </a:xfrm>
        </p:spPr>
        <p:txBody>
          <a:bodyPr/>
          <a:lstStyle/>
          <a:p>
            <a:r>
              <a:rPr lang="it-IT" sz="3200" dirty="0" err="1">
                <a:latin typeface="Verdana" panose="020B0604030504040204" pitchFamily="34" charset="0"/>
                <a:ea typeface="Verdana" panose="020B0604030504040204" pitchFamily="34" charset="0"/>
              </a:rPr>
              <a:t>Cutlip</a:t>
            </a:r>
            <a:r>
              <a:rPr lang="it-IT" sz="3200" dirty="0">
                <a:latin typeface="Verdana" panose="020B0604030504040204" pitchFamily="34" charset="0"/>
                <a:ea typeface="Verdana" panose="020B0604030504040204" pitchFamily="34" charset="0"/>
              </a:rPr>
              <a:t> e Center (1987)</a:t>
            </a:r>
          </a:p>
        </p:txBody>
      </p:sp>
      <p:sp>
        <p:nvSpPr>
          <p:cNvPr id="3" name="Segnaposto contenuto 2"/>
          <p:cNvSpPr>
            <a:spLocks noGrp="1"/>
          </p:cNvSpPr>
          <p:nvPr>
            <p:ph idx="1"/>
          </p:nvPr>
        </p:nvSpPr>
        <p:spPr>
          <a:xfrm>
            <a:off x="685799" y="1312068"/>
            <a:ext cx="7770813" cy="4233863"/>
          </a:xfrm>
        </p:spPr>
        <p:txBody>
          <a:bodyPr/>
          <a:lstStyle/>
          <a:p>
            <a:pPr marL="0" indent="0" algn="just">
              <a:lnSpc>
                <a:spcPts val="3840"/>
              </a:lnSpc>
              <a:spcBef>
                <a:spcPts val="0"/>
              </a:spcBef>
              <a:buNone/>
            </a:pPr>
            <a:r>
              <a:rPr lang="it-IT" sz="2800" dirty="0">
                <a:latin typeface="Verdana" panose="020B0604030504040204" pitchFamily="34" charset="0"/>
                <a:ea typeface="Verdana" panose="020B0604030504040204" pitchFamily="34" charset="0"/>
              </a:rPr>
              <a:t>L’obiettivo delle RP rimane uno solo: guadagnare e mantenere il consenso dei pubblici nei confronti delle attività di un’organizzazione, qualunque ne sia il tipo.</a:t>
            </a:r>
          </a:p>
          <a:p>
            <a:pPr marL="0" indent="0" algn="just">
              <a:lnSpc>
                <a:spcPts val="3840"/>
              </a:lnSpc>
              <a:spcBef>
                <a:spcPts val="0"/>
              </a:spcBef>
              <a:buNone/>
            </a:pPr>
            <a:r>
              <a:rPr lang="it-IT" sz="2800" dirty="0">
                <a:latin typeface="Verdana" panose="020B0604030504040204" pitchFamily="34" charset="0"/>
                <a:ea typeface="Verdana" panose="020B0604030504040204" pitchFamily="34" charset="0"/>
              </a:rPr>
              <a:t>In definitiva le buone RP sono fatte nello stesso momento di un lavoro condotto con i giusti mezzi e di buone comunicazioni</a:t>
            </a:r>
          </a:p>
          <a:p>
            <a:pPr marL="0" indent="0" algn="just">
              <a:lnSpc>
                <a:spcPts val="3840"/>
              </a:lnSpc>
              <a:spcBef>
                <a:spcPts val="0"/>
              </a:spcBef>
              <a:buNone/>
            </a:pPr>
            <a:r>
              <a:rPr lang="it-IT" sz="2800" dirty="0">
                <a:latin typeface="Verdana" panose="020B0604030504040204" pitchFamily="34" charset="0"/>
                <a:ea typeface="Verdana" panose="020B0604030504040204" pitchFamily="34" charset="0"/>
              </a:rPr>
              <a:t>(</a:t>
            </a:r>
            <a:r>
              <a:rPr lang="it-IT" sz="2800" dirty="0" err="1">
                <a:latin typeface="Verdana" panose="020B0604030504040204" pitchFamily="34" charset="0"/>
                <a:ea typeface="Verdana" panose="020B0604030504040204" pitchFamily="34" charset="0"/>
              </a:rPr>
              <a:t>Pubblic</a:t>
            </a:r>
            <a:r>
              <a:rPr lang="it-IT" sz="2800" dirty="0">
                <a:latin typeface="Verdana" panose="020B0604030504040204" pitchFamily="34" charset="0"/>
                <a:ea typeface="Verdana" panose="020B0604030504040204" pitchFamily="34" charset="0"/>
              </a:rPr>
              <a:t> Relations. McGraw-Hill, New York</a:t>
            </a:r>
            <a:r>
              <a:rPr lang="it-IT"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4243108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990600" y="533400"/>
            <a:ext cx="70104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Verdana" pitchFamily="32" charset="0"/>
              </a:rPr>
              <a:t>Interesse </a:t>
            </a:r>
            <a:r>
              <a:rPr lang="en-GB" sz="3200" dirty="0" err="1">
                <a:solidFill>
                  <a:srgbClr val="000000"/>
                </a:solidFill>
                <a:latin typeface="Verdana" pitchFamily="32" charset="0"/>
              </a:rPr>
              <a:t>pubblico</a:t>
            </a:r>
            <a:endParaRPr lang="en-GB" sz="3200" dirty="0">
              <a:solidFill>
                <a:srgbClr val="000000"/>
              </a:solidFill>
              <a:latin typeface="Verdana" pitchFamily="32" charset="0"/>
            </a:endParaRPr>
          </a:p>
        </p:txBody>
      </p:sp>
      <p:sp>
        <p:nvSpPr>
          <p:cNvPr id="18435" name="Text Box 2"/>
          <p:cNvSpPr txBox="1">
            <a:spLocks noChangeArrowheads="1"/>
          </p:cNvSpPr>
          <p:nvPr/>
        </p:nvSpPr>
        <p:spPr bwMode="auto">
          <a:xfrm>
            <a:off x="1219200" y="1752600"/>
            <a:ext cx="7315200" cy="3797300"/>
          </a:xfrm>
          <a:prstGeom prst="rect">
            <a:avLst/>
          </a:prstGeom>
          <a:noFill/>
          <a:ln w="9525">
            <a:noFill/>
            <a:round/>
            <a:headEnd/>
            <a:tailEnd/>
          </a:ln>
        </p:spPr>
        <p:txBody>
          <a:bodyPr lIns="90000" tIns="46800" rIns="90000" bIns="46800">
            <a:spAutoFit/>
          </a:bodyPr>
          <a:lstStyle/>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Piano </a:t>
            </a:r>
            <a:r>
              <a:rPr lang="en-GB" dirty="0" err="1">
                <a:solidFill>
                  <a:srgbClr val="000000"/>
                </a:solidFill>
                <a:latin typeface="Verdana" pitchFamily="32" charset="0"/>
              </a:rPr>
              <a:t>etico</a:t>
            </a: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Piano </a:t>
            </a:r>
            <a:r>
              <a:rPr lang="en-GB" dirty="0" err="1">
                <a:solidFill>
                  <a:srgbClr val="000000"/>
                </a:solidFill>
                <a:latin typeface="Verdana" pitchFamily="32" charset="0"/>
              </a:rPr>
              <a:t>degli</a:t>
            </a:r>
            <a:r>
              <a:rPr lang="en-GB" dirty="0">
                <a:solidFill>
                  <a:srgbClr val="000000"/>
                </a:solidFill>
                <a:latin typeface="Verdana" pitchFamily="32" charset="0"/>
              </a:rPr>
              <a:t> </a:t>
            </a:r>
            <a:r>
              <a:rPr lang="en-GB" dirty="0" err="1">
                <a:solidFill>
                  <a:srgbClr val="000000"/>
                </a:solidFill>
                <a:latin typeface="Verdana" pitchFamily="32" charset="0"/>
              </a:rPr>
              <a:t>obiettivi</a:t>
            </a:r>
            <a:r>
              <a:rPr lang="en-GB" dirty="0">
                <a:solidFill>
                  <a:srgbClr val="000000"/>
                </a:solidFill>
                <a:latin typeface="Verdana" pitchFamily="32" charset="0"/>
              </a:rPr>
              <a:t> </a:t>
            </a:r>
            <a:r>
              <a:rPr lang="en-GB" dirty="0" err="1">
                <a:solidFill>
                  <a:srgbClr val="000000"/>
                </a:solidFill>
                <a:latin typeface="Verdana" pitchFamily="32" charset="0"/>
              </a:rPr>
              <a:t>professionali</a:t>
            </a: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Al </a:t>
            </a:r>
            <a:r>
              <a:rPr lang="en-GB" dirty="0" err="1">
                <a:solidFill>
                  <a:srgbClr val="000000"/>
                </a:solidFill>
                <a:latin typeface="Verdana" pitchFamily="32" charset="0"/>
              </a:rPr>
              <a:t>servizio</a:t>
            </a:r>
            <a:r>
              <a:rPr lang="en-GB" dirty="0">
                <a:solidFill>
                  <a:srgbClr val="000000"/>
                </a:solidFill>
                <a:latin typeface="Verdana" pitchFamily="32" charset="0"/>
              </a:rPr>
              <a:t> del </a:t>
            </a:r>
            <a:r>
              <a:rPr lang="en-GB" dirty="0" err="1">
                <a:solidFill>
                  <a:srgbClr val="000000"/>
                </a:solidFill>
                <a:latin typeface="Verdana" pitchFamily="32" charset="0"/>
              </a:rPr>
              <a:t>privato</a:t>
            </a: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latin typeface="Verdana" pitchFamily="32" charset="0"/>
            </a:endParaRPr>
          </a:p>
          <a:p>
            <a:pP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Verdana" pitchFamily="32" charset="0"/>
              </a:rPr>
              <a:t>Al </a:t>
            </a:r>
            <a:r>
              <a:rPr lang="en-GB" dirty="0" err="1">
                <a:solidFill>
                  <a:srgbClr val="000000"/>
                </a:solidFill>
                <a:latin typeface="Verdana" pitchFamily="32" charset="0"/>
              </a:rPr>
              <a:t>servizio</a:t>
            </a:r>
            <a:r>
              <a:rPr lang="en-GB" dirty="0">
                <a:solidFill>
                  <a:srgbClr val="000000"/>
                </a:solidFill>
                <a:latin typeface="Verdana" pitchFamily="32" charset="0"/>
              </a:rPr>
              <a:t> del </a:t>
            </a:r>
            <a:r>
              <a:rPr lang="en-GB" dirty="0" err="1">
                <a:solidFill>
                  <a:srgbClr val="000000"/>
                </a:solidFill>
                <a:latin typeface="Verdana" pitchFamily="32" charset="0"/>
              </a:rPr>
              <a:t>pubblico</a:t>
            </a:r>
            <a:endParaRPr lang="en-GB" dirty="0">
              <a:solidFill>
                <a:srgbClr val="000000"/>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685800"/>
            <a:ext cx="7772400" cy="586957"/>
          </a:xfrm>
          <a:prstGeom prst="rect">
            <a:avLst/>
          </a:prstGeom>
          <a:noFill/>
          <a:ln w="9525">
            <a:noFill/>
            <a:round/>
            <a:headEnd/>
            <a:tailEnd/>
          </a:ln>
        </p:spPr>
        <p:txBody>
          <a:bodyPr lIns="90000" tIns="46800" rIns="90000" bIns="46800">
            <a:spAutoFit/>
          </a:bodyPr>
          <a:lstStyle/>
          <a:p>
            <a:pPr algn="ct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Verdana" pitchFamily="32" charset="0"/>
              </a:rPr>
              <a:t>Piano </a:t>
            </a:r>
            <a:r>
              <a:rPr lang="en-GB" sz="3200" dirty="0" err="1">
                <a:solidFill>
                  <a:srgbClr val="000000"/>
                </a:solidFill>
                <a:latin typeface="Verdana" pitchFamily="32" charset="0"/>
              </a:rPr>
              <a:t>etico</a:t>
            </a:r>
            <a:r>
              <a:rPr lang="en-GB" sz="3200" dirty="0">
                <a:solidFill>
                  <a:srgbClr val="000000"/>
                </a:solidFill>
                <a:latin typeface="Verdana" pitchFamily="32" charset="0"/>
              </a:rPr>
              <a:t> a </a:t>
            </a:r>
            <a:r>
              <a:rPr lang="en-GB" sz="3200" dirty="0" err="1">
                <a:solidFill>
                  <a:srgbClr val="000000"/>
                </a:solidFill>
                <a:latin typeface="Verdana" pitchFamily="32" charset="0"/>
              </a:rPr>
              <a:t>servizio</a:t>
            </a:r>
            <a:r>
              <a:rPr lang="en-GB" sz="3200" dirty="0">
                <a:solidFill>
                  <a:srgbClr val="000000"/>
                </a:solidFill>
                <a:latin typeface="Verdana" pitchFamily="32" charset="0"/>
              </a:rPr>
              <a:t> del </a:t>
            </a:r>
            <a:r>
              <a:rPr lang="en-GB" sz="3200" dirty="0" err="1">
                <a:solidFill>
                  <a:srgbClr val="000000"/>
                </a:solidFill>
                <a:latin typeface="Verdana" pitchFamily="32" charset="0"/>
              </a:rPr>
              <a:t>privato</a:t>
            </a:r>
            <a:endParaRPr lang="en-GB" sz="3200" dirty="0">
              <a:solidFill>
                <a:srgbClr val="000000"/>
              </a:solidFill>
              <a:latin typeface="Verdana" pitchFamily="32" charset="0"/>
            </a:endParaRPr>
          </a:p>
        </p:txBody>
      </p:sp>
      <p:sp>
        <p:nvSpPr>
          <p:cNvPr id="19459" name="Text Box 2"/>
          <p:cNvSpPr txBox="1">
            <a:spLocks noChangeArrowheads="1"/>
          </p:cNvSpPr>
          <p:nvPr/>
        </p:nvSpPr>
        <p:spPr bwMode="auto">
          <a:xfrm>
            <a:off x="838200" y="1905000"/>
            <a:ext cx="7772400" cy="4352925"/>
          </a:xfrm>
          <a:prstGeom prst="rect">
            <a:avLst/>
          </a:prstGeom>
          <a:noFill/>
          <a:ln w="9525">
            <a:noFill/>
            <a:round/>
            <a:headEnd/>
            <a:tailEnd/>
          </a:ln>
        </p:spPr>
        <p:txBody>
          <a:bodyPr lIns="90000" tIns="46800" rIns="90000" bIns="46800">
            <a:spAutoFit/>
          </a:bodyPr>
          <a:lstStyle/>
          <a:p>
            <a:pPr marL="457200" indent="-457200">
              <a:lnSpc>
                <a:spcPct val="100000"/>
              </a:lnSpc>
              <a:spcBef>
                <a:spcPts val="1500"/>
              </a:spcBef>
              <a:buFont typeface="Verdana" pitchFamily="32"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dirty="0" err="1">
                <a:solidFill>
                  <a:srgbClr val="000000"/>
                </a:solidFill>
                <a:latin typeface="Verdana" pitchFamily="32" charset="0"/>
              </a:rPr>
              <a:t>Relazione</a:t>
            </a:r>
            <a:r>
              <a:rPr lang="en-GB" dirty="0">
                <a:solidFill>
                  <a:srgbClr val="000000"/>
                </a:solidFill>
                <a:latin typeface="Verdana" pitchFamily="32" charset="0"/>
              </a:rPr>
              <a:t> </a:t>
            </a:r>
            <a:r>
              <a:rPr lang="en-GB" dirty="0" err="1">
                <a:solidFill>
                  <a:srgbClr val="000000"/>
                </a:solidFill>
                <a:latin typeface="Verdana" pitchFamily="32" charset="0"/>
              </a:rPr>
              <a:t>trasparente</a:t>
            </a:r>
            <a:endParaRPr lang="en-GB" dirty="0">
              <a:solidFill>
                <a:srgbClr val="000000"/>
              </a:solidFill>
              <a:latin typeface="Verdana" pitchFamily="32" charset="0"/>
            </a:endParaRPr>
          </a:p>
          <a:p>
            <a:pPr marL="457200" indent="-457200">
              <a:lnSpc>
                <a:spcPct val="100000"/>
              </a:lnSpc>
              <a:spcBef>
                <a:spcPts val="1500"/>
              </a:spcBef>
              <a:buFont typeface="Verdana" pitchFamily="32"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dirty="0">
              <a:solidFill>
                <a:srgbClr val="000000"/>
              </a:solidFill>
              <a:latin typeface="Verdana" pitchFamily="32" charset="0"/>
            </a:endParaRPr>
          </a:p>
          <a:p>
            <a:pPr marL="457200" indent="-457200">
              <a:lnSpc>
                <a:spcPct val="100000"/>
              </a:lnSpc>
              <a:spcBef>
                <a:spcPts val="1500"/>
              </a:spcBef>
              <a:buFont typeface="Verdana" pitchFamily="32" charset="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dirty="0" err="1">
                <a:solidFill>
                  <a:srgbClr val="000000"/>
                </a:solidFill>
                <a:latin typeface="Verdana" pitchFamily="32" charset="0"/>
              </a:rPr>
              <a:t>Dichiarazione</a:t>
            </a:r>
            <a:r>
              <a:rPr lang="en-GB" dirty="0">
                <a:solidFill>
                  <a:srgbClr val="000000"/>
                </a:solidFill>
                <a:latin typeface="Verdana" pitchFamily="32" charset="0"/>
              </a:rPr>
              <a:t> </a:t>
            </a:r>
            <a:r>
              <a:rPr lang="en-GB" dirty="0" err="1">
                <a:solidFill>
                  <a:srgbClr val="000000"/>
                </a:solidFill>
                <a:latin typeface="Verdana" pitchFamily="32" charset="0"/>
              </a:rPr>
              <a:t>della</a:t>
            </a:r>
            <a:r>
              <a:rPr lang="en-GB" dirty="0">
                <a:solidFill>
                  <a:srgbClr val="000000"/>
                </a:solidFill>
                <a:latin typeface="Verdana" pitchFamily="32" charset="0"/>
              </a:rPr>
              <a:t> propria </a:t>
            </a:r>
            <a:r>
              <a:rPr lang="en-GB" dirty="0" err="1">
                <a:solidFill>
                  <a:srgbClr val="000000"/>
                </a:solidFill>
                <a:latin typeface="Verdana" pitchFamily="32" charset="0"/>
              </a:rPr>
              <a:t>identità</a:t>
            </a:r>
            <a:endParaRPr lang="en-GB" dirty="0">
              <a:solidFill>
                <a:srgbClr val="000000"/>
              </a:solidFill>
              <a:latin typeface="Verdana" pitchFamily="32" charset="0"/>
            </a:endParaRPr>
          </a:p>
          <a:p>
            <a:pPr marL="457200" indent="-457200">
              <a:lnSpc>
                <a:spcPct val="100000"/>
              </a:lnSpc>
              <a:spcBef>
                <a:spcPts val="1500"/>
              </a:spcBef>
              <a:buFont typeface="Verdana" pitchFamily="32"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dirty="0">
              <a:solidFill>
                <a:srgbClr val="000000"/>
              </a:solidFill>
              <a:latin typeface="Verdana" pitchFamily="32" charset="0"/>
            </a:endParaRPr>
          </a:p>
          <a:p>
            <a:pPr marL="457200" indent="-457200">
              <a:lnSpc>
                <a:spcPct val="100000"/>
              </a:lnSpc>
              <a:spcBef>
                <a:spcPts val="1500"/>
              </a:spcBef>
              <a:buFont typeface="Verdana" pitchFamily="32" charset="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dirty="0" err="1">
                <a:solidFill>
                  <a:srgbClr val="000000"/>
                </a:solidFill>
                <a:latin typeface="Verdana" pitchFamily="32" charset="0"/>
              </a:rPr>
              <a:t>Dichiarazione</a:t>
            </a:r>
            <a:r>
              <a:rPr lang="en-GB" dirty="0">
                <a:solidFill>
                  <a:srgbClr val="000000"/>
                </a:solidFill>
                <a:latin typeface="Verdana" pitchFamily="32" charset="0"/>
              </a:rPr>
              <a:t> del </a:t>
            </a:r>
            <a:r>
              <a:rPr lang="en-GB" dirty="0" err="1">
                <a:solidFill>
                  <a:srgbClr val="000000"/>
                </a:solidFill>
                <a:latin typeface="Verdana" pitchFamily="32" charset="0"/>
              </a:rPr>
              <a:t>soggetto</a:t>
            </a:r>
            <a:r>
              <a:rPr lang="en-GB" dirty="0">
                <a:solidFill>
                  <a:srgbClr val="000000"/>
                </a:solidFill>
                <a:latin typeface="Verdana" pitchFamily="32" charset="0"/>
              </a:rPr>
              <a:t> </a:t>
            </a:r>
            <a:r>
              <a:rPr lang="en-GB" dirty="0" err="1">
                <a:solidFill>
                  <a:srgbClr val="000000"/>
                </a:solidFill>
                <a:latin typeface="Verdana" pitchFamily="32" charset="0"/>
              </a:rPr>
              <a:t>che</a:t>
            </a:r>
            <a:r>
              <a:rPr lang="en-GB" dirty="0">
                <a:solidFill>
                  <a:srgbClr val="000000"/>
                </a:solidFill>
                <a:latin typeface="Verdana" pitchFamily="32" charset="0"/>
              </a:rPr>
              <a:t> </a:t>
            </a:r>
            <a:r>
              <a:rPr lang="en-GB" dirty="0" err="1">
                <a:solidFill>
                  <a:srgbClr val="000000"/>
                </a:solidFill>
                <a:latin typeface="Verdana" pitchFamily="32" charset="0"/>
              </a:rPr>
              <a:t>si</a:t>
            </a:r>
            <a:r>
              <a:rPr lang="en-GB" dirty="0">
                <a:solidFill>
                  <a:srgbClr val="000000"/>
                </a:solidFill>
                <a:latin typeface="Verdana" pitchFamily="32" charset="0"/>
              </a:rPr>
              <a:t> </a:t>
            </a:r>
            <a:r>
              <a:rPr lang="en-GB" dirty="0" err="1">
                <a:solidFill>
                  <a:srgbClr val="000000"/>
                </a:solidFill>
                <a:latin typeface="Verdana" pitchFamily="32" charset="0"/>
              </a:rPr>
              <a:t>rappresenta</a:t>
            </a:r>
            <a:endParaRPr lang="en-GB" dirty="0">
              <a:solidFill>
                <a:srgbClr val="000000"/>
              </a:solidFill>
              <a:latin typeface="Verdana" pitchFamily="32" charset="0"/>
            </a:endParaRPr>
          </a:p>
          <a:p>
            <a:pPr marL="457200" indent="-457200">
              <a:lnSpc>
                <a:spcPct val="100000"/>
              </a:lnSpc>
              <a:spcBef>
                <a:spcPts val="1500"/>
              </a:spcBef>
              <a:buFont typeface="Verdana" pitchFamily="32"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dirty="0">
              <a:solidFill>
                <a:srgbClr val="000000"/>
              </a:solidFill>
              <a:latin typeface="Verdana" pitchFamily="32" charset="0"/>
            </a:endParaRPr>
          </a:p>
          <a:p>
            <a:pPr marL="457200" indent="-457200">
              <a:lnSpc>
                <a:spcPct val="100000"/>
              </a:lnSpc>
              <a:spcBef>
                <a:spcPts val="1500"/>
              </a:spcBef>
              <a:buFont typeface="Verdana" pitchFamily="32" charset="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dirty="0" err="1">
                <a:solidFill>
                  <a:srgbClr val="000000"/>
                </a:solidFill>
                <a:latin typeface="Verdana" pitchFamily="32" charset="0"/>
              </a:rPr>
              <a:t>Dichiarazione</a:t>
            </a:r>
            <a:r>
              <a:rPr lang="en-GB" dirty="0">
                <a:solidFill>
                  <a:srgbClr val="000000"/>
                </a:solidFill>
                <a:latin typeface="Verdana" pitchFamily="32" charset="0"/>
              </a:rPr>
              <a:t> </a:t>
            </a:r>
            <a:r>
              <a:rPr lang="en-GB" dirty="0" err="1">
                <a:solidFill>
                  <a:srgbClr val="000000"/>
                </a:solidFill>
                <a:latin typeface="Verdana" pitchFamily="32" charset="0"/>
              </a:rPr>
              <a:t>dell’obiettivo</a:t>
            </a:r>
            <a:r>
              <a:rPr lang="en-GB" dirty="0">
                <a:solidFill>
                  <a:srgbClr val="000000"/>
                </a:solidFill>
                <a:latin typeface="Verdana" pitchFamily="32" charset="0"/>
              </a:rPr>
              <a:t> </a:t>
            </a:r>
            <a:r>
              <a:rPr lang="en-GB" dirty="0" err="1">
                <a:solidFill>
                  <a:srgbClr val="000000"/>
                </a:solidFill>
                <a:latin typeface="Verdana" pitchFamily="32" charset="0"/>
              </a:rPr>
              <a:t>che</a:t>
            </a:r>
            <a:r>
              <a:rPr lang="en-GB" dirty="0">
                <a:solidFill>
                  <a:srgbClr val="000000"/>
                </a:solidFill>
                <a:latin typeface="Verdana" pitchFamily="32" charset="0"/>
              </a:rPr>
              <a:t> </a:t>
            </a:r>
            <a:r>
              <a:rPr lang="en-GB" dirty="0" err="1">
                <a:solidFill>
                  <a:srgbClr val="000000"/>
                </a:solidFill>
                <a:latin typeface="Verdana" pitchFamily="32" charset="0"/>
              </a:rPr>
              <a:t>si</a:t>
            </a:r>
            <a:r>
              <a:rPr lang="en-GB" dirty="0">
                <a:solidFill>
                  <a:srgbClr val="000000"/>
                </a:solidFill>
                <a:latin typeface="Verdana" pitchFamily="32" charset="0"/>
              </a:rPr>
              <a:t> </a:t>
            </a:r>
            <a:r>
              <a:rPr lang="en-GB" dirty="0" err="1">
                <a:solidFill>
                  <a:srgbClr val="000000"/>
                </a:solidFill>
                <a:latin typeface="Verdana" pitchFamily="32" charset="0"/>
              </a:rPr>
              <a:t>persegue</a:t>
            </a:r>
            <a:endParaRPr lang="en-GB" dirty="0">
              <a:solidFill>
                <a:srgbClr val="000000"/>
              </a:solidFill>
              <a:latin typeface="Verdana" pitchFamily="32" charset="0"/>
            </a:endParaRPr>
          </a:p>
          <a:p>
            <a:pPr marL="457200" indent="-457200">
              <a:lnSpc>
                <a:spcPct val="100000"/>
              </a:lnSpc>
              <a:spcBef>
                <a:spcPts val="1500"/>
              </a:spcBef>
              <a:buFont typeface="Verdana" pitchFamily="32"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dirty="0">
              <a:solidFill>
                <a:srgbClr val="000000"/>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1"/>
          <p:cNvSpPr>
            <a:spLocks noChangeArrowheads="1"/>
          </p:cNvSpPr>
          <p:nvPr/>
        </p:nvSpPr>
        <p:spPr bwMode="auto">
          <a:xfrm>
            <a:off x="2514600" y="1143000"/>
            <a:ext cx="3200400" cy="2133600"/>
          </a:xfrm>
          <a:prstGeom prst="ellipse">
            <a:avLst/>
          </a:prstGeom>
          <a:solidFill>
            <a:srgbClr val="FFFF99">
              <a:alpha val="50195"/>
            </a:srgbClr>
          </a:solidFill>
          <a:ln w="9525">
            <a:noFill/>
            <a:round/>
            <a:headEnd/>
            <a:tailEnd/>
          </a:ln>
        </p:spPr>
        <p:txBody>
          <a:bodyPr wrap="none" anchor="ctr"/>
          <a:lstStyle/>
          <a:p>
            <a:endParaRPr lang="it-IT"/>
          </a:p>
        </p:txBody>
      </p:sp>
      <p:sp>
        <p:nvSpPr>
          <p:cNvPr id="20483" name="Text Box 2"/>
          <p:cNvSpPr txBox="1">
            <a:spLocks noChangeArrowheads="1"/>
          </p:cNvSpPr>
          <p:nvPr/>
        </p:nvSpPr>
        <p:spPr bwMode="auto">
          <a:xfrm>
            <a:off x="2819400" y="1447800"/>
            <a:ext cx="3352800" cy="1849438"/>
          </a:xfrm>
          <a:prstGeom prst="rect">
            <a:avLst/>
          </a:prstGeom>
          <a:noFill/>
          <a:ln w="9525">
            <a:noFill/>
            <a:round/>
            <a:headEnd/>
            <a:tailEnd/>
          </a:ln>
        </p:spPr>
        <p:txBody>
          <a:bodyPr lIns="90000" tIns="46800" rIns="90000" bIns="46800">
            <a:spAutoFit/>
          </a:bodyPr>
          <a:lstStyle/>
          <a:p>
            <a:pPr>
              <a:lnSpc>
                <a:spcPct val="100000"/>
              </a:lnSpc>
              <a:spcBef>
                <a:spcPts val="1125"/>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Verdana" pitchFamily="32" charset="0"/>
              </a:rPr>
              <a:t>La società politica</a:t>
            </a:r>
          </a:p>
          <a:p>
            <a:pPr>
              <a:lnSpc>
                <a:spcPct val="100000"/>
              </a:lnSpc>
              <a:spcBef>
                <a:spcPts val="10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pitchFamily="32" charset="0"/>
              </a:rPr>
              <a:t>I partiti</a:t>
            </a:r>
          </a:p>
          <a:p>
            <a:pPr>
              <a:lnSpc>
                <a:spcPct val="100000"/>
              </a:lnSpc>
              <a:spcBef>
                <a:spcPts val="10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pitchFamily="32" charset="0"/>
              </a:rPr>
              <a:t>Le istituzioni</a:t>
            </a:r>
          </a:p>
          <a:p>
            <a:pPr>
              <a:lnSpc>
                <a:spcPct val="100000"/>
              </a:lnSpc>
              <a:spcBef>
                <a:spcPts val="10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pitchFamily="32" charset="0"/>
              </a:rPr>
              <a:t>I gruppi di interesse</a:t>
            </a:r>
          </a:p>
          <a:p>
            <a:pPr>
              <a:lnSpc>
                <a:spcPct val="100000"/>
              </a:lnSpc>
              <a:spcBef>
                <a:spcPts val="10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pitchFamily="32" charset="0"/>
              </a:rPr>
              <a:t>I movimenti della società</a:t>
            </a:r>
          </a:p>
        </p:txBody>
      </p:sp>
      <p:sp>
        <p:nvSpPr>
          <p:cNvPr id="20484" name="Oval 3"/>
          <p:cNvSpPr>
            <a:spLocks noChangeArrowheads="1"/>
          </p:cNvSpPr>
          <p:nvPr/>
        </p:nvSpPr>
        <p:spPr bwMode="auto">
          <a:xfrm>
            <a:off x="457200" y="4419600"/>
            <a:ext cx="2438400" cy="1981200"/>
          </a:xfrm>
          <a:prstGeom prst="ellipse">
            <a:avLst/>
          </a:prstGeom>
          <a:solidFill>
            <a:srgbClr val="FF5050">
              <a:alpha val="50195"/>
            </a:srgbClr>
          </a:solidFill>
          <a:ln w="9525">
            <a:noFill/>
            <a:round/>
            <a:headEnd/>
            <a:tailEnd/>
          </a:ln>
        </p:spPr>
        <p:txBody>
          <a:bodyPr wrap="none" anchor="ctr"/>
          <a:lstStyle/>
          <a:p>
            <a:endParaRPr lang="it-IT"/>
          </a:p>
        </p:txBody>
      </p:sp>
      <p:sp>
        <p:nvSpPr>
          <p:cNvPr id="20485" name="Text Box 4"/>
          <p:cNvSpPr txBox="1">
            <a:spLocks noChangeArrowheads="1"/>
          </p:cNvSpPr>
          <p:nvPr/>
        </p:nvSpPr>
        <p:spPr bwMode="auto">
          <a:xfrm>
            <a:off x="593725" y="4003675"/>
            <a:ext cx="2987675" cy="457200"/>
          </a:xfrm>
          <a:prstGeom prst="rect">
            <a:avLst/>
          </a:prstGeom>
          <a:noFill/>
          <a:ln w="9525">
            <a:noFill/>
            <a:round/>
            <a:headEnd/>
            <a:tailEnd/>
          </a:ln>
        </p:spPr>
        <p:txBody>
          <a:bodyPr wrap="none" anchor="ctr"/>
          <a:lstStyle/>
          <a:p>
            <a:endParaRPr lang="it-IT"/>
          </a:p>
        </p:txBody>
      </p:sp>
      <p:sp>
        <p:nvSpPr>
          <p:cNvPr id="20486" name="Text Box 5"/>
          <p:cNvSpPr txBox="1">
            <a:spLocks noChangeArrowheads="1"/>
          </p:cNvSpPr>
          <p:nvPr/>
        </p:nvSpPr>
        <p:spPr bwMode="auto">
          <a:xfrm>
            <a:off x="228600" y="4572000"/>
            <a:ext cx="4724400" cy="1849438"/>
          </a:xfrm>
          <a:prstGeom prst="rect">
            <a:avLst/>
          </a:prstGeom>
          <a:noFill/>
          <a:ln w="9525">
            <a:noFill/>
            <a:round/>
            <a:headEnd/>
            <a:tailEnd/>
          </a:ln>
        </p:spPr>
        <p:txBody>
          <a:bodyPr lIns="90000" tIns="46800" rIns="90000" bIns="46800">
            <a:spAutoFit/>
          </a:bodyPr>
          <a:lstStyle/>
          <a:p>
            <a:pPr>
              <a:lnSpc>
                <a:spcPct val="100000"/>
              </a:lnSpc>
              <a:spcBef>
                <a:spcPts val="1125"/>
              </a:spcBef>
              <a:buClr>
                <a:srgbClr val="000099"/>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99"/>
                </a:solidFill>
                <a:latin typeface="Verdana" pitchFamily="32" charset="0"/>
              </a:rPr>
              <a:t>La società economica finanziaria</a:t>
            </a:r>
          </a:p>
          <a:p>
            <a:pPr>
              <a:lnSpc>
                <a:spcPct val="100000"/>
              </a:lnSpc>
              <a:spcBef>
                <a:spcPts val="1000"/>
              </a:spcBef>
              <a:buClr>
                <a:srgbClr val="000099"/>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99"/>
                </a:solidFill>
                <a:latin typeface="Verdana" pitchFamily="32" charset="0"/>
              </a:rPr>
              <a:t>Le imprese e le loro associazioni</a:t>
            </a:r>
          </a:p>
          <a:p>
            <a:pPr>
              <a:lnSpc>
                <a:spcPct val="100000"/>
              </a:lnSpc>
              <a:spcBef>
                <a:spcPts val="1000"/>
              </a:spcBef>
              <a:buClr>
                <a:srgbClr val="000099"/>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99"/>
                </a:solidFill>
                <a:latin typeface="Verdana" pitchFamily="32" charset="0"/>
              </a:rPr>
              <a:t>I sindacati</a:t>
            </a:r>
          </a:p>
          <a:p>
            <a:pPr>
              <a:lnSpc>
                <a:spcPct val="100000"/>
              </a:lnSpc>
              <a:spcBef>
                <a:spcPts val="1000"/>
              </a:spcBef>
              <a:buClr>
                <a:srgbClr val="000099"/>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99"/>
                </a:solidFill>
                <a:latin typeface="Verdana" pitchFamily="32" charset="0"/>
              </a:rPr>
              <a:t>I gruppi di pressione</a:t>
            </a:r>
          </a:p>
          <a:p>
            <a:pPr>
              <a:lnSpc>
                <a:spcPct val="100000"/>
              </a:lnSpc>
              <a:spcBef>
                <a:spcPts val="1000"/>
              </a:spcBef>
              <a:buClr>
                <a:srgbClr val="000099"/>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99"/>
                </a:solidFill>
                <a:latin typeface="Verdana" pitchFamily="32" charset="0"/>
              </a:rPr>
              <a:t>I mercati finanziari</a:t>
            </a:r>
          </a:p>
        </p:txBody>
      </p:sp>
      <p:sp>
        <p:nvSpPr>
          <p:cNvPr id="20487" name="Oval 6"/>
          <p:cNvSpPr>
            <a:spLocks noChangeArrowheads="1"/>
          </p:cNvSpPr>
          <p:nvPr/>
        </p:nvSpPr>
        <p:spPr bwMode="auto">
          <a:xfrm>
            <a:off x="5105400" y="4343400"/>
            <a:ext cx="3581400" cy="2133600"/>
          </a:xfrm>
          <a:prstGeom prst="ellipse">
            <a:avLst/>
          </a:prstGeom>
          <a:solidFill>
            <a:srgbClr val="33CCCC">
              <a:alpha val="50195"/>
            </a:srgbClr>
          </a:solidFill>
          <a:ln w="9525">
            <a:noFill/>
            <a:round/>
            <a:headEnd/>
            <a:tailEnd/>
          </a:ln>
        </p:spPr>
        <p:txBody>
          <a:bodyPr wrap="none" anchor="ctr"/>
          <a:lstStyle/>
          <a:p>
            <a:endParaRPr lang="it-IT"/>
          </a:p>
        </p:txBody>
      </p:sp>
      <p:sp>
        <p:nvSpPr>
          <p:cNvPr id="20488" name="Text Box 7"/>
          <p:cNvSpPr txBox="1">
            <a:spLocks noChangeArrowheads="1"/>
          </p:cNvSpPr>
          <p:nvPr/>
        </p:nvSpPr>
        <p:spPr bwMode="auto">
          <a:xfrm>
            <a:off x="5105400" y="3581400"/>
            <a:ext cx="4038600" cy="3571875"/>
          </a:xfrm>
          <a:prstGeom prst="rect">
            <a:avLst/>
          </a:prstGeom>
          <a:noFill/>
          <a:ln w="9525">
            <a:noFill/>
            <a:round/>
            <a:headEnd/>
            <a:tailEnd/>
          </a:ln>
        </p:spPr>
        <p:txBody>
          <a:bodyPr lIns="90000" tIns="46800" rIns="90000" bIns="46800">
            <a:spAutoFit/>
          </a:bodyPr>
          <a:lstStyle/>
          <a:p>
            <a:pPr>
              <a:lnSpc>
                <a:spcPct val="100000"/>
              </a:lnSpc>
              <a:spcBef>
                <a:spcPts val="1125"/>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FF0000"/>
                </a:solidFill>
                <a:latin typeface="Verdana" pitchFamily="32" charset="0"/>
              </a:rPr>
              <a:t>La società dell’informazione</a:t>
            </a:r>
          </a:p>
          <a:p>
            <a:pPr>
              <a:lnSpc>
                <a:spcPct val="100000"/>
              </a:lnSpc>
              <a:spcBef>
                <a:spcPts val="1000"/>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latin typeface="Verdana" pitchFamily="32" charset="0"/>
              </a:rPr>
              <a:t>Le agenzie</a:t>
            </a:r>
          </a:p>
          <a:p>
            <a:pPr>
              <a:lnSpc>
                <a:spcPct val="100000"/>
              </a:lnSpc>
              <a:spcBef>
                <a:spcPts val="1000"/>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latin typeface="Verdana" pitchFamily="32" charset="0"/>
              </a:rPr>
              <a:t>I quotidiani</a:t>
            </a:r>
          </a:p>
          <a:p>
            <a:pPr>
              <a:lnSpc>
                <a:spcPct val="100000"/>
              </a:lnSpc>
              <a:spcBef>
                <a:spcPts val="1000"/>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latin typeface="Verdana" pitchFamily="32" charset="0"/>
              </a:rPr>
              <a:t>I periodici</a:t>
            </a:r>
          </a:p>
          <a:p>
            <a:pPr>
              <a:lnSpc>
                <a:spcPct val="100000"/>
              </a:lnSpc>
              <a:spcBef>
                <a:spcPts val="1000"/>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latin typeface="Verdana" pitchFamily="32" charset="0"/>
              </a:rPr>
              <a:t>Le radio</a:t>
            </a:r>
          </a:p>
          <a:p>
            <a:pPr>
              <a:lnSpc>
                <a:spcPct val="100000"/>
              </a:lnSpc>
              <a:spcBef>
                <a:spcPts val="1000"/>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latin typeface="Verdana" pitchFamily="32" charset="0"/>
              </a:rPr>
              <a:t>Le televisioni</a:t>
            </a:r>
          </a:p>
          <a:p>
            <a:pPr>
              <a:lnSpc>
                <a:spcPct val="100000"/>
              </a:lnSpc>
              <a:spcBef>
                <a:spcPts val="1000"/>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latin typeface="Verdana" pitchFamily="32" charset="0"/>
              </a:rPr>
              <a:t>I new media</a:t>
            </a:r>
          </a:p>
          <a:p>
            <a:pPr>
              <a:lnSpc>
                <a:spcPct val="100000"/>
              </a:lnSpc>
              <a:spcBef>
                <a:spcPts val="1000"/>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latin typeface="Verdana" pitchFamily="32" charset="0"/>
              </a:rPr>
              <a:t>Gli operatori della cultura e dell’educazione</a:t>
            </a:r>
          </a:p>
          <a:p>
            <a:pPr>
              <a:lnSpc>
                <a:spcPct val="100000"/>
              </a:lnSpc>
              <a:spcBef>
                <a:spcPts val="1000"/>
              </a:spcBef>
              <a:buClr>
                <a:srgbClr val="FF0000"/>
              </a:buClr>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FF0000"/>
              </a:solidFill>
              <a:latin typeface="Verdana" pitchFamily="32" charset="0"/>
            </a:endParaRPr>
          </a:p>
        </p:txBody>
      </p:sp>
      <p:sp>
        <p:nvSpPr>
          <p:cNvPr id="20489" name="Line 8"/>
          <p:cNvSpPr>
            <a:spLocks noChangeShapeType="1"/>
          </p:cNvSpPr>
          <p:nvPr/>
        </p:nvSpPr>
        <p:spPr bwMode="auto">
          <a:xfrm flipV="1">
            <a:off x="2819400" y="4341813"/>
            <a:ext cx="1295400" cy="688975"/>
          </a:xfrm>
          <a:prstGeom prst="line">
            <a:avLst/>
          </a:prstGeom>
          <a:noFill/>
          <a:ln w="9360">
            <a:solidFill>
              <a:srgbClr val="000000"/>
            </a:solidFill>
            <a:miter lim="800000"/>
            <a:headEnd/>
            <a:tailEnd/>
          </a:ln>
        </p:spPr>
        <p:txBody>
          <a:bodyPr/>
          <a:lstStyle/>
          <a:p>
            <a:endParaRPr lang="it-IT"/>
          </a:p>
        </p:txBody>
      </p:sp>
      <p:sp>
        <p:nvSpPr>
          <p:cNvPr id="20490" name="Line 9"/>
          <p:cNvSpPr>
            <a:spLocks noChangeShapeType="1"/>
          </p:cNvSpPr>
          <p:nvPr/>
        </p:nvSpPr>
        <p:spPr bwMode="auto">
          <a:xfrm>
            <a:off x="4114800" y="4343400"/>
            <a:ext cx="1143000" cy="685800"/>
          </a:xfrm>
          <a:prstGeom prst="line">
            <a:avLst/>
          </a:prstGeom>
          <a:noFill/>
          <a:ln w="9360">
            <a:solidFill>
              <a:srgbClr val="000000"/>
            </a:solidFill>
            <a:miter lim="800000"/>
            <a:headEnd/>
            <a:tailEnd/>
          </a:ln>
        </p:spPr>
        <p:txBody>
          <a:bodyPr/>
          <a:lstStyle/>
          <a:p>
            <a:endParaRPr lang="it-IT"/>
          </a:p>
        </p:txBody>
      </p:sp>
      <p:sp>
        <p:nvSpPr>
          <p:cNvPr id="20491" name="Line 10"/>
          <p:cNvSpPr>
            <a:spLocks noChangeShapeType="1"/>
          </p:cNvSpPr>
          <p:nvPr/>
        </p:nvSpPr>
        <p:spPr bwMode="auto">
          <a:xfrm flipV="1">
            <a:off x="4114800" y="3275013"/>
            <a:ext cx="1588" cy="1069975"/>
          </a:xfrm>
          <a:prstGeom prst="line">
            <a:avLst/>
          </a:prstGeom>
          <a:noFill/>
          <a:ln w="9360">
            <a:solidFill>
              <a:srgbClr val="000000"/>
            </a:solidFill>
            <a:miter lim="800000"/>
            <a:headEnd/>
            <a:tailEnd/>
          </a:ln>
        </p:spPr>
        <p:txBody>
          <a:bodyPr/>
          <a:lstStyle/>
          <a:p>
            <a:endParaRPr lang="it-IT"/>
          </a:p>
        </p:txBody>
      </p:sp>
      <p:sp>
        <p:nvSpPr>
          <p:cNvPr id="20492" name="Text Box 11"/>
          <p:cNvSpPr txBox="1">
            <a:spLocks noChangeArrowheads="1"/>
          </p:cNvSpPr>
          <p:nvPr/>
        </p:nvSpPr>
        <p:spPr bwMode="auto">
          <a:xfrm>
            <a:off x="876300" y="89493"/>
            <a:ext cx="7239000" cy="1061445"/>
          </a:xfrm>
          <a:prstGeom prst="rect">
            <a:avLst/>
          </a:prstGeom>
          <a:noFill/>
          <a:ln w="9525">
            <a:noFill/>
            <a:round/>
            <a:headEnd/>
            <a:tailEnd/>
          </a:ln>
        </p:spPr>
        <p:txBody>
          <a:bodyPr lIns="90000" tIns="46800" rIns="90000" bIns="46800">
            <a:spAutoFit/>
          </a:bodyPr>
          <a:lstStyle/>
          <a:p>
            <a:pPr algn="ctr">
              <a:lnSpc>
                <a:spcPct val="100000"/>
              </a:lnSpc>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Verdana" pitchFamily="32" charset="0"/>
              </a:rPr>
              <a:t>Al </a:t>
            </a:r>
            <a:r>
              <a:rPr lang="en-GB" sz="3200" dirty="0" err="1">
                <a:solidFill>
                  <a:srgbClr val="000000"/>
                </a:solidFill>
                <a:latin typeface="Verdana" pitchFamily="32" charset="0"/>
              </a:rPr>
              <a:t>servizio</a:t>
            </a:r>
            <a:r>
              <a:rPr lang="en-GB" sz="3200" dirty="0">
                <a:solidFill>
                  <a:srgbClr val="000000"/>
                </a:solidFill>
                <a:latin typeface="Verdana" pitchFamily="32" charset="0"/>
              </a:rPr>
              <a:t> del </a:t>
            </a:r>
            <a:r>
              <a:rPr lang="en-GB" sz="3200" dirty="0" err="1">
                <a:solidFill>
                  <a:srgbClr val="000000"/>
                </a:solidFill>
                <a:latin typeface="Verdana" pitchFamily="32" charset="0"/>
              </a:rPr>
              <a:t>pubblico</a:t>
            </a:r>
            <a:endParaRPr lang="en-GB" sz="3200" dirty="0">
              <a:solidFill>
                <a:srgbClr val="000000"/>
              </a:solidFill>
              <a:latin typeface="Verdana" pitchFamily="32" charset="0"/>
            </a:endParaRPr>
          </a:p>
          <a:p>
            <a:pPr algn="ctr">
              <a:lnSpc>
                <a:spcPct val="100000"/>
              </a:lnSpc>
              <a:spcBef>
                <a:spcPts val="125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solidFill>
                  <a:srgbClr val="000000"/>
                </a:solidFill>
                <a:latin typeface="Verdana" pitchFamily="32" charset="0"/>
              </a:rPr>
              <a:t>facilitatore</a:t>
            </a:r>
            <a:r>
              <a:rPr lang="en-GB" sz="2000" dirty="0">
                <a:solidFill>
                  <a:srgbClr val="000000"/>
                </a:solidFill>
                <a:latin typeface="Verdana" pitchFamily="32" charset="0"/>
              </a:rPr>
              <a:t> </a:t>
            </a:r>
            <a:r>
              <a:rPr lang="en-GB" sz="2000" dirty="0" err="1">
                <a:solidFill>
                  <a:srgbClr val="000000"/>
                </a:solidFill>
                <a:latin typeface="Verdana" pitchFamily="32" charset="0"/>
              </a:rPr>
              <a:t>dei</a:t>
            </a:r>
            <a:r>
              <a:rPr lang="en-GB" sz="2000" dirty="0">
                <a:solidFill>
                  <a:srgbClr val="000000"/>
                </a:solidFill>
                <a:latin typeface="Verdana" pitchFamily="32" charset="0"/>
              </a:rPr>
              <a:t> </a:t>
            </a:r>
            <a:r>
              <a:rPr lang="en-GB" sz="2000" dirty="0" err="1">
                <a:solidFill>
                  <a:srgbClr val="000000"/>
                </a:solidFill>
                <a:latin typeface="Verdana" pitchFamily="32" charset="0"/>
              </a:rPr>
              <a:t>processi</a:t>
            </a:r>
            <a:r>
              <a:rPr lang="en-GB" sz="2000" dirty="0">
                <a:solidFill>
                  <a:srgbClr val="000000"/>
                </a:solidFill>
                <a:latin typeface="Verdana" pitchFamily="32" charset="0"/>
              </a:rPr>
              <a:t> </a:t>
            </a:r>
            <a:r>
              <a:rPr lang="en-GB" sz="2000" dirty="0" err="1">
                <a:solidFill>
                  <a:srgbClr val="000000"/>
                </a:solidFill>
                <a:latin typeface="Verdana" pitchFamily="32" charset="0"/>
              </a:rPr>
              <a:t>partecipatori</a:t>
            </a:r>
            <a:endParaRPr lang="en-GB" sz="2000" dirty="0">
              <a:solidFill>
                <a:srgbClr val="000000"/>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741D36-064A-F7ED-DEDE-CDB925C18DEC}"/>
              </a:ext>
            </a:extLst>
          </p:cNvPr>
          <p:cNvSpPr>
            <a:spLocks noGrp="1"/>
          </p:cNvSpPr>
          <p:nvPr>
            <p:ph type="title"/>
          </p:nvPr>
        </p:nvSpPr>
        <p:spPr/>
        <p:txBody>
          <a:bodyPr/>
          <a:lstStyle/>
          <a:p>
            <a:r>
              <a:rPr lang="it-IT" sz="3200" dirty="0">
                <a:latin typeface="Verdana" panose="020B0604030504040204" pitchFamily="34" charset="0"/>
                <a:ea typeface="Verdana" panose="020B0604030504040204" pitchFamily="34" charset="0"/>
              </a:rPr>
              <a:t>Perché Internazionali?</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D5F1BEBA-5F8B-6FDE-22F2-52679BD79416}"/>
              </a:ext>
            </a:extLst>
          </p:cNvPr>
          <p:cNvSpPr>
            <a:spLocks noGrp="1"/>
          </p:cNvSpPr>
          <p:nvPr>
            <p:ph idx="1"/>
          </p:nvPr>
        </p:nvSpPr>
        <p:spPr>
          <a:xfrm>
            <a:off x="679173" y="1556792"/>
            <a:ext cx="7770813" cy="4837658"/>
          </a:xfrm>
        </p:spPr>
        <p:txBody>
          <a:bodyPr/>
          <a:lstStyle/>
          <a:p>
            <a:pPr algn="just">
              <a:lnSpc>
                <a:spcPct val="150000"/>
              </a:lnSpc>
              <a:spcBef>
                <a:spcPts val="0"/>
              </a:spcBef>
              <a:buFontTx/>
              <a:buChar char="-"/>
            </a:pPr>
            <a:r>
              <a:rPr lang="it-IT" sz="2400" dirty="0">
                <a:latin typeface="Verdana" panose="020B0604030504040204" pitchFamily="34" charset="0"/>
                <a:ea typeface="Verdana" panose="020B0604030504040204" pitchFamily="34" charset="0"/>
              </a:rPr>
              <a:t>Mutamenti geopolitici: nuovi rischi politico-economici</a:t>
            </a:r>
          </a:p>
          <a:p>
            <a:pPr algn="just">
              <a:lnSpc>
                <a:spcPct val="150000"/>
              </a:lnSpc>
              <a:spcBef>
                <a:spcPts val="0"/>
              </a:spcBef>
              <a:buFontTx/>
              <a:buChar char="-"/>
            </a:pPr>
            <a:r>
              <a:rPr lang="it-IT" sz="2400" dirty="0">
                <a:latin typeface="Verdana" panose="020B0604030504040204" pitchFamily="34" charset="0"/>
                <a:ea typeface="Verdana" panose="020B0604030504040204" pitchFamily="34" charset="0"/>
              </a:rPr>
              <a:t>Globalizzazione: Società del rischio globale</a:t>
            </a:r>
          </a:p>
          <a:p>
            <a:pPr algn="just">
              <a:lnSpc>
                <a:spcPct val="150000"/>
              </a:lnSpc>
              <a:spcBef>
                <a:spcPts val="0"/>
              </a:spcBef>
              <a:buFontTx/>
              <a:buChar char="-"/>
            </a:pPr>
            <a:r>
              <a:rPr lang="it-IT" sz="2400" dirty="0">
                <a:latin typeface="Verdana" panose="020B0604030504040204" pitchFamily="34" charset="0"/>
                <a:ea typeface="Verdana" panose="020B0604030504040204" pitchFamily="34" charset="0"/>
              </a:rPr>
              <a:t>Trasformazione digitale</a:t>
            </a:r>
          </a:p>
          <a:p>
            <a:pPr algn="just">
              <a:lnSpc>
                <a:spcPct val="150000"/>
              </a:lnSpc>
              <a:spcBef>
                <a:spcPts val="0"/>
              </a:spcBef>
              <a:buFontTx/>
              <a:buChar char="-"/>
            </a:pPr>
            <a:r>
              <a:rPr lang="it-IT" sz="2400" dirty="0">
                <a:latin typeface="Verdana" panose="020B0604030504040204" pitchFamily="34" charset="0"/>
                <a:ea typeface="Verdana" panose="020B0604030504040204" pitchFamily="34" charset="0"/>
              </a:rPr>
              <a:t>Sostenibilità</a:t>
            </a:r>
          </a:p>
          <a:p>
            <a:pPr algn="just">
              <a:lnSpc>
                <a:spcPct val="150000"/>
              </a:lnSpc>
              <a:spcBef>
                <a:spcPts val="0"/>
              </a:spcBef>
              <a:buFontTx/>
              <a:buChar char="-"/>
            </a:pPr>
            <a:r>
              <a:rPr lang="it-IT" sz="2400" dirty="0">
                <a:latin typeface="Verdana" panose="020B0604030504040204" pitchFamily="34" charset="0"/>
                <a:ea typeface="Verdana" panose="020B0604030504040204" pitchFamily="34" charset="0"/>
              </a:rPr>
              <a:t>Reputazione suscettibile di attacchi virali a livello internazionale su qualsiasi questione possa coagulare interesse e dare visibilità</a:t>
            </a:r>
          </a:p>
          <a:p>
            <a:pPr marL="0" indent="0">
              <a:lnSpc>
                <a:spcPct val="150000"/>
              </a:lnSpc>
              <a:spcBef>
                <a:spcPts val="0"/>
              </a:spcBef>
              <a:buFontTx/>
              <a:buChar char="-"/>
            </a:pPr>
            <a:endParaRPr lang="en-GB" dirty="0"/>
          </a:p>
        </p:txBody>
      </p:sp>
    </p:spTree>
    <p:extLst>
      <p:ext uri="{BB962C8B-B14F-4D97-AF65-F5344CB8AC3E}">
        <p14:creationId xmlns:p14="http://schemas.microsoft.com/office/powerpoint/2010/main" val="266320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E4AF894-1C24-5BD8-21BE-92FD75654EE6}"/>
              </a:ext>
            </a:extLst>
          </p:cNvPr>
          <p:cNvSpPr>
            <a:spLocks noGrp="1"/>
          </p:cNvSpPr>
          <p:nvPr>
            <p:ph type="title"/>
          </p:nvPr>
        </p:nvSpPr>
        <p:spPr>
          <a:xfrm>
            <a:off x="1403648" y="5955085"/>
            <a:ext cx="4178251" cy="1454051"/>
          </a:xfrm>
        </p:spPr>
        <p:txBody>
          <a:bodyPr>
            <a:normAutofit/>
          </a:bodyPr>
          <a:lstStyle/>
          <a:p>
            <a:r>
              <a:rPr lang="it-IT" sz="2000" dirty="0">
                <a:solidFill>
                  <a:schemeClr val="tx2"/>
                </a:solidFill>
                <a:latin typeface="Verdana" panose="020B0604030504040204" pitchFamily="34" charset="0"/>
                <a:ea typeface="Verdana" panose="020B0604030504040204" pitchFamily="34" charset="0"/>
              </a:rPr>
              <a:t>Emanuele Invernizzi</a:t>
            </a:r>
            <a:br>
              <a:rPr lang="en-GB" sz="2000" dirty="0">
                <a:solidFill>
                  <a:schemeClr val="tx2"/>
                </a:solidFill>
                <a:latin typeface="Verdana" panose="020B0604030504040204" pitchFamily="34" charset="0"/>
                <a:ea typeface="Verdana" panose="020B0604030504040204" pitchFamily="34" charset="0"/>
              </a:rPr>
            </a:br>
            <a:endParaRPr lang="en-GB" sz="2000" dirty="0">
              <a:solidFill>
                <a:schemeClr val="tx2"/>
              </a:solidFill>
            </a:endParaRPr>
          </a:p>
        </p:txBody>
      </p:sp>
      <p:sp>
        <p:nvSpPr>
          <p:cNvPr id="3" name="Segnaposto contenuto 2">
            <a:extLst>
              <a:ext uri="{FF2B5EF4-FFF2-40B4-BE49-F238E27FC236}">
                <a16:creationId xmlns:a16="http://schemas.microsoft.com/office/drawing/2014/main" id="{60578C0C-156B-5E06-831B-16476A7085AA}"/>
              </a:ext>
            </a:extLst>
          </p:cNvPr>
          <p:cNvSpPr>
            <a:spLocks noGrp="1"/>
          </p:cNvSpPr>
          <p:nvPr>
            <p:ph idx="1"/>
          </p:nvPr>
        </p:nvSpPr>
        <p:spPr>
          <a:xfrm>
            <a:off x="0" y="-19677"/>
            <a:ext cx="4107649" cy="6040965"/>
          </a:xfrm>
        </p:spPr>
        <p:txBody>
          <a:bodyPr anchor="t">
            <a:normAutofit/>
          </a:bodyPr>
          <a:lstStyle/>
          <a:p>
            <a:pPr marL="0" indent="0" algn="just">
              <a:lnSpc>
                <a:spcPts val="3600"/>
              </a:lnSpc>
              <a:spcBef>
                <a:spcPts val="0"/>
              </a:spcBef>
              <a:buNone/>
            </a:pPr>
            <a:r>
              <a:rPr lang="en-US" sz="2400" dirty="0" err="1">
                <a:solidFill>
                  <a:schemeClr val="tx2"/>
                </a:solidFill>
                <a:latin typeface="Verdana" panose="020B0604030504040204" pitchFamily="34" charset="0"/>
                <a:ea typeface="Verdana" panose="020B0604030504040204" pitchFamily="34" charset="0"/>
              </a:rPr>
              <a:t>L’insieme</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delle</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attività</a:t>
            </a:r>
            <a:r>
              <a:rPr lang="en-US" sz="2400" dirty="0">
                <a:solidFill>
                  <a:schemeClr val="tx2"/>
                </a:solidFill>
                <a:latin typeface="Verdana" panose="020B0604030504040204" pitchFamily="34" charset="0"/>
                <a:ea typeface="Verdana" panose="020B0604030504040204" pitchFamily="34" charset="0"/>
              </a:rPr>
              <a:t> di </a:t>
            </a:r>
            <a:r>
              <a:rPr lang="en-US" sz="2400" dirty="0" err="1">
                <a:solidFill>
                  <a:schemeClr val="tx2"/>
                </a:solidFill>
                <a:latin typeface="Verdana" panose="020B0604030504040204" pitchFamily="34" charset="0"/>
                <a:ea typeface="Verdana" panose="020B0604030504040204" pitchFamily="34" charset="0"/>
              </a:rPr>
              <a:t>relazione</a:t>
            </a:r>
            <a:r>
              <a:rPr lang="en-US" sz="2400" dirty="0">
                <a:solidFill>
                  <a:schemeClr val="tx2"/>
                </a:solidFill>
                <a:latin typeface="Verdana" panose="020B0604030504040204" pitchFamily="34" charset="0"/>
                <a:ea typeface="Verdana" panose="020B0604030504040204" pitchFamily="34" charset="0"/>
              </a:rPr>
              <a:t> di </a:t>
            </a:r>
            <a:r>
              <a:rPr lang="en-US" sz="2400" dirty="0" err="1">
                <a:solidFill>
                  <a:schemeClr val="tx2"/>
                </a:solidFill>
                <a:latin typeface="Verdana" panose="020B0604030504040204" pitchFamily="34" charset="0"/>
                <a:ea typeface="Verdana" panose="020B0604030504040204" pitchFamily="34" charset="0"/>
              </a:rPr>
              <a:t>una</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organizzazione</a:t>
            </a:r>
            <a:r>
              <a:rPr lang="en-US" sz="2400" dirty="0">
                <a:solidFill>
                  <a:schemeClr val="tx2"/>
                </a:solidFill>
                <a:latin typeface="Verdana" panose="020B0604030504040204" pitchFamily="34" charset="0"/>
                <a:ea typeface="Verdana" panose="020B0604030504040204" pitchFamily="34" charset="0"/>
              </a:rPr>
              <a:t>, il cui </a:t>
            </a:r>
            <a:r>
              <a:rPr lang="en-US" sz="2400" dirty="0" err="1">
                <a:solidFill>
                  <a:schemeClr val="tx2"/>
                </a:solidFill>
                <a:latin typeface="Verdana" panose="020B0604030504040204" pitchFamily="34" charset="0"/>
                <a:ea typeface="Verdana" panose="020B0604030504040204" pitchFamily="34" charset="0"/>
              </a:rPr>
              <a:t>obiettivo</a:t>
            </a:r>
            <a:r>
              <a:rPr lang="en-US" sz="2400" dirty="0">
                <a:solidFill>
                  <a:schemeClr val="tx2"/>
                </a:solidFill>
                <a:latin typeface="Verdana" panose="020B0604030504040204" pitchFamily="34" charset="0"/>
                <a:ea typeface="Verdana" panose="020B0604030504040204" pitchFamily="34" charset="0"/>
              </a:rPr>
              <a:t> generale è di </a:t>
            </a:r>
            <a:r>
              <a:rPr lang="en-US" sz="2400" dirty="0" err="1">
                <a:solidFill>
                  <a:schemeClr val="tx2"/>
                </a:solidFill>
                <a:latin typeface="Verdana" panose="020B0604030504040204" pitchFamily="34" charset="0"/>
                <a:ea typeface="Verdana" panose="020B0604030504040204" pitchFamily="34" charset="0"/>
              </a:rPr>
              <a:t>comunicare</a:t>
            </a:r>
            <a:r>
              <a:rPr lang="en-US" sz="2400" dirty="0">
                <a:solidFill>
                  <a:schemeClr val="tx2"/>
                </a:solidFill>
                <a:latin typeface="Verdana" panose="020B0604030504040204" pitchFamily="34" charset="0"/>
                <a:ea typeface="Verdana" panose="020B0604030504040204" pitchFamily="34" charset="0"/>
              </a:rPr>
              <a:t>, per </a:t>
            </a:r>
            <a:r>
              <a:rPr lang="en-US" sz="2400" dirty="0" err="1">
                <a:solidFill>
                  <a:schemeClr val="tx2"/>
                </a:solidFill>
                <a:latin typeface="Verdana" panose="020B0604030504040204" pitchFamily="34" charset="0"/>
                <a:ea typeface="Verdana" panose="020B0604030504040204" pitchFamily="34" charset="0"/>
              </a:rPr>
              <a:t>informare</a:t>
            </a:r>
            <a:r>
              <a:rPr lang="en-US" sz="2400" dirty="0">
                <a:solidFill>
                  <a:schemeClr val="tx2"/>
                </a:solidFill>
                <a:latin typeface="Verdana" panose="020B0604030504040204" pitchFamily="34" charset="0"/>
                <a:ea typeface="Verdana" panose="020B0604030504040204" pitchFamily="34" charset="0"/>
              </a:rPr>
              <a:t> e </a:t>
            </a:r>
            <a:r>
              <a:rPr lang="en-US" sz="2400" dirty="0" err="1">
                <a:solidFill>
                  <a:schemeClr val="tx2"/>
                </a:solidFill>
                <a:latin typeface="Verdana" panose="020B0604030504040204" pitchFamily="34" charset="0"/>
                <a:ea typeface="Verdana" panose="020B0604030504040204" pitchFamily="34" charset="0"/>
              </a:rPr>
              <a:t>influenzare</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l’opinione</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pubblica</a:t>
            </a:r>
            <a:r>
              <a:rPr lang="en-US" sz="2400" dirty="0">
                <a:solidFill>
                  <a:schemeClr val="tx2"/>
                </a:solidFill>
                <a:latin typeface="Verdana" panose="020B0604030504040204" pitchFamily="34" charset="0"/>
                <a:ea typeface="Verdana" panose="020B0604030504040204" pitchFamily="34" charset="0"/>
              </a:rPr>
              <a:t> e </a:t>
            </a:r>
            <a:r>
              <a:rPr lang="en-US" sz="2400" dirty="0" err="1">
                <a:solidFill>
                  <a:schemeClr val="tx2"/>
                </a:solidFill>
                <a:latin typeface="Verdana" panose="020B0604030504040204" pitchFamily="34" charset="0"/>
                <a:ea typeface="Verdana" panose="020B0604030504040204" pitchFamily="34" charset="0"/>
              </a:rPr>
              <a:t>i</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pubblici</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influenti</a:t>
            </a:r>
            <a:r>
              <a:rPr lang="en-US" sz="2400" dirty="0">
                <a:solidFill>
                  <a:schemeClr val="tx2"/>
                </a:solidFill>
                <a:latin typeface="Verdana" panose="020B0604030504040204" pitchFamily="34" charset="0"/>
                <a:ea typeface="Verdana" panose="020B0604030504040204" pitchFamily="34" charset="0"/>
              </a:rPr>
              <a:t>, al fine di </a:t>
            </a:r>
            <a:r>
              <a:rPr lang="en-US" sz="2400" dirty="0" err="1">
                <a:solidFill>
                  <a:schemeClr val="tx2"/>
                </a:solidFill>
                <a:latin typeface="Verdana" panose="020B0604030504040204" pitchFamily="34" charset="0"/>
                <a:ea typeface="Verdana" panose="020B0604030504040204" pitchFamily="34" charset="0"/>
              </a:rPr>
              <a:t>creare</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benevolenza</a:t>
            </a:r>
            <a:r>
              <a:rPr lang="en-US" sz="2400" dirty="0">
                <a:solidFill>
                  <a:schemeClr val="tx2"/>
                </a:solidFill>
                <a:latin typeface="Verdana" panose="020B0604030504040204" pitchFamily="34" charset="0"/>
                <a:ea typeface="Verdana" panose="020B0604030504040204" pitchFamily="34" charset="0"/>
              </a:rPr>
              <a:t> (goodwill), in un </a:t>
            </a:r>
            <a:r>
              <a:rPr lang="en-US" sz="2400" dirty="0" err="1">
                <a:solidFill>
                  <a:schemeClr val="tx2"/>
                </a:solidFill>
                <a:latin typeface="Verdana" panose="020B0604030504040204" pitchFamily="34" charset="0"/>
                <a:ea typeface="Verdana" panose="020B0604030504040204" pitchFamily="34" charset="0"/>
              </a:rPr>
              <a:t>clima</a:t>
            </a:r>
            <a:r>
              <a:rPr lang="en-US" sz="2400" dirty="0">
                <a:solidFill>
                  <a:schemeClr val="tx2"/>
                </a:solidFill>
                <a:latin typeface="Verdana" panose="020B0604030504040204" pitchFamily="34" charset="0"/>
                <a:ea typeface="Verdana" panose="020B0604030504040204" pitchFamily="34" charset="0"/>
              </a:rPr>
              <a:t> di </a:t>
            </a:r>
            <a:r>
              <a:rPr lang="en-US" sz="2400" dirty="0" err="1">
                <a:solidFill>
                  <a:schemeClr val="tx2"/>
                </a:solidFill>
                <a:latin typeface="Verdana" panose="020B0604030504040204" pitchFamily="34" charset="0"/>
                <a:ea typeface="Verdana" panose="020B0604030504040204" pitchFamily="34" charset="0"/>
              </a:rPr>
              <a:t>comprensione</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reciproca</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tra</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l’organizzazione</a:t>
            </a:r>
            <a:r>
              <a:rPr lang="en-US" sz="2400" dirty="0">
                <a:solidFill>
                  <a:schemeClr val="tx2"/>
                </a:solidFill>
                <a:latin typeface="Verdana" panose="020B0604030504040204" pitchFamily="34" charset="0"/>
                <a:ea typeface="Verdana" panose="020B0604030504040204" pitchFamily="34" charset="0"/>
              </a:rPr>
              <a:t> e </a:t>
            </a:r>
            <a:r>
              <a:rPr lang="en-US" sz="2400" dirty="0" err="1">
                <a:solidFill>
                  <a:schemeClr val="tx2"/>
                </a:solidFill>
                <a:latin typeface="Verdana" panose="020B0604030504040204" pitchFamily="34" charset="0"/>
                <a:ea typeface="Verdana" panose="020B0604030504040204" pitchFamily="34" charset="0"/>
              </a:rPr>
              <a:t>i</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suoi</a:t>
            </a:r>
            <a:r>
              <a:rPr lang="en-US" sz="2400" dirty="0">
                <a:solidFill>
                  <a:schemeClr val="tx2"/>
                </a:solidFill>
                <a:latin typeface="Verdana" panose="020B0604030504040204" pitchFamily="34" charset="0"/>
                <a:ea typeface="Verdana" panose="020B0604030504040204" pitchFamily="34" charset="0"/>
              </a:rPr>
              <a:t> </a:t>
            </a:r>
            <a:r>
              <a:rPr lang="en-US" sz="2400" dirty="0" err="1">
                <a:solidFill>
                  <a:schemeClr val="tx2"/>
                </a:solidFill>
                <a:latin typeface="Verdana" panose="020B0604030504040204" pitchFamily="34" charset="0"/>
                <a:ea typeface="Verdana" panose="020B0604030504040204" pitchFamily="34" charset="0"/>
              </a:rPr>
              <a:t>pubblici</a:t>
            </a:r>
            <a:endParaRPr lang="en-US" sz="2400" dirty="0">
              <a:solidFill>
                <a:schemeClr val="tx2"/>
              </a:solidFill>
              <a:latin typeface="Verdana" panose="020B0604030504040204" pitchFamily="34" charset="0"/>
              <a:ea typeface="Verdana" panose="020B0604030504040204" pitchFamily="34" charset="0"/>
            </a:endParaRPr>
          </a:p>
          <a:p>
            <a:endParaRPr lang="en-GB" sz="1600" dirty="0">
              <a:solidFill>
                <a:schemeClr val="tx2"/>
              </a:solidFill>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magine 3">
            <a:extLst>
              <a:ext uri="{FF2B5EF4-FFF2-40B4-BE49-F238E27FC236}">
                <a16:creationId xmlns:a16="http://schemas.microsoft.com/office/drawing/2014/main" id="{5D2A4A7C-1916-1C18-4AA2-518D80E94B62}"/>
              </a:ext>
            </a:extLst>
          </p:cNvPr>
          <p:cNvPicPr>
            <a:picLocks noChangeAspect="1"/>
          </p:cNvPicPr>
          <p:nvPr/>
        </p:nvPicPr>
        <p:blipFill>
          <a:blip r:embed="rId2"/>
          <a:stretch>
            <a:fillRect/>
          </a:stretch>
        </p:blipFill>
        <p:spPr>
          <a:xfrm>
            <a:off x="5781294" y="3081638"/>
            <a:ext cx="3106674" cy="1618267"/>
          </a:xfrm>
          <a:prstGeom prst="rect">
            <a:avLst/>
          </a:prstGeom>
        </p:spPr>
      </p:pic>
    </p:spTree>
    <p:extLst>
      <p:ext uri="{BB962C8B-B14F-4D97-AF65-F5344CB8AC3E}">
        <p14:creationId xmlns:p14="http://schemas.microsoft.com/office/powerpoint/2010/main" val="398051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05C616-6139-47B3-BF77-59176F3C8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110268" y="-2598963"/>
            <a:ext cx="7223503" cy="12071427"/>
          </a:xfrm>
          <a:prstGeom prst="rect">
            <a:avLst/>
          </a:prstGeom>
        </p:spPr>
      </p:pic>
      <p:pic>
        <p:nvPicPr>
          <p:cNvPr id="5" name="Immagine 4">
            <a:extLst>
              <a:ext uri="{FF2B5EF4-FFF2-40B4-BE49-F238E27FC236}">
                <a16:creationId xmlns:a16="http://schemas.microsoft.com/office/drawing/2014/main" id="{552E6D12-1ABE-B585-98A3-223192F3249B}"/>
              </a:ext>
            </a:extLst>
          </p:cNvPr>
          <p:cNvPicPr>
            <a:picLocks noChangeAspect="1"/>
          </p:cNvPicPr>
          <p:nvPr/>
        </p:nvPicPr>
        <p:blipFill>
          <a:blip r:embed="rId4"/>
          <a:stretch>
            <a:fillRect/>
          </a:stretch>
        </p:blipFill>
        <p:spPr>
          <a:xfrm>
            <a:off x="0" y="-2"/>
            <a:ext cx="9144000" cy="1851660"/>
          </a:xfrm>
          <a:prstGeom prst="rect">
            <a:avLst/>
          </a:prstGeom>
        </p:spPr>
      </p:pic>
      <p:sp>
        <p:nvSpPr>
          <p:cNvPr id="14" name="Rectangle 13">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308C801-B189-DFF2-2F99-3F82AF55C043}"/>
              </a:ext>
            </a:extLst>
          </p:cNvPr>
          <p:cNvSpPr>
            <a:spLocks noGrp="1"/>
          </p:cNvSpPr>
          <p:nvPr>
            <p:ph idx="1"/>
          </p:nvPr>
        </p:nvSpPr>
        <p:spPr>
          <a:xfrm>
            <a:off x="0" y="2236252"/>
            <a:ext cx="8935974" cy="3935949"/>
          </a:xfrm>
        </p:spPr>
        <p:txBody>
          <a:bodyPr anchor="ctr">
            <a:normAutofit/>
          </a:bodyPr>
          <a:lstStyle/>
          <a:p>
            <a:pPr marL="0" indent="0" algn="just">
              <a:lnSpc>
                <a:spcPts val="3600"/>
              </a:lnSpc>
              <a:spcBef>
                <a:spcPts val="0"/>
              </a:spcBef>
              <a:buNone/>
            </a:pPr>
            <a:r>
              <a:rPr lang="it-IT" sz="2800" dirty="0">
                <a:latin typeface="Verdana" pitchFamily="32" charset="0"/>
              </a:rPr>
              <a:t>Attività professionali svolte con l’obiettivo di creare, sviluppare e gestire sistemi di relazioni con pubblici influenti, attraverso attività di analisi, ricerca e ascolto, progettazione pianificazione di programmi specifici di relazione e comunicazione con i pubblici influenti, nonché attività di valutazione dei risultati conseguiti</a:t>
            </a:r>
          </a:p>
        </p:txBody>
      </p:sp>
      <p:sp>
        <p:nvSpPr>
          <p:cNvPr id="16" name="Rectangle 15">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3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CasellaDiTesto 1"/>
          <p:cNvSpPr txBox="1">
            <a:spLocks noChangeArrowheads="1"/>
          </p:cNvSpPr>
          <p:nvPr/>
        </p:nvSpPr>
        <p:spPr bwMode="auto">
          <a:xfrm>
            <a:off x="395536" y="751554"/>
            <a:ext cx="8070153" cy="4117605"/>
          </a:xfrm>
          <a:prstGeom prst="rect">
            <a:avLst/>
          </a:prstGeom>
        </p:spPr>
        <p:txBody>
          <a:bodyPr vert="horz" lIns="91440" tIns="45720" rIns="91440" bIns="45720" rtlCol="0" anchor="t">
            <a:normAutofit fontScale="85000" lnSpcReduction="10000"/>
          </a:bodyPr>
          <a:lstStyle/>
          <a:p>
            <a:pPr algn="just" defTabSz="914400">
              <a:lnSpc>
                <a:spcPct val="150000"/>
              </a:lnSpc>
              <a:spcAft>
                <a:spcPts val="0"/>
              </a:spcAft>
            </a:pPr>
            <a:r>
              <a:rPr lang="en-US" sz="3200" dirty="0" err="1">
                <a:solidFill>
                  <a:schemeClr val="tx1"/>
                </a:solidFill>
                <a:latin typeface="Verdana" panose="020B0604030504040204" pitchFamily="34" charset="0"/>
                <a:ea typeface="Verdana" panose="020B0604030504040204" pitchFamily="34" charset="0"/>
              </a:rPr>
              <a:t>Attivare</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relazioni</a:t>
            </a:r>
            <a:r>
              <a:rPr lang="en-US" sz="3200" dirty="0">
                <a:solidFill>
                  <a:schemeClr val="tx1"/>
                </a:solidFill>
                <a:latin typeface="Verdana" panose="020B0604030504040204" pitchFamily="34" charset="0"/>
                <a:ea typeface="Verdana" panose="020B0604030504040204" pitchFamily="34" charset="0"/>
              </a:rPr>
              <a:t> con </a:t>
            </a:r>
            <a:r>
              <a:rPr lang="en-US" sz="3200" dirty="0" err="1">
                <a:solidFill>
                  <a:schemeClr val="tx1"/>
                </a:solidFill>
                <a:latin typeface="Verdana" panose="020B0604030504040204" pitchFamily="34" charset="0"/>
                <a:ea typeface="Verdana" panose="020B0604030504040204" pitchFamily="34" charset="0"/>
              </a:rPr>
              <a:t>i</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diversi</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pubblici</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delle</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organizzazioni</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imprese</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associazioni</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istituzioni</a:t>
            </a:r>
            <a:r>
              <a:rPr lang="en-US" sz="3200" dirty="0">
                <a:solidFill>
                  <a:schemeClr val="tx1"/>
                </a:solidFill>
                <a:latin typeface="Verdana" panose="020B0604030504040204" pitchFamily="34" charset="0"/>
                <a:ea typeface="Verdana" panose="020B0604030504040204" pitchFamily="34" charset="0"/>
              </a:rPr>
              <a:t>) con </a:t>
            </a:r>
            <a:r>
              <a:rPr lang="en-US" sz="3200" dirty="0" err="1">
                <a:solidFill>
                  <a:schemeClr val="tx1"/>
                </a:solidFill>
                <a:latin typeface="Verdana" panose="020B0604030504040204" pitchFamily="34" charset="0"/>
                <a:ea typeface="Verdana" panose="020B0604030504040204" pitchFamily="34" charset="0"/>
              </a:rPr>
              <a:t>l’obiettivo</a:t>
            </a:r>
            <a:r>
              <a:rPr lang="en-US" sz="3200" dirty="0">
                <a:solidFill>
                  <a:schemeClr val="tx1"/>
                </a:solidFill>
                <a:latin typeface="Verdana" panose="020B0604030504040204" pitchFamily="34" charset="0"/>
                <a:ea typeface="Verdana" panose="020B0604030504040204" pitchFamily="34" charset="0"/>
              </a:rPr>
              <a:t> di </a:t>
            </a:r>
            <a:r>
              <a:rPr lang="en-US" sz="3200" dirty="0" err="1">
                <a:solidFill>
                  <a:schemeClr val="tx1"/>
                </a:solidFill>
                <a:latin typeface="Verdana" panose="020B0604030504040204" pitchFamily="34" charset="0"/>
                <a:ea typeface="Verdana" panose="020B0604030504040204" pitchFamily="34" charset="0"/>
              </a:rPr>
              <a:t>costruire</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consolidare</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difendere</a:t>
            </a:r>
            <a:r>
              <a:rPr lang="en-US" sz="3200" dirty="0">
                <a:solidFill>
                  <a:schemeClr val="tx1"/>
                </a:solidFill>
                <a:latin typeface="Verdana" panose="020B0604030504040204" pitchFamily="34" charset="0"/>
                <a:ea typeface="Verdana" panose="020B0604030504040204" pitchFamily="34" charset="0"/>
              </a:rPr>
              <a:t> la </a:t>
            </a:r>
            <a:r>
              <a:rPr lang="en-US" sz="3200" dirty="0" err="1">
                <a:solidFill>
                  <a:schemeClr val="tx1"/>
                </a:solidFill>
                <a:latin typeface="Verdana" panose="020B0604030504040204" pitchFamily="34" charset="0"/>
                <a:ea typeface="Verdana" panose="020B0604030504040204" pitchFamily="34" charset="0"/>
              </a:rPr>
              <a:t>positiva</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percezione</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dei</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valori</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della</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marca</a:t>
            </a:r>
            <a:r>
              <a:rPr lang="en-US" sz="3200" dirty="0">
                <a:solidFill>
                  <a:schemeClr val="tx1"/>
                </a:solidFill>
                <a:latin typeface="Verdana" panose="020B0604030504040204" pitchFamily="34" charset="0"/>
                <a:ea typeface="Verdana" panose="020B0604030504040204" pitchFamily="34" charset="0"/>
              </a:rPr>
              <a:t>, o </a:t>
            </a:r>
            <a:r>
              <a:rPr lang="en-US" sz="3200" dirty="0" err="1">
                <a:solidFill>
                  <a:schemeClr val="tx1"/>
                </a:solidFill>
                <a:latin typeface="Verdana" panose="020B0604030504040204" pitchFamily="34" charset="0"/>
                <a:ea typeface="Verdana" panose="020B0604030504040204" pitchFamily="34" charset="0"/>
              </a:rPr>
              <a:t>dell’organizzazione</a:t>
            </a:r>
            <a:r>
              <a:rPr lang="en-US" sz="3200" dirty="0">
                <a:solidFill>
                  <a:schemeClr val="tx1"/>
                </a:solidFill>
                <a:latin typeface="Verdana" panose="020B0604030504040204" pitchFamily="34" charset="0"/>
                <a:ea typeface="Verdana" panose="020B0604030504040204" pitchFamily="34" charset="0"/>
              </a:rPr>
              <a:t>, o </a:t>
            </a:r>
            <a:r>
              <a:rPr lang="en-US" sz="3200" dirty="0" err="1">
                <a:solidFill>
                  <a:schemeClr val="tx1"/>
                </a:solidFill>
                <a:latin typeface="Verdana" panose="020B0604030504040204" pitchFamily="34" charset="0"/>
                <a:ea typeface="Verdana" panose="020B0604030504040204" pitchFamily="34" charset="0"/>
              </a:rPr>
              <a:t>della</a:t>
            </a:r>
            <a:r>
              <a:rPr lang="en-US" sz="3200" dirty="0">
                <a:solidFill>
                  <a:schemeClr val="tx1"/>
                </a:solidFill>
                <a:latin typeface="Verdana" panose="020B0604030504040204" pitchFamily="34" charset="0"/>
                <a:ea typeface="Verdana" panose="020B0604030504040204" pitchFamily="34" charset="0"/>
              </a:rPr>
              <a:t> persona </a:t>
            </a:r>
            <a:r>
              <a:rPr lang="en-US" sz="3200" dirty="0" err="1">
                <a:solidFill>
                  <a:schemeClr val="tx1"/>
                </a:solidFill>
                <a:latin typeface="Verdana" panose="020B0604030504040204" pitchFamily="34" charset="0"/>
                <a:ea typeface="Verdana" panose="020B0604030504040204" pitchFamily="34" charset="0"/>
              </a:rPr>
              <a:t>cliente</a:t>
            </a:r>
            <a:endParaRPr lang="en-US" sz="3200" dirty="0">
              <a:solidFill>
                <a:schemeClr val="tx1"/>
              </a:solidFill>
              <a:latin typeface="Verdana" panose="020B0604030504040204" pitchFamily="34" charset="0"/>
              <a:ea typeface="Verdana" panose="020B0604030504040204" pitchFamily="34" charset="0"/>
            </a:endParaRPr>
          </a:p>
        </p:txBody>
      </p:sp>
      <p:pic>
        <p:nvPicPr>
          <p:cNvPr id="7170" name="Picture 2">
            <a:extLst>
              <a:ext uri="{FF2B5EF4-FFF2-40B4-BE49-F238E27FC236}">
                <a16:creationId xmlns:a16="http://schemas.microsoft.com/office/drawing/2014/main" id="{60CCE474-CE6D-86CC-5C5B-C048A4BC97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307" y="5373216"/>
            <a:ext cx="7787382" cy="1207043"/>
          </a:xfrm>
          <a:prstGeom prst="rect">
            <a:avLst/>
          </a:prstGeom>
          <a:noFill/>
          <a:extLst>
            <a:ext uri="{909E8E84-426E-40DD-AFC4-6F175D3DCCD1}">
              <a14:hiddenFill xmlns:a14="http://schemas.microsoft.com/office/drawing/2010/main">
                <a:solidFill>
                  <a:srgbClr val="FFFFFF"/>
                </a:solidFill>
              </a14:hiddenFill>
            </a:ext>
          </a:extLst>
        </p:spPr>
      </p:pic>
      <p:grpSp>
        <p:nvGrpSpPr>
          <p:cNvPr id="24583" name="Group 24582">
            <a:extLst>
              <a:ext uri="{FF2B5EF4-FFF2-40B4-BE49-F238E27FC236}">
                <a16:creationId xmlns:a16="http://schemas.microsoft.com/office/drawing/2014/main" id="{E4A41B9E-A0C8-F78B-E5B6-A0D02D8810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24584" name="Rectangle 24583">
              <a:extLst>
                <a:ext uri="{FF2B5EF4-FFF2-40B4-BE49-F238E27FC236}">
                  <a16:creationId xmlns:a16="http://schemas.microsoft.com/office/drawing/2014/main" id="{F27C9029-9BF9-D125-90D6-AB03931B0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5" name="Rectangle 24584">
              <a:extLst>
                <a:ext uri="{FF2B5EF4-FFF2-40B4-BE49-F238E27FC236}">
                  <a16:creationId xmlns:a16="http://schemas.microsoft.com/office/drawing/2014/main" id="{3CF84619-412D-A0C9-3DC9-47C3A42B9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831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0347AF5-39C2-5F69-2055-1CDB6A1E454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eaLnBrk="1" hangingPunct="1">
              <a:lnSpc>
                <a:spcPct val="90000"/>
              </a:lnSpc>
            </a:pPr>
            <a:r>
              <a:rPr lang="en-US" sz="3200" kern="1200" dirty="0">
                <a:solidFill>
                  <a:schemeClr val="bg1"/>
                </a:solidFill>
                <a:latin typeface="Verdana" panose="020B0604030504040204" pitchFamily="34" charset="0"/>
                <a:ea typeface="Verdana" panose="020B0604030504040204" pitchFamily="34" charset="0"/>
              </a:rPr>
              <a:t>Che </a:t>
            </a:r>
            <a:r>
              <a:rPr lang="en-US" sz="3200" kern="1200" dirty="0" err="1">
                <a:solidFill>
                  <a:schemeClr val="bg1"/>
                </a:solidFill>
                <a:latin typeface="Verdana" panose="020B0604030504040204" pitchFamily="34" charset="0"/>
                <a:ea typeface="Verdana" panose="020B0604030504040204" pitchFamily="34" charset="0"/>
              </a:rPr>
              <a:t>cosa</a:t>
            </a:r>
            <a:r>
              <a:rPr lang="en-US" sz="3200" kern="1200" dirty="0">
                <a:solidFill>
                  <a:schemeClr val="bg1"/>
                </a:solidFill>
                <a:latin typeface="Verdana" panose="020B0604030504040204" pitchFamily="34" charset="0"/>
                <a:ea typeface="Verdana" panose="020B0604030504040204" pitchFamily="34" charset="0"/>
              </a:rPr>
              <a:t> </a:t>
            </a:r>
            <a:r>
              <a:rPr lang="en-US" sz="3200" kern="1200" dirty="0" err="1">
                <a:solidFill>
                  <a:schemeClr val="bg1"/>
                </a:solidFill>
                <a:latin typeface="Verdana" panose="020B0604030504040204" pitchFamily="34" charset="0"/>
                <a:ea typeface="Verdana" panose="020B0604030504040204" pitchFamily="34" charset="0"/>
              </a:rPr>
              <a:t>affronteremo</a:t>
            </a:r>
            <a:r>
              <a:rPr lang="en-US" sz="3200" kern="1200" dirty="0">
                <a:solidFill>
                  <a:schemeClr val="bg1"/>
                </a:solidFill>
                <a:latin typeface="Verdana" panose="020B0604030504040204" pitchFamily="34" charset="0"/>
                <a:ea typeface="Verdana" panose="020B0604030504040204" pitchFamily="34" charset="0"/>
              </a:rPr>
              <a:t>?</a:t>
            </a:r>
          </a:p>
        </p:txBody>
      </p:sp>
      <p:pic>
        <p:nvPicPr>
          <p:cNvPr id="4" name="Immagine 3">
            <a:extLst>
              <a:ext uri="{FF2B5EF4-FFF2-40B4-BE49-F238E27FC236}">
                <a16:creationId xmlns:a16="http://schemas.microsoft.com/office/drawing/2014/main" id="{D396A180-D4A1-19F5-9CD2-FA829D7FAFCA}"/>
              </a:ext>
            </a:extLst>
          </p:cNvPr>
          <p:cNvPicPr>
            <a:picLocks noChangeAspect="1"/>
          </p:cNvPicPr>
          <p:nvPr/>
        </p:nvPicPr>
        <p:blipFill>
          <a:blip r:embed="rId2"/>
          <a:stretch>
            <a:fillRect/>
          </a:stretch>
        </p:blipFill>
        <p:spPr>
          <a:xfrm>
            <a:off x="540624" y="1675227"/>
            <a:ext cx="8062750" cy="4394199"/>
          </a:xfrm>
          <a:prstGeom prst="rect">
            <a:avLst/>
          </a:prstGeom>
        </p:spPr>
      </p:pic>
    </p:spTree>
    <p:extLst>
      <p:ext uri="{BB962C8B-B14F-4D97-AF65-F5344CB8AC3E}">
        <p14:creationId xmlns:p14="http://schemas.microsoft.com/office/powerpoint/2010/main" val="25083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8DECF21-2F29-9363-6614-5777A02E6BA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eaLnBrk="1" hangingPunct="1">
              <a:lnSpc>
                <a:spcPct val="90000"/>
              </a:lnSpc>
            </a:pPr>
            <a:r>
              <a:rPr lang="en-US" sz="3200" kern="1200" dirty="0">
                <a:solidFill>
                  <a:schemeClr val="bg1"/>
                </a:solidFill>
                <a:latin typeface="Verdana" panose="020B0604030504040204" pitchFamily="34" charset="0"/>
                <a:ea typeface="Verdana" panose="020B0604030504040204" pitchFamily="34" charset="0"/>
              </a:rPr>
              <a:t>Come?</a:t>
            </a:r>
          </a:p>
        </p:txBody>
      </p:sp>
      <p:pic>
        <p:nvPicPr>
          <p:cNvPr id="4" name="Immagine 3">
            <a:extLst>
              <a:ext uri="{FF2B5EF4-FFF2-40B4-BE49-F238E27FC236}">
                <a16:creationId xmlns:a16="http://schemas.microsoft.com/office/drawing/2014/main" id="{323C8390-4EB9-CEBD-65C6-97DB25F1872D}"/>
              </a:ext>
            </a:extLst>
          </p:cNvPr>
          <p:cNvPicPr>
            <a:picLocks noChangeAspect="1"/>
          </p:cNvPicPr>
          <p:nvPr/>
        </p:nvPicPr>
        <p:blipFill>
          <a:blip r:embed="rId2"/>
          <a:stretch>
            <a:fillRect/>
          </a:stretch>
        </p:blipFill>
        <p:spPr>
          <a:xfrm>
            <a:off x="687310" y="1556792"/>
            <a:ext cx="7769379" cy="4915399"/>
          </a:xfrm>
          <a:prstGeom prst="rect">
            <a:avLst/>
          </a:prstGeom>
        </p:spPr>
      </p:pic>
    </p:spTree>
    <p:extLst>
      <p:ext uri="{BB962C8B-B14F-4D97-AF65-F5344CB8AC3E}">
        <p14:creationId xmlns:p14="http://schemas.microsoft.com/office/powerpoint/2010/main" val="203378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9CAC9D-C61C-7872-7A54-8E7DA94052CD}"/>
              </a:ext>
            </a:extLst>
          </p:cNvPr>
          <p:cNvPicPr>
            <a:picLocks noChangeAspect="1"/>
          </p:cNvPicPr>
          <p:nvPr/>
        </p:nvPicPr>
        <p:blipFill>
          <a:blip r:embed="rId2">
            <a:duotone>
              <a:schemeClr val="bg2">
                <a:shade val="45000"/>
                <a:satMod val="135000"/>
              </a:schemeClr>
              <a:prstClr val="white"/>
            </a:duotone>
          </a:blip>
          <a:srcRect l="11000" r="-1"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F5E7043-A0DA-92B3-230B-28DB638C3C75}"/>
              </a:ext>
            </a:extLst>
          </p:cNvPr>
          <p:cNvSpPr>
            <a:spLocks noGrp="1"/>
          </p:cNvSpPr>
          <p:nvPr>
            <p:ph type="title"/>
          </p:nvPr>
        </p:nvSpPr>
        <p:spPr>
          <a:xfrm>
            <a:off x="628650" y="365125"/>
            <a:ext cx="7886700" cy="1325563"/>
          </a:xfrm>
        </p:spPr>
        <p:txBody>
          <a:bodyPr>
            <a:normAutofit/>
          </a:bodyPr>
          <a:lstStyle/>
          <a:p>
            <a:r>
              <a:rPr lang="it-IT" sz="3200" dirty="0">
                <a:latin typeface="Verdana" panose="020B0604030504040204" pitchFamily="34" charset="0"/>
                <a:ea typeface="Verdana" panose="020B0604030504040204" pitchFamily="34" charset="0"/>
              </a:rPr>
              <a:t>Elementi emergenti</a:t>
            </a:r>
            <a:endParaRPr lang="en-GB" sz="3200" dirty="0">
              <a:latin typeface="Verdana" panose="020B0604030504040204" pitchFamily="34" charset="0"/>
              <a:ea typeface="Verdana" panose="020B0604030504040204" pitchFamily="34" charset="0"/>
            </a:endParaRPr>
          </a:p>
        </p:txBody>
      </p:sp>
      <p:graphicFrame>
        <p:nvGraphicFramePr>
          <p:cNvPr id="5" name="Segnaposto contenuto 2">
            <a:extLst>
              <a:ext uri="{FF2B5EF4-FFF2-40B4-BE49-F238E27FC236}">
                <a16:creationId xmlns:a16="http://schemas.microsoft.com/office/drawing/2014/main" id="{CA88339C-68F1-AF9C-D1D6-9BFB8EF8DF97}"/>
              </a:ext>
            </a:extLst>
          </p:cNvPr>
          <p:cNvGraphicFramePr>
            <a:graphicFrameLocks noGrp="1"/>
          </p:cNvGraphicFramePr>
          <p:nvPr>
            <p:ph idx="1"/>
            <p:extLst>
              <p:ext uri="{D42A27DB-BD31-4B8C-83A1-F6EECF244321}">
                <p14:modId xmlns:p14="http://schemas.microsoft.com/office/powerpoint/2010/main" val="7790110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4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696A228-8A24-0F4F-0AC7-022D58445114}"/>
              </a:ext>
            </a:extLst>
          </p:cNvPr>
          <p:cNvSpPr>
            <a:spLocks noGrp="1"/>
          </p:cNvSpPr>
          <p:nvPr>
            <p:ph type="title"/>
          </p:nvPr>
        </p:nvSpPr>
        <p:spPr>
          <a:xfrm>
            <a:off x="255771" y="928750"/>
            <a:ext cx="2578608" cy="1239012"/>
          </a:xfrm>
        </p:spPr>
        <p:txBody>
          <a:bodyPr anchor="ctr">
            <a:noAutofit/>
          </a:bodyPr>
          <a:lstStyle/>
          <a:p>
            <a:r>
              <a:rPr lang="en-GB" sz="3200" dirty="0">
                <a:latin typeface="Verdana" pitchFamily="32" charset="0"/>
              </a:rPr>
              <a:t>La </a:t>
            </a:r>
            <a:r>
              <a:rPr lang="en-GB" sz="3200" dirty="0" err="1">
                <a:latin typeface="Verdana" pitchFamily="32" charset="0"/>
              </a:rPr>
              <a:t>gestione</a:t>
            </a:r>
            <a:r>
              <a:rPr lang="en-GB" sz="3200" dirty="0">
                <a:latin typeface="Verdana" pitchFamily="32" charset="0"/>
              </a:rPr>
              <a:t> </a:t>
            </a:r>
            <a:r>
              <a:rPr lang="en-GB" sz="3200" dirty="0" err="1">
                <a:latin typeface="Verdana" pitchFamily="32" charset="0"/>
              </a:rPr>
              <a:t>strategica</a:t>
            </a:r>
            <a:r>
              <a:rPr lang="en-GB" sz="3200" dirty="0">
                <a:latin typeface="Verdana" pitchFamily="32" charset="0"/>
              </a:rPr>
              <a:t> </a:t>
            </a:r>
            <a:r>
              <a:rPr lang="en-GB" sz="3200" dirty="0" err="1">
                <a:latin typeface="Verdana" pitchFamily="32" charset="0"/>
              </a:rPr>
              <a:t>delle</a:t>
            </a:r>
            <a:r>
              <a:rPr lang="en-GB" sz="3200" dirty="0">
                <a:latin typeface="Verdana" pitchFamily="32" charset="0"/>
              </a:rPr>
              <a:t> </a:t>
            </a:r>
            <a:r>
              <a:rPr lang="en-GB" sz="3200" dirty="0" err="1">
                <a:latin typeface="Verdana" pitchFamily="32" charset="0"/>
              </a:rPr>
              <a:t>relazioni</a:t>
            </a:r>
            <a:r>
              <a:rPr lang="en-GB" sz="3200" dirty="0">
                <a:latin typeface="Verdana" pitchFamily="32" charset="0"/>
              </a:rPr>
              <a:t> </a:t>
            </a:r>
            <a:endParaRPr lang="en-GB" sz="3200" dirty="0"/>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19" y="2443480"/>
            <a:ext cx="25374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5CD2B9A0-9325-DA96-AEE0-6A5C500B93AA}"/>
              </a:ext>
            </a:extLst>
          </p:cNvPr>
          <p:cNvSpPr>
            <a:spLocks noGrp="1"/>
          </p:cNvSpPr>
          <p:nvPr>
            <p:ph idx="1"/>
          </p:nvPr>
        </p:nvSpPr>
        <p:spPr>
          <a:xfrm>
            <a:off x="255199" y="3056255"/>
            <a:ext cx="2579180" cy="3207258"/>
          </a:xfrm>
        </p:spPr>
        <p:txBody>
          <a:bodyPr anchor="t">
            <a:normAutofit/>
          </a:bodyPr>
          <a:lstStyle/>
          <a:p>
            <a:pPr algn="just">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err="1">
                <a:latin typeface="Verdana" pitchFamily="32" charset="0"/>
              </a:rPr>
              <a:t>Nulla</a:t>
            </a:r>
            <a:r>
              <a:rPr lang="en-GB" sz="2400" b="1" dirty="0">
                <a:latin typeface="Verdana" pitchFamily="32" charset="0"/>
              </a:rPr>
              <a:t> al </a:t>
            </a:r>
            <a:r>
              <a:rPr lang="en-GB" sz="2400" b="1" dirty="0" err="1">
                <a:latin typeface="Verdana" pitchFamily="32" charset="0"/>
              </a:rPr>
              <a:t>caso</a:t>
            </a:r>
            <a:r>
              <a:rPr lang="en-GB" sz="2400" b="1" dirty="0">
                <a:latin typeface="Verdana" pitchFamily="32" charset="0"/>
              </a:rPr>
              <a:t>,</a:t>
            </a:r>
          </a:p>
          <a:p>
            <a:pPr algn="just">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a:latin typeface="Verdana" pitchFamily="32" charset="0"/>
            </a:endParaRPr>
          </a:p>
          <a:p>
            <a:pPr marL="0" algn="just">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Verdana" pitchFamily="32" charset="0"/>
              </a:rPr>
              <a:t>ma all’</a:t>
            </a:r>
          </a:p>
          <a:p>
            <a:pPr marL="0" algn="just">
              <a:spcBef>
                <a:spcPts val="1500"/>
              </a:spcBef>
              <a:buFont typeface="Verdan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err="1">
                <a:latin typeface="Verdana" pitchFamily="32" charset="0"/>
              </a:rPr>
              <a:t>esperienza</a:t>
            </a:r>
            <a:r>
              <a:rPr lang="en-GB" sz="2400" dirty="0">
                <a:latin typeface="Verdana" pitchFamily="32" charset="0"/>
              </a:rPr>
              <a:t> e al </a:t>
            </a:r>
            <a:r>
              <a:rPr lang="en-GB" sz="2400" b="1" dirty="0" err="1">
                <a:latin typeface="Verdana" pitchFamily="32" charset="0"/>
              </a:rPr>
              <a:t>sapere</a:t>
            </a:r>
            <a:r>
              <a:rPr lang="en-GB" sz="2400" dirty="0">
                <a:latin typeface="Verdana" pitchFamily="32" charset="0"/>
              </a:rPr>
              <a:t> </a:t>
            </a:r>
            <a:r>
              <a:rPr lang="en-GB" sz="2400" dirty="0" err="1">
                <a:latin typeface="Verdana" pitchFamily="32" charset="0"/>
              </a:rPr>
              <a:t>accumulato</a:t>
            </a:r>
            <a:r>
              <a:rPr lang="en-GB" sz="2400" dirty="0">
                <a:latin typeface="Verdana" pitchFamily="32" charset="0"/>
              </a:rPr>
              <a:t> (</a:t>
            </a:r>
            <a:r>
              <a:rPr lang="en-GB" sz="2400" dirty="0" err="1">
                <a:latin typeface="Verdana" pitchFamily="32" charset="0"/>
              </a:rPr>
              <a:t>nello</a:t>
            </a:r>
            <a:r>
              <a:rPr lang="en-GB" sz="2400" dirty="0">
                <a:latin typeface="Verdana" pitchFamily="32" charset="0"/>
              </a:rPr>
              <a:t> studio)</a:t>
            </a:r>
          </a:p>
          <a:p>
            <a:endParaRPr lang="en-GB" sz="1500" dirty="0"/>
          </a:p>
        </p:txBody>
      </p:sp>
      <p:pic>
        <p:nvPicPr>
          <p:cNvPr id="5" name="Immagine 4">
            <a:extLst>
              <a:ext uri="{FF2B5EF4-FFF2-40B4-BE49-F238E27FC236}">
                <a16:creationId xmlns:a16="http://schemas.microsoft.com/office/drawing/2014/main" id="{FAD7917B-F0F6-429B-4E4B-FE043D7FA712}"/>
              </a:ext>
            </a:extLst>
          </p:cNvPr>
          <p:cNvPicPr>
            <a:picLocks noChangeAspect="1"/>
          </p:cNvPicPr>
          <p:nvPr/>
        </p:nvPicPr>
        <p:blipFill>
          <a:blip r:embed="rId2"/>
          <a:stretch>
            <a:fillRect/>
          </a:stretch>
        </p:blipFill>
        <p:spPr>
          <a:xfrm>
            <a:off x="3675888" y="1818010"/>
            <a:ext cx="5191506" cy="3322563"/>
          </a:xfrm>
          <a:prstGeom prst="rect">
            <a:avLst/>
          </a:prstGeom>
        </p:spPr>
      </p:pic>
    </p:spTree>
    <p:extLst>
      <p:ext uri="{BB962C8B-B14F-4D97-AF65-F5344CB8AC3E}">
        <p14:creationId xmlns:p14="http://schemas.microsoft.com/office/powerpoint/2010/main" val="725920920"/>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5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5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1003</Words>
  <Application>Microsoft Office PowerPoint</Application>
  <PresentationFormat>Presentazione su schermo (4:3)</PresentationFormat>
  <Paragraphs>157</Paragraphs>
  <Slides>28</Slides>
  <Notes>11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Lucida Sans Unicode</vt:lpstr>
      <vt:lpstr>Times New Roman</vt:lpstr>
      <vt:lpstr>Verdana</vt:lpstr>
      <vt:lpstr>Tema di Office</vt:lpstr>
      <vt:lpstr>Introduzione alle Relazioni Pubbliche Internazionali</vt:lpstr>
      <vt:lpstr>Flynn, Gregory &amp; Valin, 2008 </vt:lpstr>
      <vt:lpstr>Emanuele Invernizzi </vt:lpstr>
      <vt:lpstr>Presentazione standard di PowerPoint</vt:lpstr>
      <vt:lpstr>Presentazione standard di PowerPoint</vt:lpstr>
      <vt:lpstr>Che cosa affronteremo?</vt:lpstr>
      <vt:lpstr>Come?</vt:lpstr>
      <vt:lpstr>Elementi emergenti</vt:lpstr>
      <vt:lpstr>La gestione strategica delle relazioni </vt:lpstr>
      <vt:lpstr>Strategia?</vt:lpstr>
      <vt:lpstr>Presentazione standard di PowerPoint</vt:lpstr>
      <vt:lpstr>Che cosa possiamo mettere a disposizione ed offrire (come operatori RP)?</vt:lpstr>
      <vt:lpstr>Ruolo gestionale o manageriale</vt:lpstr>
      <vt:lpstr>Stakeholder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Ruolo tecnico operativo</vt:lpstr>
      <vt:lpstr>Comprensione reciproca</vt:lpstr>
      <vt:lpstr>Presentazione standard di PowerPoint</vt:lpstr>
      <vt:lpstr>Cutlip e Center (1987)</vt:lpstr>
      <vt:lpstr>Presentazione standard di PowerPoint</vt:lpstr>
      <vt:lpstr>Presentazione standard di PowerPoint</vt:lpstr>
      <vt:lpstr>Presentazione standard di PowerPoint</vt:lpstr>
      <vt:lpstr>Perché Internazionali?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contenuto di questo materiale proviene da un confronto con la definizione presentata dal sito Ferpi (vedi slide) e dalle defizioni del libro di testo di Falconi</dc:title>
  <dc:creator>Nicola</dc:creator>
  <cp:lastModifiedBy>nicola strizzolo</cp:lastModifiedBy>
  <cp:revision>40</cp:revision>
  <dcterms:modified xsi:type="dcterms:W3CDTF">2025-02-24T18:38:55Z</dcterms:modified>
</cp:coreProperties>
</file>