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6" r:id="rId2"/>
    <p:sldId id="319" r:id="rId3"/>
    <p:sldId id="317" r:id="rId4"/>
    <p:sldId id="318" r:id="rId5"/>
    <p:sldId id="320" r:id="rId6"/>
    <p:sldId id="30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00"/>
    <a:srgbClr val="F47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83" autoAdjust="0"/>
  </p:normalViewPr>
  <p:slideViewPr>
    <p:cSldViewPr>
      <p:cViewPr>
        <p:scale>
          <a:sx n="82" d="100"/>
          <a:sy n="82" d="100"/>
        </p:scale>
        <p:origin x="-5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483D9-8982-42C6-B46D-8EB1E8296804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C8EC-512F-450B-94CD-6D76CA1304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4600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1FA21-8F32-4DA7-83C7-38E92FAA3C16}" type="datetimeFigureOut">
              <a:rPr lang="it-IT" smtClean="0"/>
              <a:t>16/11/2017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43156-6B33-456F-A9BB-D39D53811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5083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1081-5D54-42FD-A4B6-10CDA21A9DA4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5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15AB-1E05-4932-83BE-DB29029C14C9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BF8-CA75-4541-BDB0-96705BD311DB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95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71EB-BC72-4D54-9CA8-2B367C2155E6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84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651A-4669-4986-85C7-95070E09382B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7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7C8A-7EC3-476C-999A-0F4EE12C8013}" type="datetime1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DDBA-42D0-41F8-84E7-9F05C890100F}" type="datetime1">
              <a:rPr lang="it-IT" smtClean="0"/>
              <a:t>16/11/2017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5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FDA6-F2D3-424C-B87C-960F7746E94A}" type="datetime1">
              <a:rPr lang="it-IT" smtClean="0"/>
              <a:t>16/11/2017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26F9-3641-4A08-ACAC-461C64594C42}" type="datetime1">
              <a:rPr lang="it-IT" smtClean="0"/>
              <a:t>16/11/2017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6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19FD-595A-4ECA-9808-8FF84D79F561}" type="datetime1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1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9555-D64C-4E5D-B4CD-ABAFC03A6B04}" type="datetime1">
              <a:rPr lang="it-IT" smtClean="0"/>
              <a:t>16/11/2017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2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1338-AAB1-4731-8703-96239434DEE1}" type="datetime1">
              <a:rPr lang="it-IT" smtClean="0"/>
              <a:t>16/11/2017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8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5 – LA POLITICA SOCIOASSISTENZIALE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termine assistenza deriva dal latino ad </a:t>
            </a:r>
            <a:r>
              <a:rPr lang="it-IT" dirty="0" err="1"/>
              <a:t>sistere</a:t>
            </a:r>
            <a:r>
              <a:rPr lang="it-IT" dirty="0"/>
              <a:t> cioè stare vicino a qualcuno per aiutarlo, soccorrerlo o giovargli, dunque, indica </a:t>
            </a:r>
            <a:r>
              <a:rPr lang="it-IT" dirty="0" smtClean="0"/>
              <a:t>interventi </a:t>
            </a:r>
            <a:r>
              <a:rPr lang="it-IT" dirty="0"/>
              <a:t>di soccorso rivolti ad individui che, temporaneamente o permanentemente, sono incapaci di risolvere la propria situazione di bisogno. E’ dunque assimilabile ai concetti di carità, beneficenza, filantropia e indica un rapporto asimmetrico tra chi assiste e chi è assistito.</a:t>
            </a:r>
          </a:p>
          <a:p>
            <a:pPr marL="0" indent="0" algn="just">
              <a:buNone/>
            </a:pPr>
            <a:r>
              <a:rPr lang="it-IT" dirty="0"/>
              <a:t>Il passaggio all’assistenza sociale è legato all’intervento, non di singoli, bensì dello stato, passando dalla carità, ai diritti, alla sussidiarietà.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84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pic>
        <p:nvPicPr>
          <p:cNvPr id="1026" name="Picture 2" descr="C:\Users\tecnoapply\Desktop\assistenzialism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840760" cy="457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60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Le politiche di assistenza sociale vanno dalla povertà, alla perdita di autosufficienza, dalla difficoltà di accesso ad una abitazione, alla presenza di familiari con handicap o la presenza di un solo genitore, dunque, è riconducibile all’ambito dell’inclusione sociale nel tessuto sociale, con interventi finanziati dalla fiscalità generale. Si tratta, pertanto, di interventi selettivi e residuali alla prova dei mezzi. Tali interventi rischiano di cadere nella trappola della povertà, cioè la non incentivazione dei soggetti a incrementare il proprio reddito, x es. accettando un lavoro modesto, poiché implicherebbe la perdita del sussidio, dunque, negli ultimi tempi sono stati adottate forme di contenimento e correzione (formazione, accettazione di lavori </a:t>
            </a:r>
            <a:r>
              <a:rPr lang="it-IT" dirty="0" smtClean="0"/>
              <a:t>part time</a:t>
            </a:r>
            <a:r>
              <a:rPr lang="it-IT" dirty="0"/>
              <a:t>, ecc.).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738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D’altro canto ci sono persone che non accedono a tali prestazioni per vergogna di essere considerati indigenti, come anche di chi non riesce ad accedere alle informazioni, inoltre, a </a:t>
            </a:r>
            <a:r>
              <a:rPr lang="it-IT" dirty="0" smtClean="0"/>
              <a:t>peggiorare </a:t>
            </a:r>
            <a:r>
              <a:rPr lang="it-IT" dirty="0"/>
              <a:t>le cose c’è anche il clientelismo che favorisce persone che non hanno diritto alle prestazioni, a dispetto di chi lo avrebbe. Spesso inoltre, lo stato delega il terzo settore.</a:t>
            </a:r>
          </a:p>
          <a:p>
            <a:pPr marL="0" indent="0" algn="just">
              <a:buNone/>
            </a:pPr>
            <a:r>
              <a:rPr lang="it-IT" dirty="0" err="1"/>
              <a:t>Esping</a:t>
            </a:r>
            <a:r>
              <a:rPr lang="it-IT" dirty="0"/>
              <a:t> Andersen ha </a:t>
            </a:r>
            <a:r>
              <a:rPr lang="it-IT" dirty="0" smtClean="0"/>
              <a:t>riconosciuto </a:t>
            </a:r>
            <a:r>
              <a:rPr lang="it-IT" dirty="0"/>
              <a:t>tre sistemi: 1 – familisti, quando lo stato considera le famiglie come primo dispensatore di </a:t>
            </a:r>
            <a:r>
              <a:rPr lang="it-IT" dirty="0" smtClean="0"/>
              <a:t>assistenza </a:t>
            </a:r>
            <a:r>
              <a:rPr lang="it-IT" dirty="0"/>
              <a:t>e a se stesso una mera funzione sussidiaria, tipico di società di sottosviluppo delle reti di servizi sociali pubblici; 2 – </a:t>
            </a:r>
            <a:r>
              <a:rPr lang="it-IT" dirty="0" smtClean="0"/>
              <a:t>de-familisti</a:t>
            </a:r>
            <a:r>
              <a:rPr lang="it-IT" dirty="0"/>
              <a:t>, lo stato tende a sgravare le famiglie da carichi eccessivi, al fine di rendere gli individui meno dipendenti dalle relazioni parentali. 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245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pic>
        <p:nvPicPr>
          <p:cNvPr id="2050" name="Picture 2" descr="C:\Users\tecnoapply\Desktop\1378755967614.jpg--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514" y="832474"/>
            <a:ext cx="7049878" cy="493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731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Nei paesi europei, Ascoli e Ranci delineano quattro diversi tipi di assistenza: 1 – sussidiarietà </a:t>
            </a:r>
            <a:r>
              <a:rPr lang="it-IT" dirty="0" smtClean="0"/>
              <a:t>attiva</a:t>
            </a:r>
            <a:r>
              <a:rPr lang="it-IT" dirty="0"/>
              <a:t>, tipica della Germania, con ruolo forte del terzo settore e finanziamento prevalentemente pubblico; 2 – prevalenza del terzo settore, tipico di Italia e Spagna, in cui il terzo settore svolge un ruolo cardine, senza grande spesa pubblica; 3 – prevalenza dello stato, tipico della Francia, in cui </a:t>
            </a:r>
            <a:r>
              <a:rPr lang="it-IT" dirty="0" smtClean="0"/>
              <a:t>l’assistenza </a:t>
            </a:r>
            <a:r>
              <a:rPr lang="it-IT" dirty="0"/>
              <a:t>è prevalentemente garantita dallo stato e il terzo settore si affianca ad esso; e 4 – prevalenza del mercato, tipico dell’Inghilterra, in cui la presenza pubblica è molto limitata.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700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481</Words>
  <Application>Microsoft Office PowerPoint</Application>
  <PresentationFormat>Presentazione su schermo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5 – LA POLITICA SOCIOASSISTENZIALE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Globalizzazione economica e sociale</dc:title>
  <dc:creator>GDGiulianova</dc:creator>
  <cp:lastModifiedBy>tecnoapply</cp:lastModifiedBy>
  <cp:revision>86</cp:revision>
  <dcterms:created xsi:type="dcterms:W3CDTF">2016-12-05T13:33:02Z</dcterms:created>
  <dcterms:modified xsi:type="dcterms:W3CDTF">2017-11-16T10:20:52Z</dcterms:modified>
</cp:coreProperties>
</file>