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8" d="100"/>
          <a:sy n="58" d="100"/>
        </p:scale>
        <p:origin x="152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Teoria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dell'Azione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Situata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Autrice</a:t>
            </a:r>
            <a:r>
              <a:rPr lang="en-GB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riferimento</a:t>
            </a:r>
            <a:endParaRPr lang="en-GB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Lucy </a:t>
            </a:r>
            <a:r>
              <a:rPr lang="en-GB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Suchman</a:t>
            </a:r>
            <a:endParaRPr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Situated Cognition: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Approccio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Italiano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L'approccio situato in Italia enfatizza:</a:t>
            </a:r>
          </a:p>
          <a:p>
            <a:r>
              <a:t>- Connessioni tra contesti educativi, sociali e tecnologici.</a:t>
            </a:r>
          </a:p>
          <a:p>
            <a:r>
              <a:t>- Rifiuto del dualismo mente-corpo.</a:t>
            </a:r>
          </a:p>
          <a:p>
            <a:r>
              <a:t>- Uso di pratiche socio-cognitive distribuite per l'apprendimento e la progettazione tecnologica.</a:t>
            </a:r>
          </a:p>
          <a:p>
            <a:endParaRPr/>
          </a:p>
          <a:p>
            <a:r>
              <a:t>Contributi chiave:</a:t>
            </a:r>
          </a:p>
          <a:p>
            <a:r>
              <a:t>- Progettazione didattica multidisciplinare.</a:t>
            </a:r>
          </a:p>
          <a:p>
            <a:r>
              <a:t>- Analisi delle identità virtuali in contesti mediati dalla tecnologia.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Contesti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Tecnologici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L'azione situata nella tecnologia implica:</a:t>
            </a:r>
          </a:p>
          <a:p>
            <a:r>
              <a:t>- Progettazione centrata sull'utente con adattamenti in tempo reale.</a:t>
            </a:r>
          </a:p>
          <a:p>
            <a:r>
              <a:t>- Ruolo delle tecnologie come artefatti culturali dinamici.</a:t>
            </a:r>
          </a:p>
          <a:p>
            <a:r>
              <a:t>- Creazione di ambienti collaborativi e interattivi.</a:t>
            </a:r>
          </a:p>
          <a:p>
            <a:endParaRPr/>
          </a:p>
          <a:p>
            <a:r>
              <a:t>Esempi:</a:t>
            </a:r>
          </a:p>
          <a:p>
            <a:r>
              <a:t>- CSCW (Computer Supported Cooperative Work).</a:t>
            </a:r>
          </a:p>
          <a:p>
            <a:r>
              <a:t>- Comunità di pratiche per il lavoro mediato dal computer.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base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teoria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dell'azione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situata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esplora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ruolo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nell'influenzare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determinare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l'azione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umana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Si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basa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sull'idea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comportamento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umano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co-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determinato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dal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dalle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interazioni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Concetti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Principali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L'azione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è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contestuale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modellata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dal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in cui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avviene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Tx/>
              <a:buChar char="-"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artefatti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giocano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ruolo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chiave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strumenti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risorse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influenzano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interazioni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Tx/>
              <a:buChar char="-"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L'interpretazione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è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dinamica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ricostruiscono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significato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situazioni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pic>
        <p:nvPicPr>
          <p:cNvPr id="4" name="Picture 3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425961"/>
            <a:ext cx="8771175" cy="624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5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Artefatti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artefatti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elementi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materiali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immateriali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Strutturano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azioni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degli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Riflettono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valori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le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competenze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sociale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Mediano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relazioni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interno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mente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) ed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esterno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ambiente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Applicazioni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Implicazioni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8944"/>
            <a:ext cx="8229600" cy="5244418"/>
          </a:xfrm>
        </p:spPr>
        <p:txBody>
          <a:bodyPr>
            <a:noAutofit/>
          </a:bodyPr>
          <a:lstStyle/>
          <a:p>
            <a:pPr marL="0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teoria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dell'azione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situata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trova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applicazione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in: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Progettazione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interfacce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uomo-macchina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Analisi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dinamiche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organizzative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Studio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dell'impatto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tecnologie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sull'interazione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umana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Implicazioni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Necessità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considerare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nei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processi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decisionali</a:t>
            </a:r>
            <a:endParaRPr lang="it-IT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Valutazione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critica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dell'influenza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degli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artefatti</a:t>
            </a:r>
            <a:r>
              <a:rPr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tecnologici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Contaminazioni digitali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60000"/>
              </a:lnSpc>
              <a:buFontTx/>
              <a:buChar char="-"/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artefatti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digitali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non solo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mediano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l'azione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, ma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proattivamente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modellano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60000"/>
              </a:lnSpc>
              <a:buFontTx/>
              <a:buChar char="-"/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è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parte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integrante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processo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decisionale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e del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comportamento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umano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60000"/>
              </a:lnSpc>
              <a:buFontTx/>
              <a:buChar char="-"/>
            </a:pP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L'interazione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uomo-tecnologia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deve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essere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progettata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tenendo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conto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dinamiche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situazionali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Innovazioni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Tecnologiche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e Big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dirty="0"/>
              <a:t>La </a:t>
            </a:r>
            <a:r>
              <a:rPr dirty="0" err="1"/>
              <a:t>teoria</a:t>
            </a:r>
            <a:r>
              <a:rPr dirty="0"/>
              <a:t> </a:t>
            </a:r>
            <a:r>
              <a:rPr dirty="0" err="1"/>
              <a:t>dell'azione</a:t>
            </a:r>
            <a:r>
              <a:rPr dirty="0"/>
              <a:t> </a:t>
            </a:r>
            <a:r>
              <a:rPr dirty="0" err="1"/>
              <a:t>situata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collega</a:t>
            </a:r>
            <a:r>
              <a:rPr dirty="0"/>
              <a:t> </a:t>
            </a:r>
            <a:r>
              <a:rPr dirty="0" err="1"/>
              <a:t>oggi</a:t>
            </a:r>
            <a:r>
              <a:rPr dirty="0"/>
              <a:t> a:</a:t>
            </a:r>
            <a:r>
              <a:rPr lang="it-IT" dirty="0"/>
              <a:t>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/>
              <a:t>l</a:t>
            </a:r>
            <a:r>
              <a:rPr dirty="0"/>
              <a:t>'</a:t>
            </a:r>
            <a:r>
              <a:rPr dirty="0" err="1"/>
              <a:t>analisi</a:t>
            </a:r>
            <a:r>
              <a:rPr dirty="0"/>
              <a:t> </a:t>
            </a:r>
            <a:r>
              <a:rPr dirty="0" err="1"/>
              <a:t>dei</a:t>
            </a:r>
            <a:r>
              <a:rPr dirty="0"/>
              <a:t> big data come </a:t>
            </a:r>
            <a:r>
              <a:rPr dirty="0" err="1"/>
              <a:t>strumento</a:t>
            </a:r>
            <a:r>
              <a:rPr dirty="0"/>
              <a:t> per</a:t>
            </a:r>
            <a:r>
              <a:rPr lang="it-IT" dirty="0"/>
              <a:t> </a:t>
            </a:r>
            <a:r>
              <a:rPr dirty="0" err="1"/>
              <a:t>interpretare</a:t>
            </a:r>
            <a:r>
              <a:rPr dirty="0"/>
              <a:t> le </a:t>
            </a:r>
            <a:r>
              <a:rPr dirty="0" err="1"/>
              <a:t>dinamiche</a:t>
            </a:r>
            <a:r>
              <a:rPr dirty="0"/>
              <a:t> </a:t>
            </a:r>
            <a:r>
              <a:rPr dirty="0" err="1"/>
              <a:t>contestuali</a:t>
            </a:r>
            <a:endParaRPr lang="it-IT" dirty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/>
              <a:t>l</a:t>
            </a:r>
            <a:r>
              <a:rPr dirty="0"/>
              <a:t>'</a:t>
            </a:r>
            <a:r>
              <a:rPr dirty="0" err="1"/>
              <a:t>uso</a:t>
            </a:r>
            <a:r>
              <a:rPr dirty="0"/>
              <a:t> di </a:t>
            </a:r>
            <a:r>
              <a:rPr dirty="0" err="1"/>
              <a:t>algoritmi</a:t>
            </a:r>
            <a:r>
              <a:rPr dirty="0"/>
              <a:t> per </a:t>
            </a:r>
            <a:r>
              <a:rPr dirty="0" err="1"/>
              <a:t>modellare</a:t>
            </a:r>
            <a:r>
              <a:rPr dirty="0"/>
              <a:t> le </a:t>
            </a:r>
            <a:r>
              <a:rPr dirty="0" err="1"/>
              <a:t>interazioni</a:t>
            </a:r>
            <a:r>
              <a:rPr dirty="0"/>
              <a:t> in </a:t>
            </a:r>
            <a:r>
              <a:rPr dirty="0" err="1"/>
              <a:t>ambienti</a:t>
            </a:r>
            <a:r>
              <a:rPr dirty="0"/>
              <a:t> </a:t>
            </a:r>
            <a:r>
              <a:rPr dirty="0" err="1"/>
              <a:t>digitali</a:t>
            </a:r>
            <a:endParaRPr lang="it-IT" dirty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/>
              <a:t>l</a:t>
            </a:r>
            <a:r>
              <a:rPr dirty="0"/>
              <a:t>a </a:t>
            </a:r>
            <a:r>
              <a:rPr dirty="0" err="1"/>
              <a:t>progettazione</a:t>
            </a:r>
            <a:r>
              <a:rPr dirty="0"/>
              <a:t> di </a:t>
            </a:r>
            <a:r>
              <a:rPr dirty="0" err="1"/>
              <a:t>interfacce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integrano</a:t>
            </a:r>
            <a:r>
              <a:rPr dirty="0"/>
              <a:t> </a:t>
            </a:r>
            <a:r>
              <a:rPr dirty="0" err="1"/>
              <a:t>dati</a:t>
            </a:r>
            <a:r>
              <a:rPr dirty="0"/>
              <a:t> in tempo </a:t>
            </a:r>
            <a:r>
              <a:rPr dirty="0" err="1"/>
              <a:t>reale</a:t>
            </a:r>
            <a:r>
              <a:rPr dirty="0"/>
              <a:t> per </a:t>
            </a:r>
            <a:r>
              <a:rPr dirty="0" err="1"/>
              <a:t>migliorare</a:t>
            </a:r>
            <a:r>
              <a:rPr dirty="0"/>
              <a:t> </a:t>
            </a:r>
            <a:r>
              <a:rPr dirty="0" err="1"/>
              <a:t>l'interazione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Metaverso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Contesti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Virtuali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dirty="0"/>
              <a:t>Il </a:t>
            </a:r>
            <a:r>
              <a:rPr dirty="0" err="1"/>
              <a:t>metaverso</a:t>
            </a:r>
            <a:r>
              <a:rPr dirty="0"/>
              <a:t> </a:t>
            </a:r>
            <a:r>
              <a:rPr dirty="0" err="1"/>
              <a:t>rappresenta</a:t>
            </a:r>
            <a:r>
              <a:rPr dirty="0"/>
              <a:t> un nuovo </a:t>
            </a:r>
            <a:r>
              <a:rPr dirty="0" err="1"/>
              <a:t>spazio</a:t>
            </a:r>
            <a:r>
              <a:rPr dirty="0"/>
              <a:t> per </a:t>
            </a:r>
            <a:r>
              <a:rPr dirty="0" err="1"/>
              <a:t>applicare</a:t>
            </a:r>
            <a:r>
              <a:rPr dirty="0"/>
              <a:t> la </a:t>
            </a:r>
            <a:r>
              <a:rPr dirty="0" err="1"/>
              <a:t>teoria</a:t>
            </a:r>
            <a:r>
              <a:rPr dirty="0"/>
              <a:t> </a:t>
            </a:r>
            <a:r>
              <a:rPr dirty="0" err="1"/>
              <a:t>dell'azione</a:t>
            </a:r>
            <a:r>
              <a:rPr dirty="0"/>
              <a:t> </a:t>
            </a:r>
            <a:r>
              <a:rPr dirty="0" err="1"/>
              <a:t>situata</a:t>
            </a:r>
            <a:r>
              <a:rPr dirty="0"/>
              <a:t>:</a:t>
            </a:r>
            <a:endParaRPr lang="it-IT" dirty="0"/>
          </a:p>
          <a:p>
            <a:pPr algn="just">
              <a:buFontTx/>
              <a:buChar char="-"/>
            </a:pPr>
            <a:r>
              <a:rPr dirty="0" err="1"/>
              <a:t>Ridefinisce</a:t>
            </a:r>
            <a:r>
              <a:rPr dirty="0"/>
              <a:t> il </a:t>
            </a:r>
            <a:r>
              <a:rPr dirty="0" err="1"/>
              <a:t>concetto</a:t>
            </a:r>
            <a:r>
              <a:rPr dirty="0"/>
              <a:t> di </a:t>
            </a:r>
            <a:r>
              <a:rPr dirty="0" err="1"/>
              <a:t>situazione</a:t>
            </a:r>
            <a:r>
              <a:rPr dirty="0"/>
              <a:t> </a:t>
            </a:r>
            <a:r>
              <a:rPr dirty="0" err="1"/>
              <a:t>attraverso</a:t>
            </a:r>
            <a:r>
              <a:rPr dirty="0"/>
              <a:t> </a:t>
            </a:r>
            <a:r>
              <a:rPr dirty="0" err="1"/>
              <a:t>l'integrazione</a:t>
            </a:r>
            <a:r>
              <a:rPr dirty="0"/>
              <a:t> di </a:t>
            </a:r>
            <a:r>
              <a:rPr dirty="0" err="1"/>
              <a:t>realtà</a:t>
            </a:r>
            <a:r>
              <a:rPr dirty="0"/>
              <a:t> </a:t>
            </a:r>
            <a:r>
              <a:rPr dirty="0" err="1"/>
              <a:t>fisica</a:t>
            </a:r>
            <a:r>
              <a:rPr dirty="0"/>
              <a:t> e </a:t>
            </a:r>
            <a:r>
              <a:rPr dirty="0" err="1"/>
              <a:t>digitale</a:t>
            </a:r>
            <a:endParaRPr lang="it-IT" dirty="0"/>
          </a:p>
          <a:p>
            <a:pPr algn="just">
              <a:buFontTx/>
              <a:buChar char="-"/>
            </a:pPr>
            <a:r>
              <a:rPr dirty="0" err="1"/>
              <a:t>Favorisce</a:t>
            </a:r>
            <a:r>
              <a:rPr dirty="0"/>
              <a:t> </a:t>
            </a:r>
            <a:r>
              <a:rPr dirty="0" err="1"/>
              <a:t>interazioni</a:t>
            </a:r>
            <a:r>
              <a:rPr dirty="0"/>
              <a:t> immersive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influenzano</a:t>
            </a:r>
            <a:r>
              <a:rPr dirty="0"/>
              <a:t> </a:t>
            </a:r>
            <a:r>
              <a:rPr dirty="0" err="1"/>
              <a:t>percezioni</a:t>
            </a:r>
            <a:r>
              <a:rPr dirty="0"/>
              <a:t> e </a:t>
            </a:r>
            <a:r>
              <a:rPr dirty="0" err="1"/>
              <a:t>decisioni</a:t>
            </a:r>
            <a:endParaRPr lang="it-IT" dirty="0"/>
          </a:p>
          <a:p>
            <a:pPr algn="just">
              <a:buFontTx/>
              <a:buChar char="-"/>
            </a:pPr>
            <a:r>
              <a:rPr dirty="0"/>
              <a:t>Crea </a:t>
            </a:r>
            <a:r>
              <a:rPr dirty="0" err="1"/>
              <a:t>artefatti</a:t>
            </a:r>
            <a:r>
              <a:rPr dirty="0"/>
              <a:t> </a:t>
            </a:r>
            <a:r>
              <a:rPr dirty="0" err="1"/>
              <a:t>virtuali</a:t>
            </a:r>
            <a:r>
              <a:rPr dirty="0"/>
              <a:t> </a:t>
            </a:r>
            <a:r>
              <a:rPr dirty="0" err="1"/>
              <a:t>che</a:t>
            </a:r>
            <a:r>
              <a:rPr dirty="0"/>
              <a:t> </a:t>
            </a:r>
            <a:r>
              <a:rPr dirty="0" err="1"/>
              <a:t>mediano</a:t>
            </a:r>
            <a:r>
              <a:rPr dirty="0"/>
              <a:t> e </a:t>
            </a:r>
            <a:r>
              <a:rPr dirty="0" err="1"/>
              <a:t>trasformano</a:t>
            </a:r>
            <a:r>
              <a:rPr dirty="0"/>
              <a:t> </a:t>
            </a:r>
            <a:r>
              <a:rPr dirty="0" err="1"/>
              <a:t>l'esperienza</a:t>
            </a:r>
            <a:r>
              <a:rPr dirty="0"/>
              <a:t> </a:t>
            </a:r>
            <a:r>
              <a:rPr dirty="0" err="1"/>
              <a:t>umana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411</Words>
  <Application>Microsoft Office PowerPoint</Application>
  <PresentationFormat>Presentazione su schermo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Office Theme</vt:lpstr>
      <vt:lpstr>Teoria dell'Azione Situata</vt:lpstr>
      <vt:lpstr>La base</vt:lpstr>
      <vt:lpstr>Concetti Principali</vt:lpstr>
      <vt:lpstr>Presentazione standard di PowerPoint</vt:lpstr>
      <vt:lpstr>Artefatti e Contesto</vt:lpstr>
      <vt:lpstr>Applicazioni e Implicazioni</vt:lpstr>
      <vt:lpstr>Contaminazioni digitali</vt:lpstr>
      <vt:lpstr>Innovazioni Tecnologiche e Big Data</vt:lpstr>
      <vt:lpstr>Metaverso e Contesti Virtuali</vt:lpstr>
      <vt:lpstr>Situated Cognition: Approccio Italiano</vt:lpstr>
      <vt:lpstr>Contesti Tecnologici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pc</dc:creator>
  <cp:keywords/>
  <dc:description>generated using python-pptx</dc:description>
  <cp:lastModifiedBy>nicola strizzolo</cp:lastModifiedBy>
  <cp:revision>8</cp:revision>
  <dcterms:created xsi:type="dcterms:W3CDTF">2013-01-27T09:14:16Z</dcterms:created>
  <dcterms:modified xsi:type="dcterms:W3CDTF">2024-12-02T11:14:59Z</dcterms:modified>
  <cp:category/>
</cp:coreProperties>
</file>