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8" r:id="rId2"/>
    <p:sldId id="279" r:id="rId3"/>
    <p:sldId id="289" r:id="rId4"/>
    <p:sldId id="290" r:id="rId5"/>
    <p:sldId id="291" r:id="rId6"/>
    <p:sldId id="292" r:id="rId7"/>
    <p:sldId id="293" r:id="rId8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2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64363B6-DDB2-45AC-A3E2-ADC822704BC7}" v="12" dt="2022-07-18T21:28:02.27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8" autoAdjust="0"/>
    <p:restoredTop sz="94660"/>
  </p:normalViewPr>
  <p:slideViewPr>
    <p:cSldViewPr snapToGrid="0" showGuides="1">
      <p:cViewPr varScale="1">
        <p:scale>
          <a:sx n="55" d="100"/>
          <a:sy n="55" d="100"/>
        </p:scale>
        <p:origin x="67" y="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ecilia Paolini" userId="5f1327291e59a3b7" providerId="LiveId" clId="{53AE00C7-7A76-45E9-8576-95BBD9F71634}"/>
    <pc:docChg chg="undo custSel addSld delSld modSld sldOrd">
      <pc:chgData name="Cecilia Paolini" userId="5f1327291e59a3b7" providerId="LiveId" clId="{53AE00C7-7A76-45E9-8576-95BBD9F71634}" dt="2022-05-24T13:59:45.294" v="777" actId="255"/>
      <pc:docMkLst>
        <pc:docMk/>
      </pc:docMkLst>
      <pc:sldChg chg="modSp mod">
        <pc:chgData name="Cecilia Paolini" userId="5f1327291e59a3b7" providerId="LiveId" clId="{53AE00C7-7A76-45E9-8576-95BBD9F71634}" dt="2022-05-24T13:25:50.503" v="119" actId="5793"/>
        <pc:sldMkLst>
          <pc:docMk/>
          <pc:sldMk cId="2288057901" sldId="256"/>
        </pc:sldMkLst>
        <pc:spChg chg="mod">
          <ac:chgData name="Cecilia Paolini" userId="5f1327291e59a3b7" providerId="LiveId" clId="{53AE00C7-7A76-45E9-8576-95BBD9F71634}" dt="2022-05-24T13:25:34.513" v="97" actId="20577"/>
          <ac:spMkLst>
            <pc:docMk/>
            <pc:sldMk cId="2288057901" sldId="256"/>
            <ac:spMk id="2" creationId="{357A8576-6A82-4B04-1860-0BBEA58CD7C8}"/>
          </ac:spMkLst>
        </pc:spChg>
        <pc:spChg chg="mod">
          <ac:chgData name="Cecilia Paolini" userId="5f1327291e59a3b7" providerId="LiveId" clId="{53AE00C7-7A76-45E9-8576-95BBD9F71634}" dt="2022-05-24T13:25:50.503" v="119" actId="5793"/>
          <ac:spMkLst>
            <pc:docMk/>
            <pc:sldMk cId="2288057901" sldId="256"/>
            <ac:spMk id="6" creationId="{73D65DFE-B5CC-1CC2-3D3D-2F61A7938C63}"/>
          </ac:spMkLst>
        </pc:spChg>
      </pc:sldChg>
      <pc:sldChg chg="del">
        <pc:chgData name="Cecilia Paolini" userId="5f1327291e59a3b7" providerId="LiveId" clId="{53AE00C7-7A76-45E9-8576-95BBD9F71634}" dt="2022-05-24T13:26:15.682" v="120" actId="47"/>
        <pc:sldMkLst>
          <pc:docMk/>
          <pc:sldMk cId="3507655295" sldId="257"/>
        </pc:sldMkLst>
      </pc:sldChg>
      <pc:sldChg chg="addSp delSp modSp new mod setBg">
        <pc:chgData name="Cecilia Paolini" userId="5f1327291e59a3b7" providerId="LiveId" clId="{53AE00C7-7A76-45E9-8576-95BBD9F71634}" dt="2022-05-24T13:28:04.108" v="224" actId="27636"/>
        <pc:sldMkLst>
          <pc:docMk/>
          <pc:sldMk cId="3584098227" sldId="257"/>
        </pc:sldMkLst>
        <pc:spChg chg="mod">
          <ac:chgData name="Cecilia Paolini" userId="5f1327291e59a3b7" providerId="LiveId" clId="{53AE00C7-7A76-45E9-8576-95BBD9F71634}" dt="2022-05-24T13:28:04.108" v="224" actId="27636"/>
          <ac:spMkLst>
            <pc:docMk/>
            <pc:sldMk cId="3584098227" sldId="257"/>
            <ac:spMk id="2" creationId="{62D050AF-8211-1E65-914D-A87772D4D0A2}"/>
          </ac:spMkLst>
        </pc:spChg>
        <pc:spChg chg="del mod">
          <ac:chgData name="Cecilia Paolini" userId="5f1327291e59a3b7" providerId="LiveId" clId="{53AE00C7-7A76-45E9-8576-95BBD9F71634}" dt="2022-05-24T13:27:27.206" v="147" actId="478"/>
          <ac:spMkLst>
            <pc:docMk/>
            <pc:sldMk cId="3584098227" sldId="257"/>
            <ac:spMk id="3" creationId="{618E74C3-5ED7-EA5B-C2A2-9B624BAE8676}"/>
          </ac:spMkLst>
        </pc:spChg>
        <pc:spChg chg="add">
          <ac:chgData name="Cecilia Paolini" userId="5f1327291e59a3b7" providerId="LiveId" clId="{53AE00C7-7A76-45E9-8576-95BBD9F71634}" dt="2022-05-24T13:27:04.980" v="143" actId="26606"/>
          <ac:spMkLst>
            <pc:docMk/>
            <pc:sldMk cId="3584098227" sldId="257"/>
            <ac:spMk id="10" creationId="{87CC2527-562A-4F69-B487-4371E5B243E7}"/>
          </ac:spMkLst>
        </pc:spChg>
        <pc:picChg chg="add mod ord">
          <ac:chgData name="Cecilia Paolini" userId="5f1327291e59a3b7" providerId="LiveId" clId="{53AE00C7-7A76-45E9-8576-95BBD9F71634}" dt="2022-05-24T13:27:22.209" v="146" actId="14100"/>
          <ac:picMkLst>
            <pc:docMk/>
            <pc:sldMk cId="3584098227" sldId="257"/>
            <ac:picMk id="5" creationId="{7F349E7C-8A2B-D561-4D76-E91B07F22FE7}"/>
          </ac:picMkLst>
        </pc:picChg>
        <pc:cxnChg chg="add">
          <ac:chgData name="Cecilia Paolini" userId="5f1327291e59a3b7" providerId="LiveId" clId="{53AE00C7-7A76-45E9-8576-95BBD9F71634}" dt="2022-05-24T13:27:04.980" v="143" actId="26606"/>
          <ac:cxnSpMkLst>
            <pc:docMk/>
            <pc:sldMk cId="3584098227" sldId="257"/>
            <ac:cxnSpMk id="12" creationId="{BCDAEC91-5BCE-4B55-9CC0-43EF94CB734B}"/>
          </ac:cxnSpMkLst>
        </pc:cxnChg>
      </pc:sldChg>
      <pc:sldChg chg="del">
        <pc:chgData name="Cecilia Paolini" userId="5f1327291e59a3b7" providerId="LiveId" clId="{53AE00C7-7A76-45E9-8576-95BBD9F71634}" dt="2022-05-24T13:26:18.073" v="121" actId="47"/>
        <pc:sldMkLst>
          <pc:docMk/>
          <pc:sldMk cId="56065989" sldId="258"/>
        </pc:sldMkLst>
      </pc:sldChg>
      <pc:sldChg chg="addSp modSp new mod setBg">
        <pc:chgData name="Cecilia Paolini" userId="5f1327291e59a3b7" providerId="LiveId" clId="{53AE00C7-7A76-45E9-8576-95BBD9F71634}" dt="2022-05-24T13:30:51.086" v="290" actId="20577"/>
        <pc:sldMkLst>
          <pc:docMk/>
          <pc:sldMk cId="4159773633" sldId="258"/>
        </pc:sldMkLst>
        <pc:spChg chg="add mod">
          <ac:chgData name="Cecilia Paolini" userId="5f1327291e59a3b7" providerId="LiveId" clId="{53AE00C7-7A76-45E9-8576-95BBD9F71634}" dt="2022-05-24T13:30:51.086" v="290" actId="20577"/>
          <ac:spMkLst>
            <pc:docMk/>
            <pc:sldMk cId="4159773633" sldId="258"/>
            <ac:spMk id="6" creationId="{0ED08023-FCB9-1995-3CE3-7F5E2D0EE3AB}"/>
          </ac:spMkLst>
        </pc:spChg>
        <pc:spChg chg="add">
          <ac:chgData name="Cecilia Paolini" userId="5f1327291e59a3b7" providerId="LiveId" clId="{53AE00C7-7A76-45E9-8576-95BBD9F71634}" dt="2022-05-24T13:30:30.887" v="285" actId="26606"/>
          <ac:spMkLst>
            <pc:docMk/>
            <pc:sldMk cId="4159773633" sldId="258"/>
            <ac:spMk id="11" creationId="{38468727-63BE-4191-B4A6-C30C82C0E986}"/>
          </ac:spMkLst>
        </pc:spChg>
        <pc:spChg chg="add">
          <ac:chgData name="Cecilia Paolini" userId="5f1327291e59a3b7" providerId="LiveId" clId="{53AE00C7-7A76-45E9-8576-95BBD9F71634}" dt="2022-05-24T13:30:30.887" v="285" actId="26606"/>
          <ac:spMkLst>
            <pc:docMk/>
            <pc:sldMk cId="4159773633" sldId="258"/>
            <ac:spMk id="13" creationId="{9D355BB6-1BB8-4828-B246-CFB31742D7B8}"/>
          </ac:spMkLst>
        </pc:spChg>
        <pc:spChg chg="add">
          <ac:chgData name="Cecilia Paolini" userId="5f1327291e59a3b7" providerId="LiveId" clId="{53AE00C7-7A76-45E9-8576-95BBD9F71634}" dt="2022-05-24T13:30:30.887" v="285" actId="26606"/>
          <ac:spMkLst>
            <pc:docMk/>
            <pc:sldMk cId="4159773633" sldId="258"/>
            <ac:spMk id="15" creationId="{CA52A9B9-B2B3-46F0-9D53-0EFF9905BF8F}"/>
          </ac:spMkLst>
        </pc:spChg>
        <pc:picChg chg="add mod ord">
          <ac:chgData name="Cecilia Paolini" userId="5f1327291e59a3b7" providerId="LiveId" clId="{53AE00C7-7A76-45E9-8576-95BBD9F71634}" dt="2022-05-24T13:30:30.887" v="285" actId="26606"/>
          <ac:picMkLst>
            <pc:docMk/>
            <pc:sldMk cId="4159773633" sldId="258"/>
            <ac:picMk id="3" creationId="{C6E0DB78-D66F-0F17-E9AB-6B77531EF248}"/>
          </ac:picMkLst>
        </pc:picChg>
        <pc:picChg chg="add mod ord">
          <ac:chgData name="Cecilia Paolini" userId="5f1327291e59a3b7" providerId="LiveId" clId="{53AE00C7-7A76-45E9-8576-95BBD9F71634}" dt="2022-05-24T13:30:30.887" v="285" actId="26606"/>
          <ac:picMkLst>
            <pc:docMk/>
            <pc:sldMk cId="4159773633" sldId="258"/>
            <ac:picMk id="5" creationId="{DFEE7BAF-518E-00FC-5E7F-5661B79C282E}"/>
          </ac:picMkLst>
        </pc:picChg>
      </pc:sldChg>
      <pc:sldChg chg="del">
        <pc:chgData name="Cecilia Paolini" userId="5f1327291e59a3b7" providerId="LiveId" clId="{53AE00C7-7A76-45E9-8576-95BBD9F71634}" dt="2022-05-24T13:26:18.406" v="122" actId="47"/>
        <pc:sldMkLst>
          <pc:docMk/>
          <pc:sldMk cId="437777414" sldId="259"/>
        </pc:sldMkLst>
      </pc:sldChg>
      <pc:sldChg chg="addSp delSp modSp new mod ord setBg setClrOvrMap">
        <pc:chgData name="Cecilia Paolini" userId="5f1327291e59a3b7" providerId="LiveId" clId="{53AE00C7-7A76-45E9-8576-95BBD9F71634}" dt="2022-05-24T13:36:49.985" v="447"/>
        <pc:sldMkLst>
          <pc:docMk/>
          <pc:sldMk cId="2742194965" sldId="259"/>
        </pc:sldMkLst>
        <pc:spChg chg="add mod">
          <ac:chgData name="Cecilia Paolini" userId="5f1327291e59a3b7" providerId="LiveId" clId="{53AE00C7-7A76-45E9-8576-95BBD9F71634}" dt="2022-05-24T13:35:47.957" v="386" actId="1076"/>
          <ac:spMkLst>
            <pc:docMk/>
            <pc:sldMk cId="2742194965" sldId="259"/>
            <ac:spMk id="4" creationId="{E8869FE7-2E94-6224-F504-C3E1A9D7F787}"/>
          </ac:spMkLst>
        </pc:spChg>
        <pc:spChg chg="add mod">
          <ac:chgData name="Cecilia Paolini" userId="5f1327291e59a3b7" providerId="LiveId" clId="{53AE00C7-7A76-45E9-8576-95BBD9F71634}" dt="2022-05-24T13:36:42.666" v="445" actId="121"/>
          <ac:spMkLst>
            <pc:docMk/>
            <pc:sldMk cId="2742194965" sldId="259"/>
            <ac:spMk id="5" creationId="{F674128D-5EE4-5E28-0558-AF41B099CD13}"/>
          </ac:spMkLst>
        </pc:spChg>
        <pc:spChg chg="add del">
          <ac:chgData name="Cecilia Paolini" userId="5f1327291e59a3b7" providerId="LiveId" clId="{53AE00C7-7A76-45E9-8576-95BBD9F71634}" dt="2022-05-24T13:35:42.176" v="385" actId="26606"/>
          <ac:spMkLst>
            <pc:docMk/>
            <pc:sldMk cId="2742194965" sldId="259"/>
            <ac:spMk id="9" creationId="{B849539B-3694-4E8A-A991-D68126CF3390}"/>
          </ac:spMkLst>
        </pc:spChg>
        <pc:picChg chg="add mod">
          <ac:chgData name="Cecilia Paolini" userId="5f1327291e59a3b7" providerId="LiveId" clId="{53AE00C7-7A76-45E9-8576-95BBD9F71634}" dt="2022-05-24T13:35:42.176" v="385" actId="26606"/>
          <ac:picMkLst>
            <pc:docMk/>
            <pc:sldMk cId="2742194965" sldId="259"/>
            <ac:picMk id="2" creationId="{F505AA27-8F25-6C2D-CE1C-3EA20E5DF7B5}"/>
          </ac:picMkLst>
        </pc:picChg>
        <pc:picChg chg="add mod">
          <ac:chgData name="Cecilia Paolini" userId="5f1327291e59a3b7" providerId="LiveId" clId="{53AE00C7-7A76-45E9-8576-95BBD9F71634}" dt="2022-05-24T13:35:42.176" v="385" actId="26606"/>
          <ac:picMkLst>
            <pc:docMk/>
            <pc:sldMk cId="2742194965" sldId="259"/>
            <ac:picMk id="3" creationId="{16EDE911-9365-B5E2-7204-219446A53C38}"/>
          </ac:picMkLst>
        </pc:picChg>
        <pc:cxnChg chg="add del">
          <ac:chgData name="Cecilia Paolini" userId="5f1327291e59a3b7" providerId="LiveId" clId="{53AE00C7-7A76-45E9-8576-95BBD9F71634}" dt="2022-05-24T13:35:42.176" v="385" actId="26606"/>
          <ac:cxnSpMkLst>
            <pc:docMk/>
            <pc:sldMk cId="2742194965" sldId="259"/>
            <ac:cxnSpMk id="11" creationId="{1AA718E0-F8D2-4975-85FE-D33E8A7B9176}"/>
          </ac:cxnSpMkLst>
        </pc:cxnChg>
      </pc:sldChg>
      <pc:sldChg chg="addSp modSp new mod ord">
        <pc:chgData name="Cecilia Paolini" userId="5f1327291e59a3b7" providerId="LiveId" clId="{53AE00C7-7A76-45E9-8576-95BBD9F71634}" dt="2022-05-24T13:38:53.283" v="521" actId="1076"/>
        <pc:sldMkLst>
          <pc:docMk/>
          <pc:sldMk cId="1032003237" sldId="260"/>
        </pc:sldMkLst>
        <pc:spChg chg="add mod">
          <ac:chgData name="Cecilia Paolini" userId="5f1327291e59a3b7" providerId="LiveId" clId="{53AE00C7-7A76-45E9-8576-95BBD9F71634}" dt="2022-05-24T13:38:53.283" v="521" actId="1076"/>
          <ac:spMkLst>
            <pc:docMk/>
            <pc:sldMk cId="1032003237" sldId="260"/>
            <ac:spMk id="4" creationId="{D2D57541-FE94-6C5B-8B4D-C86F8CEBA980}"/>
          </ac:spMkLst>
        </pc:spChg>
        <pc:picChg chg="add mod">
          <ac:chgData name="Cecilia Paolini" userId="5f1327291e59a3b7" providerId="LiveId" clId="{53AE00C7-7A76-45E9-8576-95BBD9F71634}" dt="2022-05-24T13:38:45.918" v="518" actId="1076"/>
          <ac:picMkLst>
            <pc:docMk/>
            <pc:sldMk cId="1032003237" sldId="260"/>
            <ac:picMk id="2" creationId="{D6F817D6-6033-08C3-2E32-A84D5D7D7178}"/>
          </ac:picMkLst>
        </pc:picChg>
        <pc:picChg chg="add mod">
          <ac:chgData name="Cecilia Paolini" userId="5f1327291e59a3b7" providerId="LiveId" clId="{53AE00C7-7A76-45E9-8576-95BBD9F71634}" dt="2022-05-24T13:38:50.807" v="520" actId="14100"/>
          <ac:picMkLst>
            <pc:docMk/>
            <pc:sldMk cId="1032003237" sldId="260"/>
            <ac:picMk id="3" creationId="{27070EBC-F3EA-0E6E-1EDD-B6EDDBEB573B}"/>
          </ac:picMkLst>
        </pc:picChg>
      </pc:sldChg>
      <pc:sldChg chg="del">
        <pc:chgData name="Cecilia Paolini" userId="5f1327291e59a3b7" providerId="LiveId" clId="{53AE00C7-7A76-45E9-8576-95BBD9F71634}" dt="2022-05-24T13:26:18.807" v="123" actId="47"/>
        <pc:sldMkLst>
          <pc:docMk/>
          <pc:sldMk cId="4113601109" sldId="260"/>
        </pc:sldMkLst>
      </pc:sldChg>
      <pc:sldChg chg="addSp modSp new mod">
        <pc:chgData name="Cecilia Paolini" userId="5f1327291e59a3b7" providerId="LiveId" clId="{53AE00C7-7A76-45E9-8576-95BBD9F71634}" dt="2022-05-24T13:41:15.105" v="571" actId="14100"/>
        <pc:sldMkLst>
          <pc:docMk/>
          <pc:sldMk cId="66001220" sldId="261"/>
        </pc:sldMkLst>
        <pc:spChg chg="add mod">
          <ac:chgData name="Cecilia Paolini" userId="5f1327291e59a3b7" providerId="LiveId" clId="{53AE00C7-7A76-45E9-8576-95BBD9F71634}" dt="2022-05-24T13:40:56.649" v="569" actId="255"/>
          <ac:spMkLst>
            <pc:docMk/>
            <pc:sldMk cId="66001220" sldId="261"/>
            <ac:spMk id="6" creationId="{0D6179C5-A366-8F51-ECE1-FC2AB50C8D41}"/>
          </ac:spMkLst>
        </pc:spChg>
        <pc:picChg chg="add mod">
          <ac:chgData name="Cecilia Paolini" userId="5f1327291e59a3b7" providerId="LiveId" clId="{53AE00C7-7A76-45E9-8576-95BBD9F71634}" dt="2022-05-24T13:41:15.105" v="571" actId="14100"/>
          <ac:picMkLst>
            <pc:docMk/>
            <pc:sldMk cId="66001220" sldId="261"/>
            <ac:picMk id="3" creationId="{99F7C0B3-CADB-8724-0AD8-737405E28E52}"/>
          </ac:picMkLst>
        </pc:picChg>
        <pc:picChg chg="add mod">
          <ac:chgData name="Cecilia Paolini" userId="5f1327291e59a3b7" providerId="LiveId" clId="{53AE00C7-7A76-45E9-8576-95BBD9F71634}" dt="2022-05-24T13:41:07.097" v="570" actId="14100"/>
          <ac:picMkLst>
            <pc:docMk/>
            <pc:sldMk cId="66001220" sldId="261"/>
            <ac:picMk id="5" creationId="{DBF3C232-7685-B4C6-D729-130C5EA5739D}"/>
          </ac:picMkLst>
        </pc:picChg>
      </pc:sldChg>
      <pc:sldChg chg="del">
        <pc:chgData name="Cecilia Paolini" userId="5f1327291e59a3b7" providerId="LiveId" clId="{53AE00C7-7A76-45E9-8576-95BBD9F71634}" dt="2022-05-24T13:26:19.172" v="124" actId="47"/>
        <pc:sldMkLst>
          <pc:docMk/>
          <pc:sldMk cId="3107029467" sldId="261"/>
        </pc:sldMkLst>
      </pc:sldChg>
      <pc:sldChg chg="del">
        <pc:chgData name="Cecilia Paolini" userId="5f1327291e59a3b7" providerId="LiveId" clId="{53AE00C7-7A76-45E9-8576-95BBD9F71634}" dt="2022-05-24T13:26:19.524" v="125" actId="47"/>
        <pc:sldMkLst>
          <pc:docMk/>
          <pc:sldMk cId="3065296037" sldId="262"/>
        </pc:sldMkLst>
      </pc:sldChg>
      <pc:sldChg chg="addSp modSp new mod setBg">
        <pc:chgData name="Cecilia Paolini" userId="5f1327291e59a3b7" providerId="LiveId" clId="{53AE00C7-7A76-45E9-8576-95BBD9F71634}" dt="2022-05-24T13:42:34.975" v="601" actId="255"/>
        <pc:sldMkLst>
          <pc:docMk/>
          <pc:sldMk cId="4035082502" sldId="262"/>
        </pc:sldMkLst>
        <pc:spChg chg="add mod">
          <ac:chgData name="Cecilia Paolini" userId="5f1327291e59a3b7" providerId="LiveId" clId="{53AE00C7-7A76-45E9-8576-95BBD9F71634}" dt="2022-05-24T13:42:34.975" v="601" actId="255"/>
          <ac:spMkLst>
            <pc:docMk/>
            <pc:sldMk cId="4035082502" sldId="262"/>
            <ac:spMk id="4" creationId="{8BD90FE3-B70B-5854-5004-514DC8BFF500}"/>
          </ac:spMkLst>
        </pc:spChg>
        <pc:picChg chg="add mod ord">
          <ac:chgData name="Cecilia Paolini" userId="5f1327291e59a3b7" providerId="LiveId" clId="{53AE00C7-7A76-45E9-8576-95BBD9F71634}" dt="2022-05-24T13:42:13.271" v="598" actId="26606"/>
          <ac:picMkLst>
            <pc:docMk/>
            <pc:sldMk cId="4035082502" sldId="262"/>
            <ac:picMk id="3" creationId="{DED8F5AC-6014-52D9-F348-9746B52F7F3D}"/>
          </ac:picMkLst>
        </pc:picChg>
        <pc:cxnChg chg="add">
          <ac:chgData name="Cecilia Paolini" userId="5f1327291e59a3b7" providerId="LiveId" clId="{53AE00C7-7A76-45E9-8576-95BBD9F71634}" dt="2022-05-24T13:42:13.271" v="598" actId="26606"/>
          <ac:cxnSpMkLst>
            <pc:docMk/>
            <pc:sldMk cId="4035082502" sldId="262"/>
            <ac:cxnSpMk id="9" creationId="{A7F400EE-A8A5-48AF-B4D6-291B52C6F0B0}"/>
          </ac:cxnSpMkLst>
        </pc:cxnChg>
      </pc:sldChg>
      <pc:sldChg chg="addSp modSp new mod">
        <pc:chgData name="Cecilia Paolini" userId="5f1327291e59a3b7" providerId="LiveId" clId="{53AE00C7-7A76-45E9-8576-95BBD9F71634}" dt="2022-05-24T13:48:35.753" v="669" actId="1076"/>
        <pc:sldMkLst>
          <pc:docMk/>
          <pc:sldMk cId="2333187321" sldId="263"/>
        </pc:sldMkLst>
        <pc:spChg chg="add mod">
          <ac:chgData name="Cecilia Paolini" userId="5f1327291e59a3b7" providerId="LiveId" clId="{53AE00C7-7A76-45E9-8576-95BBD9F71634}" dt="2022-05-24T13:48:29.603" v="667" actId="255"/>
          <ac:spMkLst>
            <pc:docMk/>
            <pc:sldMk cId="2333187321" sldId="263"/>
            <ac:spMk id="3" creationId="{A105D1ED-C873-D542-6398-3CF8EC28D26A}"/>
          </ac:spMkLst>
        </pc:spChg>
        <pc:picChg chg="add mod">
          <ac:chgData name="Cecilia Paolini" userId="5f1327291e59a3b7" providerId="LiveId" clId="{53AE00C7-7A76-45E9-8576-95BBD9F71634}" dt="2022-05-24T13:48:35.753" v="669" actId="1076"/>
          <ac:picMkLst>
            <pc:docMk/>
            <pc:sldMk cId="2333187321" sldId="263"/>
            <ac:picMk id="2" creationId="{0B09DB28-B66B-6959-B9A7-BB4C912EBFD5}"/>
          </ac:picMkLst>
        </pc:picChg>
      </pc:sldChg>
      <pc:sldChg chg="del">
        <pc:chgData name="Cecilia Paolini" userId="5f1327291e59a3b7" providerId="LiveId" clId="{53AE00C7-7A76-45E9-8576-95BBD9F71634}" dt="2022-05-24T13:26:19.840" v="126" actId="47"/>
        <pc:sldMkLst>
          <pc:docMk/>
          <pc:sldMk cId="3052574884" sldId="263"/>
        </pc:sldMkLst>
      </pc:sldChg>
      <pc:sldChg chg="del">
        <pc:chgData name="Cecilia Paolini" userId="5f1327291e59a3b7" providerId="LiveId" clId="{53AE00C7-7A76-45E9-8576-95BBD9F71634}" dt="2022-05-24T13:26:20.220" v="127" actId="47"/>
        <pc:sldMkLst>
          <pc:docMk/>
          <pc:sldMk cId="2279019784" sldId="264"/>
        </pc:sldMkLst>
      </pc:sldChg>
      <pc:sldChg chg="addSp modSp new mod">
        <pc:chgData name="Cecilia Paolini" userId="5f1327291e59a3b7" providerId="LiveId" clId="{53AE00C7-7A76-45E9-8576-95BBD9F71634}" dt="2022-05-24T13:50:15.449" v="720" actId="255"/>
        <pc:sldMkLst>
          <pc:docMk/>
          <pc:sldMk cId="3141726930" sldId="264"/>
        </pc:sldMkLst>
        <pc:spChg chg="add mod">
          <ac:chgData name="Cecilia Paolini" userId="5f1327291e59a3b7" providerId="LiveId" clId="{53AE00C7-7A76-45E9-8576-95BBD9F71634}" dt="2022-05-24T13:50:15.449" v="720" actId="255"/>
          <ac:spMkLst>
            <pc:docMk/>
            <pc:sldMk cId="3141726930" sldId="264"/>
            <ac:spMk id="3" creationId="{04A0A5B8-B448-DCC1-B2DB-6082C0FFC884}"/>
          </ac:spMkLst>
        </pc:spChg>
        <pc:picChg chg="add mod">
          <ac:chgData name="Cecilia Paolini" userId="5f1327291e59a3b7" providerId="LiveId" clId="{53AE00C7-7A76-45E9-8576-95BBD9F71634}" dt="2022-05-24T13:49:41.840" v="672" actId="1076"/>
          <ac:picMkLst>
            <pc:docMk/>
            <pc:sldMk cId="3141726930" sldId="264"/>
            <ac:picMk id="2" creationId="{EC17BE8C-F436-140C-1CA8-DD383130978D}"/>
          </ac:picMkLst>
        </pc:picChg>
      </pc:sldChg>
      <pc:sldChg chg="addSp modSp new mod">
        <pc:chgData name="Cecilia Paolini" userId="5f1327291e59a3b7" providerId="LiveId" clId="{53AE00C7-7A76-45E9-8576-95BBD9F71634}" dt="2022-05-24T13:59:45.294" v="777" actId="255"/>
        <pc:sldMkLst>
          <pc:docMk/>
          <pc:sldMk cId="3088342223" sldId="265"/>
        </pc:sldMkLst>
        <pc:spChg chg="add mod">
          <ac:chgData name="Cecilia Paolini" userId="5f1327291e59a3b7" providerId="LiveId" clId="{53AE00C7-7A76-45E9-8576-95BBD9F71634}" dt="2022-05-24T13:59:45.294" v="777" actId="255"/>
          <ac:spMkLst>
            <pc:docMk/>
            <pc:sldMk cId="3088342223" sldId="265"/>
            <ac:spMk id="3" creationId="{DB178DAD-616E-9EE8-DD04-5CD9BDBDDF3E}"/>
          </ac:spMkLst>
        </pc:spChg>
        <pc:picChg chg="add mod">
          <ac:chgData name="Cecilia Paolini" userId="5f1327291e59a3b7" providerId="LiveId" clId="{53AE00C7-7A76-45E9-8576-95BBD9F71634}" dt="2022-05-24T13:58:10.810" v="725" actId="1076"/>
          <ac:picMkLst>
            <pc:docMk/>
            <pc:sldMk cId="3088342223" sldId="265"/>
            <ac:picMk id="2" creationId="{F8FCF8FB-853F-1BFC-C11F-9953D565BDF3}"/>
          </ac:picMkLst>
        </pc:picChg>
      </pc:sldChg>
      <pc:sldChg chg="del">
        <pc:chgData name="Cecilia Paolini" userId="5f1327291e59a3b7" providerId="LiveId" clId="{53AE00C7-7A76-45E9-8576-95BBD9F71634}" dt="2022-05-24T13:26:20.527" v="128" actId="47"/>
        <pc:sldMkLst>
          <pc:docMk/>
          <pc:sldMk cId="3423905334" sldId="265"/>
        </pc:sldMkLst>
      </pc:sldChg>
      <pc:sldChg chg="del">
        <pc:chgData name="Cecilia Paolini" userId="5f1327291e59a3b7" providerId="LiveId" clId="{53AE00C7-7A76-45E9-8576-95BBD9F71634}" dt="2022-05-24T13:26:21.081" v="129" actId="47"/>
        <pc:sldMkLst>
          <pc:docMk/>
          <pc:sldMk cId="1967208388" sldId="266"/>
        </pc:sldMkLst>
      </pc:sldChg>
      <pc:sldChg chg="del">
        <pc:chgData name="Cecilia Paolini" userId="5f1327291e59a3b7" providerId="LiveId" clId="{53AE00C7-7A76-45E9-8576-95BBD9F71634}" dt="2022-05-24T13:26:21.275" v="130" actId="47"/>
        <pc:sldMkLst>
          <pc:docMk/>
          <pc:sldMk cId="2583890592" sldId="267"/>
        </pc:sldMkLst>
      </pc:sldChg>
      <pc:sldChg chg="del">
        <pc:chgData name="Cecilia Paolini" userId="5f1327291e59a3b7" providerId="LiveId" clId="{53AE00C7-7A76-45E9-8576-95BBD9F71634}" dt="2022-05-24T13:26:21.476" v="131" actId="47"/>
        <pc:sldMkLst>
          <pc:docMk/>
          <pc:sldMk cId="3176215699" sldId="268"/>
        </pc:sldMkLst>
      </pc:sldChg>
      <pc:sldChg chg="del">
        <pc:chgData name="Cecilia Paolini" userId="5f1327291e59a3b7" providerId="LiveId" clId="{53AE00C7-7A76-45E9-8576-95BBD9F71634}" dt="2022-05-24T13:26:21.660" v="132" actId="47"/>
        <pc:sldMkLst>
          <pc:docMk/>
          <pc:sldMk cId="2816926233" sldId="269"/>
        </pc:sldMkLst>
      </pc:sldChg>
      <pc:sldChg chg="del">
        <pc:chgData name="Cecilia Paolini" userId="5f1327291e59a3b7" providerId="LiveId" clId="{53AE00C7-7A76-45E9-8576-95BBD9F71634}" dt="2022-05-24T13:26:21.863" v="133" actId="47"/>
        <pc:sldMkLst>
          <pc:docMk/>
          <pc:sldMk cId="2016711337" sldId="270"/>
        </pc:sldMkLst>
      </pc:sldChg>
      <pc:sldChg chg="del">
        <pc:chgData name="Cecilia Paolini" userId="5f1327291e59a3b7" providerId="LiveId" clId="{53AE00C7-7A76-45E9-8576-95BBD9F71634}" dt="2022-05-24T13:26:22.399" v="134" actId="47"/>
        <pc:sldMkLst>
          <pc:docMk/>
          <pc:sldMk cId="1250748047" sldId="271"/>
        </pc:sldMkLst>
      </pc:sldChg>
    </pc:docChg>
  </pc:docChgLst>
  <pc:docChgLst>
    <pc:chgData name="Cecilia Paolini" userId="5f1327291e59a3b7" providerId="LiveId" clId="{82723187-F572-4948-93D0-BE66D449E768}"/>
    <pc:docChg chg="modSld">
      <pc:chgData name="Cecilia Paolini" userId="5f1327291e59a3b7" providerId="LiveId" clId="{82723187-F572-4948-93D0-BE66D449E768}" dt="2022-04-26T16:07:46.724" v="14" actId="1036"/>
      <pc:docMkLst>
        <pc:docMk/>
      </pc:docMkLst>
      <pc:sldChg chg="modSp mod">
        <pc:chgData name="Cecilia Paolini" userId="5f1327291e59a3b7" providerId="LiveId" clId="{82723187-F572-4948-93D0-BE66D449E768}" dt="2022-04-26T16:07:46.724" v="14" actId="1036"/>
        <pc:sldMkLst>
          <pc:docMk/>
          <pc:sldMk cId="3107029467" sldId="261"/>
        </pc:sldMkLst>
        <pc:spChg chg="mod">
          <ac:chgData name="Cecilia Paolini" userId="5f1327291e59a3b7" providerId="LiveId" clId="{82723187-F572-4948-93D0-BE66D449E768}" dt="2022-04-26T16:06:25.042" v="6" actId="121"/>
          <ac:spMkLst>
            <pc:docMk/>
            <pc:sldMk cId="3107029467" sldId="261"/>
            <ac:spMk id="9" creationId="{8A921FDE-9F52-B649-C5B7-4D8BC80FE7D1}"/>
          </ac:spMkLst>
        </pc:spChg>
        <pc:spChg chg="mod">
          <ac:chgData name="Cecilia Paolini" userId="5f1327291e59a3b7" providerId="LiveId" clId="{82723187-F572-4948-93D0-BE66D449E768}" dt="2022-04-26T16:06:26.609" v="7" actId="120"/>
          <ac:spMkLst>
            <pc:docMk/>
            <pc:sldMk cId="3107029467" sldId="261"/>
            <ac:spMk id="12" creationId="{0E1F77E3-615C-AFEE-9900-9E0AF3E7917B}"/>
          </ac:spMkLst>
        </pc:spChg>
        <pc:picChg chg="mod">
          <ac:chgData name="Cecilia Paolini" userId="5f1327291e59a3b7" providerId="LiveId" clId="{82723187-F572-4948-93D0-BE66D449E768}" dt="2022-04-26T16:06:11.991" v="3" actId="1076"/>
          <ac:picMkLst>
            <pc:docMk/>
            <pc:sldMk cId="3107029467" sldId="261"/>
            <ac:picMk id="3" creationId="{FED72382-6DA3-3FB3-13AB-483223CC482A}"/>
          </ac:picMkLst>
        </pc:picChg>
        <pc:picChg chg="mod">
          <ac:chgData name="Cecilia Paolini" userId="5f1327291e59a3b7" providerId="LiveId" clId="{82723187-F572-4948-93D0-BE66D449E768}" dt="2022-04-26T16:07:46.724" v="14" actId="1036"/>
          <ac:picMkLst>
            <pc:docMk/>
            <pc:sldMk cId="3107029467" sldId="261"/>
            <ac:picMk id="5" creationId="{34476022-41F9-C0F4-916B-8AD557DCBD9F}"/>
          </ac:picMkLst>
        </pc:picChg>
      </pc:sldChg>
    </pc:docChg>
  </pc:docChgLst>
  <pc:docChgLst>
    <pc:chgData name="Cecilia Paolini" userId="5f1327291e59a3b7" providerId="LiveId" clId="{764363B6-DDB2-45AC-A3E2-ADC822704BC7}"/>
    <pc:docChg chg="undo custSel addSld delSld modSld sldOrd">
      <pc:chgData name="Cecilia Paolini" userId="5f1327291e59a3b7" providerId="LiveId" clId="{764363B6-DDB2-45AC-A3E2-ADC822704BC7}" dt="2022-07-21T04:13:11.883" v="337" actId="47"/>
      <pc:docMkLst>
        <pc:docMk/>
      </pc:docMkLst>
      <pc:sldChg chg="modSp mod">
        <pc:chgData name="Cecilia Paolini" userId="5f1327291e59a3b7" providerId="LiveId" clId="{764363B6-DDB2-45AC-A3E2-ADC822704BC7}" dt="2022-07-18T13:43:49.413" v="171" actId="20577"/>
        <pc:sldMkLst>
          <pc:docMk/>
          <pc:sldMk cId="2288057901" sldId="256"/>
        </pc:sldMkLst>
        <pc:spChg chg="mod">
          <ac:chgData name="Cecilia Paolini" userId="5f1327291e59a3b7" providerId="LiveId" clId="{764363B6-DDB2-45AC-A3E2-ADC822704BC7}" dt="2022-07-18T13:43:49.413" v="171" actId="20577"/>
          <ac:spMkLst>
            <pc:docMk/>
            <pc:sldMk cId="2288057901" sldId="256"/>
            <ac:spMk id="2" creationId="{357A8576-6A82-4B04-1860-0BBEA58CD7C8}"/>
          </ac:spMkLst>
        </pc:spChg>
        <pc:spChg chg="mod">
          <ac:chgData name="Cecilia Paolini" userId="5f1327291e59a3b7" providerId="LiveId" clId="{764363B6-DDB2-45AC-A3E2-ADC822704BC7}" dt="2022-07-18T13:39:49.139" v="29" actId="20577"/>
          <ac:spMkLst>
            <pc:docMk/>
            <pc:sldMk cId="2288057901" sldId="256"/>
            <ac:spMk id="6" creationId="{73D65DFE-B5CC-1CC2-3D3D-2F61A7938C63}"/>
          </ac:spMkLst>
        </pc:spChg>
      </pc:sldChg>
      <pc:sldChg chg="addSp delSp modSp new mod setBg">
        <pc:chgData name="Cecilia Paolini" userId="5f1327291e59a3b7" providerId="LiveId" clId="{764363B6-DDB2-45AC-A3E2-ADC822704BC7}" dt="2022-07-18T14:09:55.634" v="213" actId="14100"/>
        <pc:sldMkLst>
          <pc:docMk/>
          <pc:sldMk cId="2455834253" sldId="257"/>
        </pc:sldMkLst>
        <pc:spChg chg="add del">
          <ac:chgData name="Cecilia Paolini" userId="5f1327291e59a3b7" providerId="LiveId" clId="{764363B6-DDB2-45AC-A3E2-ADC822704BC7}" dt="2022-07-18T14:08:45.122" v="205" actId="26606"/>
          <ac:spMkLst>
            <pc:docMk/>
            <pc:sldMk cId="2455834253" sldId="257"/>
            <ac:spMk id="8" creationId="{32BC26D8-82FB-445E-AA49-62A77D7C1EE0}"/>
          </ac:spMkLst>
        </pc:spChg>
        <pc:spChg chg="add del">
          <ac:chgData name="Cecilia Paolini" userId="5f1327291e59a3b7" providerId="LiveId" clId="{764363B6-DDB2-45AC-A3E2-ADC822704BC7}" dt="2022-07-18T14:08:45.122" v="205" actId="26606"/>
          <ac:spMkLst>
            <pc:docMk/>
            <pc:sldMk cId="2455834253" sldId="257"/>
            <ac:spMk id="10" creationId="{CB44330D-EA18-4254-AA95-EB49948539B8}"/>
          </ac:spMkLst>
        </pc:spChg>
        <pc:picChg chg="add mod">
          <ac:chgData name="Cecilia Paolini" userId="5f1327291e59a3b7" providerId="LiveId" clId="{764363B6-DDB2-45AC-A3E2-ADC822704BC7}" dt="2022-07-18T14:09:17.445" v="210" actId="1076"/>
          <ac:picMkLst>
            <pc:docMk/>
            <pc:sldMk cId="2455834253" sldId="257"/>
            <ac:picMk id="3" creationId="{ECB29612-2C99-45BD-E152-D7DBCE8D1726}"/>
          </ac:picMkLst>
        </pc:picChg>
        <pc:picChg chg="add mod">
          <ac:chgData name="Cecilia Paolini" userId="5f1327291e59a3b7" providerId="LiveId" clId="{764363B6-DDB2-45AC-A3E2-ADC822704BC7}" dt="2022-07-18T14:09:55.634" v="213" actId="14100"/>
          <ac:picMkLst>
            <pc:docMk/>
            <pc:sldMk cId="2455834253" sldId="257"/>
            <ac:picMk id="5" creationId="{84AD9B7A-9615-F536-FF81-955A2AC72A54}"/>
          </ac:picMkLst>
        </pc:picChg>
      </pc:sldChg>
      <pc:sldChg chg="delSp del mod">
        <pc:chgData name="Cecilia Paolini" userId="5f1327291e59a3b7" providerId="LiveId" clId="{764363B6-DDB2-45AC-A3E2-ADC822704BC7}" dt="2022-07-18T13:39:56.391" v="31" actId="47"/>
        <pc:sldMkLst>
          <pc:docMk/>
          <pc:sldMk cId="3584098227" sldId="257"/>
        </pc:sldMkLst>
        <pc:picChg chg="del">
          <ac:chgData name="Cecilia Paolini" userId="5f1327291e59a3b7" providerId="LiveId" clId="{764363B6-DDB2-45AC-A3E2-ADC822704BC7}" dt="2022-07-18T13:39:53.259" v="30" actId="478"/>
          <ac:picMkLst>
            <pc:docMk/>
            <pc:sldMk cId="3584098227" sldId="257"/>
            <ac:picMk id="5" creationId="{7F349E7C-8A2B-D561-4D76-E91B07F22FE7}"/>
          </ac:picMkLst>
        </pc:picChg>
      </pc:sldChg>
      <pc:sldChg chg="addSp modSp new mod ord setBg">
        <pc:chgData name="Cecilia Paolini" userId="5f1327291e59a3b7" providerId="LiveId" clId="{764363B6-DDB2-45AC-A3E2-ADC822704BC7}" dt="2022-07-18T14:01:51.883" v="190"/>
        <pc:sldMkLst>
          <pc:docMk/>
          <pc:sldMk cId="1626378320" sldId="258"/>
        </pc:sldMkLst>
        <pc:spChg chg="add">
          <ac:chgData name="Cecilia Paolini" userId="5f1327291e59a3b7" providerId="LiveId" clId="{764363B6-DDB2-45AC-A3E2-ADC822704BC7}" dt="2022-07-18T13:50:40.674" v="177" actId="26606"/>
          <ac:spMkLst>
            <pc:docMk/>
            <pc:sldMk cId="1626378320" sldId="258"/>
            <ac:spMk id="7" creationId="{42A4FC2C-047E-45A5-965D-8E1E3BF09BC6}"/>
          </ac:spMkLst>
        </pc:spChg>
        <pc:picChg chg="add mod">
          <ac:chgData name="Cecilia Paolini" userId="5f1327291e59a3b7" providerId="LiveId" clId="{764363B6-DDB2-45AC-A3E2-ADC822704BC7}" dt="2022-07-18T13:50:40.674" v="177" actId="26606"/>
          <ac:picMkLst>
            <pc:docMk/>
            <pc:sldMk cId="1626378320" sldId="258"/>
            <ac:picMk id="2" creationId="{4DAA7699-78F8-16CF-AE63-648C62ED4F55}"/>
          </ac:picMkLst>
        </pc:picChg>
      </pc:sldChg>
      <pc:sldChg chg="del">
        <pc:chgData name="Cecilia Paolini" userId="5f1327291e59a3b7" providerId="LiveId" clId="{764363B6-DDB2-45AC-A3E2-ADC822704BC7}" dt="2022-07-18T13:39:58.645" v="34" actId="47"/>
        <pc:sldMkLst>
          <pc:docMk/>
          <pc:sldMk cId="4159773633" sldId="258"/>
        </pc:sldMkLst>
      </pc:sldChg>
      <pc:sldChg chg="addSp delSp modSp new mod ord">
        <pc:chgData name="Cecilia Paolini" userId="5f1327291e59a3b7" providerId="LiveId" clId="{764363B6-DDB2-45AC-A3E2-ADC822704BC7}" dt="2022-07-18T21:47:21.760" v="336" actId="1076"/>
        <pc:sldMkLst>
          <pc:docMk/>
          <pc:sldMk cId="1351762004" sldId="259"/>
        </pc:sldMkLst>
        <pc:picChg chg="add del mod">
          <ac:chgData name="Cecilia Paolini" userId="5f1327291e59a3b7" providerId="LiveId" clId="{764363B6-DDB2-45AC-A3E2-ADC822704BC7}" dt="2022-07-18T21:46:55.525" v="329" actId="478"/>
          <ac:picMkLst>
            <pc:docMk/>
            <pc:sldMk cId="1351762004" sldId="259"/>
            <ac:picMk id="3" creationId="{72A5E8F0-EBF5-E4B7-FFF6-94B3AA99F92D}"/>
          </ac:picMkLst>
        </pc:picChg>
        <pc:picChg chg="add mod">
          <ac:chgData name="Cecilia Paolini" userId="5f1327291e59a3b7" providerId="LiveId" clId="{764363B6-DDB2-45AC-A3E2-ADC822704BC7}" dt="2022-07-18T21:47:03.946" v="331" actId="1076"/>
          <ac:picMkLst>
            <pc:docMk/>
            <pc:sldMk cId="1351762004" sldId="259"/>
            <ac:picMk id="5" creationId="{9FFC8A87-DB1D-43DC-EA54-802634C779AE}"/>
          </ac:picMkLst>
        </pc:picChg>
        <pc:picChg chg="add mod">
          <ac:chgData name="Cecilia Paolini" userId="5f1327291e59a3b7" providerId="LiveId" clId="{764363B6-DDB2-45AC-A3E2-ADC822704BC7}" dt="2022-07-18T21:47:21.760" v="336" actId="1076"/>
          <ac:picMkLst>
            <pc:docMk/>
            <pc:sldMk cId="1351762004" sldId="259"/>
            <ac:picMk id="7" creationId="{825803B7-6070-41C2-BBCC-62729C68F1C4}"/>
          </ac:picMkLst>
        </pc:picChg>
      </pc:sldChg>
      <pc:sldChg chg="del">
        <pc:chgData name="Cecilia Paolini" userId="5f1327291e59a3b7" providerId="LiveId" clId="{764363B6-DDB2-45AC-A3E2-ADC822704BC7}" dt="2022-07-18T13:39:58.036" v="33" actId="47"/>
        <pc:sldMkLst>
          <pc:docMk/>
          <pc:sldMk cId="2742194965" sldId="259"/>
        </pc:sldMkLst>
      </pc:sldChg>
      <pc:sldChg chg="del">
        <pc:chgData name="Cecilia Paolini" userId="5f1327291e59a3b7" providerId="LiveId" clId="{764363B6-DDB2-45AC-A3E2-ADC822704BC7}" dt="2022-07-18T13:39:57.183" v="32" actId="47"/>
        <pc:sldMkLst>
          <pc:docMk/>
          <pc:sldMk cId="1032003237" sldId="260"/>
        </pc:sldMkLst>
      </pc:sldChg>
      <pc:sldChg chg="new del ord">
        <pc:chgData name="Cecilia Paolini" userId="5f1327291e59a3b7" providerId="LiveId" clId="{764363B6-DDB2-45AC-A3E2-ADC822704BC7}" dt="2022-07-18T14:17:59.276" v="214" actId="47"/>
        <pc:sldMkLst>
          <pc:docMk/>
          <pc:sldMk cId="3781624759" sldId="260"/>
        </pc:sldMkLst>
      </pc:sldChg>
      <pc:sldChg chg="addSp modSp new mod ord">
        <pc:chgData name="Cecilia Paolini" userId="5f1327291e59a3b7" providerId="LiveId" clId="{764363B6-DDB2-45AC-A3E2-ADC822704BC7}" dt="2022-07-18T14:04:41.210" v="201" actId="1076"/>
        <pc:sldMkLst>
          <pc:docMk/>
          <pc:sldMk cId="43697361" sldId="261"/>
        </pc:sldMkLst>
        <pc:picChg chg="add mod">
          <ac:chgData name="Cecilia Paolini" userId="5f1327291e59a3b7" providerId="LiveId" clId="{764363B6-DDB2-45AC-A3E2-ADC822704BC7}" dt="2022-07-18T14:04:41.210" v="201" actId="1076"/>
          <ac:picMkLst>
            <pc:docMk/>
            <pc:sldMk cId="43697361" sldId="261"/>
            <ac:picMk id="3" creationId="{97232198-991F-19C6-18E6-F04C0C83DDD0}"/>
          </ac:picMkLst>
        </pc:picChg>
        <pc:picChg chg="add mod">
          <ac:chgData name="Cecilia Paolini" userId="5f1327291e59a3b7" providerId="LiveId" clId="{764363B6-DDB2-45AC-A3E2-ADC822704BC7}" dt="2022-07-18T14:04:04.276" v="198" actId="1076"/>
          <ac:picMkLst>
            <pc:docMk/>
            <pc:sldMk cId="43697361" sldId="261"/>
            <ac:picMk id="5" creationId="{6ECA1753-0F70-B20C-8ED2-640DD84D44D0}"/>
          </ac:picMkLst>
        </pc:picChg>
      </pc:sldChg>
      <pc:sldChg chg="del">
        <pc:chgData name="Cecilia Paolini" userId="5f1327291e59a3b7" providerId="LiveId" clId="{764363B6-DDB2-45AC-A3E2-ADC822704BC7}" dt="2022-07-18T13:39:59.245" v="35" actId="47"/>
        <pc:sldMkLst>
          <pc:docMk/>
          <pc:sldMk cId="66001220" sldId="261"/>
        </pc:sldMkLst>
      </pc:sldChg>
      <pc:sldChg chg="addSp modSp new mod">
        <pc:chgData name="Cecilia Paolini" userId="5f1327291e59a3b7" providerId="LiveId" clId="{764363B6-DDB2-45AC-A3E2-ADC822704BC7}" dt="2022-07-18T14:21:07.982" v="231" actId="1076"/>
        <pc:sldMkLst>
          <pc:docMk/>
          <pc:sldMk cId="3728482913" sldId="262"/>
        </pc:sldMkLst>
        <pc:picChg chg="add mod modCrop">
          <ac:chgData name="Cecilia Paolini" userId="5f1327291e59a3b7" providerId="LiveId" clId="{764363B6-DDB2-45AC-A3E2-ADC822704BC7}" dt="2022-07-18T14:21:04.745" v="230" actId="1076"/>
          <ac:picMkLst>
            <pc:docMk/>
            <pc:sldMk cId="3728482913" sldId="262"/>
            <ac:picMk id="2" creationId="{553D237C-02A5-4022-160B-7C32C7840BB9}"/>
          </ac:picMkLst>
        </pc:picChg>
        <pc:picChg chg="add mod modCrop">
          <ac:chgData name="Cecilia Paolini" userId="5f1327291e59a3b7" providerId="LiveId" clId="{764363B6-DDB2-45AC-A3E2-ADC822704BC7}" dt="2022-07-18T14:21:07.982" v="231" actId="1076"/>
          <ac:picMkLst>
            <pc:docMk/>
            <pc:sldMk cId="3728482913" sldId="262"/>
            <ac:picMk id="3" creationId="{FD6AC6F1-9395-1166-8695-398A03B6DA96}"/>
          </ac:picMkLst>
        </pc:picChg>
      </pc:sldChg>
      <pc:sldChg chg="del">
        <pc:chgData name="Cecilia Paolini" userId="5f1327291e59a3b7" providerId="LiveId" clId="{764363B6-DDB2-45AC-A3E2-ADC822704BC7}" dt="2022-07-18T13:39:59.902" v="36" actId="47"/>
        <pc:sldMkLst>
          <pc:docMk/>
          <pc:sldMk cId="4035082502" sldId="262"/>
        </pc:sldMkLst>
      </pc:sldChg>
      <pc:sldChg chg="del">
        <pc:chgData name="Cecilia Paolini" userId="5f1327291e59a3b7" providerId="LiveId" clId="{764363B6-DDB2-45AC-A3E2-ADC822704BC7}" dt="2022-07-18T13:40:00.455" v="37" actId="47"/>
        <pc:sldMkLst>
          <pc:docMk/>
          <pc:sldMk cId="2333187321" sldId="263"/>
        </pc:sldMkLst>
      </pc:sldChg>
      <pc:sldChg chg="addSp delSp modSp new mod setBg">
        <pc:chgData name="Cecilia Paolini" userId="5f1327291e59a3b7" providerId="LiveId" clId="{764363B6-DDB2-45AC-A3E2-ADC822704BC7}" dt="2022-07-18T21:29:45.209" v="284" actId="1076"/>
        <pc:sldMkLst>
          <pc:docMk/>
          <pc:sldMk cId="3795292106" sldId="263"/>
        </pc:sldMkLst>
        <pc:spChg chg="add del">
          <ac:chgData name="Cecilia Paolini" userId="5f1327291e59a3b7" providerId="LiveId" clId="{764363B6-DDB2-45AC-A3E2-ADC822704BC7}" dt="2022-07-18T21:28:33.710" v="266" actId="26606"/>
          <ac:spMkLst>
            <pc:docMk/>
            <pc:sldMk cId="3795292106" sldId="263"/>
            <ac:spMk id="13" creationId="{9527FCEA-6143-4C5E-8C45-8AC9237ADE89}"/>
          </ac:spMkLst>
        </pc:spChg>
        <pc:spChg chg="add del">
          <ac:chgData name="Cecilia Paolini" userId="5f1327291e59a3b7" providerId="LiveId" clId="{764363B6-DDB2-45AC-A3E2-ADC822704BC7}" dt="2022-07-18T21:28:33.710" v="266" actId="26606"/>
          <ac:spMkLst>
            <pc:docMk/>
            <pc:sldMk cId="3795292106" sldId="263"/>
            <ac:spMk id="15" creationId="{1A9F23AD-7A55-49F3-A3EC-743F47F36B0E}"/>
          </ac:spMkLst>
        </pc:spChg>
        <pc:spChg chg="add del">
          <ac:chgData name="Cecilia Paolini" userId="5f1327291e59a3b7" providerId="LiveId" clId="{764363B6-DDB2-45AC-A3E2-ADC822704BC7}" dt="2022-07-18T21:28:33.710" v="266" actId="26606"/>
          <ac:spMkLst>
            <pc:docMk/>
            <pc:sldMk cId="3795292106" sldId="263"/>
            <ac:spMk id="17" creationId="{D7D9F91F-72C9-4DB9-ABD0-A8180D8262D5}"/>
          </ac:spMkLst>
        </pc:spChg>
        <pc:spChg chg="add del">
          <ac:chgData name="Cecilia Paolini" userId="5f1327291e59a3b7" providerId="LiveId" clId="{764363B6-DDB2-45AC-A3E2-ADC822704BC7}" dt="2022-07-18T21:28:33.710" v="266" actId="26606"/>
          <ac:spMkLst>
            <pc:docMk/>
            <pc:sldMk cId="3795292106" sldId="263"/>
            <ac:spMk id="19" creationId="{BE016956-CE9F-4946-8834-A8BC3529D0F6}"/>
          </ac:spMkLst>
        </pc:spChg>
        <pc:spChg chg="add del">
          <ac:chgData name="Cecilia Paolini" userId="5f1327291e59a3b7" providerId="LiveId" clId="{764363B6-DDB2-45AC-A3E2-ADC822704BC7}" dt="2022-07-18T21:28:37.347" v="268" actId="26606"/>
          <ac:spMkLst>
            <pc:docMk/>
            <pc:sldMk cId="3795292106" sldId="263"/>
            <ac:spMk id="21" creationId="{7F23EF37-19EC-4973-A7AF-4BBF68646D7D}"/>
          </ac:spMkLst>
        </pc:spChg>
        <pc:spChg chg="add del">
          <ac:chgData name="Cecilia Paolini" userId="5f1327291e59a3b7" providerId="LiveId" clId="{764363B6-DDB2-45AC-A3E2-ADC822704BC7}" dt="2022-07-18T21:28:41.617" v="270" actId="26606"/>
          <ac:spMkLst>
            <pc:docMk/>
            <pc:sldMk cId="3795292106" sldId="263"/>
            <ac:spMk id="23" creationId="{42A4FC2C-047E-45A5-965D-8E1E3BF09BC6}"/>
          </ac:spMkLst>
        </pc:spChg>
        <pc:spChg chg="add del">
          <ac:chgData name="Cecilia Paolini" userId="5f1327291e59a3b7" providerId="LiveId" clId="{764363B6-DDB2-45AC-A3E2-ADC822704BC7}" dt="2022-07-18T21:28:54.467" v="273" actId="26606"/>
          <ac:spMkLst>
            <pc:docMk/>
            <pc:sldMk cId="3795292106" sldId="263"/>
            <ac:spMk id="25" creationId="{7F23EF37-19EC-4973-A7AF-4BBF68646D7D}"/>
          </ac:spMkLst>
        </pc:spChg>
        <pc:spChg chg="add">
          <ac:chgData name="Cecilia Paolini" userId="5f1327291e59a3b7" providerId="LiveId" clId="{764363B6-DDB2-45AC-A3E2-ADC822704BC7}" dt="2022-07-18T21:28:54.467" v="273" actId="26606"/>
          <ac:spMkLst>
            <pc:docMk/>
            <pc:sldMk cId="3795292106" sldId="263"/>
            <ac:spMk id="30" creationId="{9527FCEA-6143-4C5E-8C45-8AC9237ADE89}"/>
          </ac:spMkLst>
        </pc:spChg>
        <pc:spChg chg="add">
          <ac:chgData name="Cecilia Paolini" userId="5f1327291e59a3b7" providerId="LiveId" clId="{764363B6-DDB2-45AC-A3E2-ADC822704BC7}" dt="2022-07-18T21:28:54.467" v="273" actId="26606"/>
          <ac:spMkLst>
            <pc:docMk/>
            <pc:sldMk cId="3795292106" sldId="263"/>
            <ac:spMk id="32" creationId="{1A9F23AD-7A55-49F3-A3EC-743F47F36B0E}"/>
          </ac:spMkLst>
        </pc:spChg>
        <pc:spChg chg="add">
          <ac:chgData name="Cecilia Paolini" userId="5f1327291e59a3b7" providerId="LiveId" clId="{764363B6-DDB2-45AC-A3E2-ADC822704BC7}" dt="2022-07-18T21:28:54.467" v="273" actId="26606"/>
          <ac:spMkLst>
            <pc:docMk/>
            <pc:sldMk cId="3795292106" sldId="263"/>
            <ac:spMk id="34" creationId="{D7D9F91F-72C9-4DB9-ABD0-A8180D8262D5}"/>
          </ac:spMkLst>
        </pc:spChg>
        <pc:spChg chg="add">
          <ac:chgData name="Cecilia Paolini" userId="5f1327291e59a3b7" providerId="LiveId" clId="{764363B6-DDB2-45AC-A3E2-ADC822704BC7}" dt="2022-07-18T21:28:54.467" v="273" actId="26606"/>
          <ac:spMkLst>
            <pc:docMk/>
            <pc:sldMk cId="3795292106" sldId="263"/>
            <ac:spMk id="36" creationId="{BE016956-CE9F-4946-8834-A8BC3529D0F6}"/>
          </ac:spMkLst>
        </pc:spChg>
        <pc:picChg chg="add mod ord">
          <ac:chgData name="Cecilia Paolini" userId="5f1327291e59a3b7" providerId="LiveId" clId="{764363B6-DDB2-45AC-A3E2-ADC822704BC7}" dt="2022-07-18T21:29:38.708" v="283" actId="1076"/>
          <ac:picMkLst>
            <pc:docMk/>
            <pc:sldMk cId="3795292106" sldId="263"/>
            <ac:picMk id="2" creationId="{71DD5063-4FC4-78FA-BF3B-5A49D3E080CE}"/>
          </ac:picMkLst>
        </pc:picChg>
        <pc:picChg chg="add mod ord">
          <ac:chgData name="Cecilia Paolini" userId="5f1327291e59a3b7" providerId="LiveId" clId="{764363B6-DDB2-45AC-A3E2-ADC822704BC7}" dt="2022-07-18T21:29:45.209" v="284" actId="1076"/>
          <ac:picMkLst>
            <pc:docMk/>
            <pc:sldMk cId="3795292106" sldId="263"/>
            <ac:picMk id="4" creationId="{6B3F7F6F-0EB2-3A81-2225-D44A193957FF}"/>
          </ac:picMkLst>
        </pc:picChg>
        <pc:picChg chg="add del mod">
          <ac:chgData name="Cecilia Paolini" userId="5f1327291e59a3b7" providerId="LiveId" clId="{764363B6-DDB2-45AC-A3E2-ADC822704BC7}" dt="2022-07-18T21:22:20.087" v="247" actId="21"/>
          <ac:picMkLst>
            <pc:docMk/>
            <pc:sldMk cId="3795292106" sldId="263"/>
            <ac:picMk id="6" creationId="{A7C153A6-D160-C558-95AE-FDE8BD8286DC}"/>
          </ac:picMkLst>
        </pc:picChg>
        <pc:picChg chg="add mod ord">
          <ac:chgData name="Cecilia Paolini" userId="5f1327291e59a3b7" providerId="LiveId" clId="{764363B6-DDB2-45AC-A3E2-ADC822704BC7}" dt="2022-07-18T21:29:11.267" v="277" actId="14100"/>
          <ac:picMkLst>
            <pc:docMk/>
            <pc:sldMk cId="3795292106" sldId="263"/>
            <ac:picMk id="8" creationId="{10AD8E25-0063-0B8B-0953-80E01200863E}"/>
          </ac:picMkLst>
        </pc:picChg>
      </pc:sldChg>
      <pc:sldChg chg="del">
        <pc:chgData name="Cecilia Paolini" userId="5f1327291e59a3b7" providerId="LiveId" clId="{764363B6-DDB2-45AC-A3E2-ADC822704BC7}" dt="2022-07-18T13:40:00.934" v="38" actId="47"/>
        <pc:sldMkLst>
          <pc:docMk/>
          <pc:sldMk cId="3141726930" sldId="264"/>
        </pc:sldMkLst>
      </pc:sldChg>
      <pc:sldChg chg="addSp modSp new mod">
        <pc:chgData name="Cecilia Paolini" userId="5f1327291e59a3b7" providerId="LiveId" clId="{764363B6-DDB2-45AC-A3E2-ADC822704BC7}" dt="2022-07-18T21:22:32.278" v="251" actId="1076"/>
        <pc:sldMkLst>
          <pc:docMk/>
          <pc:sldMk cId="3514964949" sldId="264"/>
        </pc:sldMkLst>
        <pc:picChg chg="add mod">
          <ac:chgData name="Cecilia Paolini" userId="5f1327291e59a3b7" providerId="LiveId" clId="{764363B6-DDB2-45AC-A3E2-ADC822704BC7}" dt="2022-07-18T21:22:32.278" v="251" actId="1076"/>
          <ac:picMkLst>
            <pc:docMk/>
            <pc:sldMk cId="3514964949" sldId="264"/>
            <ac:picMk id="2" creationId="{1CF72632-2FC9-3D8E-91F7-F8E30175C5A1}"/>
          </ac:picMkLst>
        </pc:picChg>
      </pc:sldChg>
      <pc:sldChg chg="del">
        <pc:chgData name="Cecilia Paolini" userId="5f1327291e59a3b7" providerId="LiveId" clId="{764363B6-DDB2-45AC-A3E2-ADC822704BC7}" dt="2022-07-18T13:40:01.940" v="39" actId="47"/>
        <pc:sldMkLst>
          <pc:docMk/>
          <pc:sldMk cId="3088342223" sldId="265"/>
        </pc:sldMkLst>
      </pc:sldChg>
      <pc:sldChg chg="addSp modSp new mod ord">
        <pc:chgData name="Cecilia Paolini" userId="5f1327291e59a3b7" providerId="LiveId" clId="{764363B6-DDB2-45AC-A3E2-ADC822704BC7}" dt="2022-07-18T21:35:13.823" v="298"/>
        <pc:sldMkLst>
          <pc:docMk/>
          <pc:sldMk cId="3682957263" sldId="265"/>
        </pc:sldMkLst>
        <pc:picChg chg="add mod">
          <ac:chgData name="Cecilia Paolini" userId="5f1327291e59a3b7" providerId="LiveId" clId="{764363B6-DDB2-45AC-A3E2-ADC822704BC7}" dt="2022-07-18T21:35:08.697" v="296" actId="14100"/>
          <ac:picMkLst>
            <pc:docMk/>
            <pc:sldMk cId="3682957263" sldId="265"/>
            <ac:picMk id="3" creationId="{7C0B2C04-D476-7F53-30F2-F31AE01CED8E}"/>
          </ac:picMkLst>
        </pc:picChg>
      </pc:sldChg>
      <pc:sldChg chg="addSp modSp new mod ord">
        <pc:chgData name="Cecilia Paolini" userId="5f1327291e59a3b7" providerId="LiveId" clId="{764363B6-DDB2-45AC-A3E2-ADC822704BC7}" dt="2022-07-18T21:35:30.432" v="304" actId="14100"/>
        <pc:sldMkLst>
          <pc:docMk/>
          <pc:sldMk cId="2889891282" sldId="266"/>
        </pc:sldMkLst>
        <pc:picChg chg="add mod">
          <ac:chgData name="Cecilia Paolini" userId="5f1327291e59a3b7" providerId="LiveId" clId="{764363B6-DDB2-45AC-A3E2-ADC822704BC7}" dt="2022-07-18T21:35:30.432" v="304" actId="14100"/>
          <ac:picMkLst>
            <pc:docMk/>
            <pc:sldMk cId="2889891282" sldId="266"/>
            <ac:picMk id="3" creationId="{9A36CF0A-FE58-8F29-C04F-CBB351D04DD4}"/>
          </ac:picMkLst>
        </pc:picChg>
      </pc:sldChg>
      <pc:sldChg chg="addSp modSp new mod ord">
        <pc:chgData name="Cecilia Paolini" userId="5f1327291e59a3b7" providerId="LiveId" clId="{764363B6-DDB2-45AC-A3E2-ADC822704BC7}" dt="2022-07-18T21:36:19.041" v="310" actId="14100"/>
        <pc:sldMkLst>
          <pc:docMk/>
          <pc:sldMk cId="253021466" sldId="267"/>
        </pc:sldMkLst>
        <pc:picChg chg="add mod">
          <ac:chgData name="Cecilia Paolini" userId="5f1327291e59a3b7" providerId="LiveId" clId="{764363B6-DDB2-45AC-A3E2-ADC822704BC7}" dt="2022-07-18T21:36:19.041" v="310" actId="14100"/>
          <ac:picMkLst>
            <pc:docMk/>
            <pc:sldMk cId="253021466" sldId="267"/>
            <ac:picMk id="3" creationId="{CA6D34B1-CF39-19A9-A501-28AB3F4CF773}"/>
          </ac:picMkLst>
        </pc:picChg>
      </pc:sldChg>
      <pc:sldChg chg="addSp delSp modSp new mod setBg">
        <pc:chgData name="Cecilia Paolini" userId="5f1327291e59a3b7" providerId="LiveId" clId="{764363B6-DDB2-45AC-A3E2-ADC822704BC7}" dt="2022-07-18T21:37:16.495" v="317" actId="26606"/>
        <pc:sldMkLst>
          <pc:docMk/>
          <pc:sldMk cId="868288167" sldId="268"/>
        </pc:sldMkLst>
        <pc:spChg chg="add del">
          <ac:chgData name="Cecilia Paolini" userId="5f1327291e59a3b7" providerId="LiveId" clId="{764363B6-DDB2-45AC-A3E2-ADC822704BC7}" dt="2022-07-18T21:37:16.495" v="317" actId="26606"/>
          <ac:spMkLst>
            <pc:docMk/>
            <pc:sldMk cId="868288167" sldId="268"/>
            <ac:spMk id="8" creationId="{01D0AF59-99C3-4251-AB9A-C966C6AD4400}"/>
          </ac:spMkLst>
        </pc:spChg>
        <pc:spChg chg="add del">
          <ac:chgData name="Cecilia Paolini" userId="5f1327291e59a3b7" providerId="LiveId" clId="{764363B6-DDB2-45AC-A3E2-ADC822704BC7}" dt="2022-07-18T21:37:16.495" v="317" actId="26606"/>
          <ac:spMkLst>
            <pc:docMk/>
            <pc:sldMk cId="868288167" sldId="268"/>
            <ac:spMk id="10" creationId="{1855405F-37A2-4869-9154-F8BE3BECE6C3}"/>
          </ac:spMkLst>
        </pc:spChg>
        <pc:picChg chg="add mod">
          <ac:chgData name="Cecilia Paolini" userId="5f1327291e59a3b7" providerId="LiveId" clId="{764363B6-DDB2-45AC-A3E2-ADC822704BC7}" dt="2022-07-18T21:37:16.495" v="317" actId="26606"/>
          <ac:picMkLst>
            <pc:docMk/>
            <pc:sldMk cId="868288167" sldId="268"/>
            <ac:picMk id="3" creationId="{961C5DCB-C67E-02F8-44E4-AF73830C14A3}"/>
          </ac:picMkLst>
        </pc:picChg>
      </pc:sldChg>
      <pc:sldChg chg="addSp modSp new mod">
        <pc:chgData name="Cecilia Paolini" userId="5f1327291e59a3b7" providerId="LiveId" clId="{764363B6-DDB2-45AC-A3E2-ADC822704BC7}" dt="2022-07-18T21:41:42.720" v="325" actId="1076"/>
        <pc:sldMkLst>
          <pc:docMk/>
          <pc:sldMk cId="2228157747" sldId="269"/>
        </pc:sldMkLst>
        <pc:picChg chg="add mod">
          <ac:chgData name="Cecilia Paolini" userId="5f1327291e59a3b7" providerId="LiveId" clId="{764363B6-DDB2-45AC-A3E2-ADC822704BC7}" dt="2022-07-18T21:41:42.720" v="325" actId="1076"/>
          <ac:picMkLst>
            <pc:docMk/>
            <pc:sldMk cId="2228157747" sldId="269"/>
            <ac:picMk id="2" creationId="{868A5FBD-8651-C4EA-0E73-67EFEE26F28B}"/>
          </ac:picMkLst>
        </pc:picChg>
        <pc:picChg chg="add mod">
          <ac:chgData name="Cecilia Paolini" userId="5f1327291e59a3b7" providerId="LiveId" clId="{764363B6-DDB2-45AC-A3E2-ADC822704BC7}" dt="2022-07-18T21:41:38.598" v="324" actId="14100"/>
          <ac:picMkLst>
            <pc:docMk/>
            <pc:sldMk cId="2228157747" sldId="269"/>
            <ac:picMk id="3" creationId="{B8302D9C-9FA6-9E45-D7EF-A6578C681273}"/>
          </ac:picMkLst>
        </pc:picChg>
      </pc:sldChg>
      <pc:sldChg chg="addSp modSp new del mod">
        <pc:chgData name="Cecilia Paolini" userId="5f1327291e59a3b7" providerId="LiveId" clId="{764363B6-DDB2-45AC-A3E2-ADC822704BC7}" dt="2022-07-21T04:13:11.883" v="337" actId="47"/>
        <pc:sldMkLst>
          <pc:docMk/>
          <pc:sldMk cId="3292833898" sldId="270"/>
        </pc:sldMkLst>
        <pc:picChg chg="add mod">
          <ac:chgData name="Cecilia Paolini" userId="5f1327291e59a3b7" providerId="LiveId" clId="{764363B6-DDB2-45AC-A3E2-ADC822704BC7}" dt="2022-07-18T21:45:56.139" v="328" actId="962"/>
          <ac:picMkLst>
            <pc:docMk/>
            <pc:sldMk cId="3292833898" sldId="270"/>
            <ac:picMk id="3" creationId="{91501648-6588-01AC-3CBB-DB76BA586364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2945F71-9FEA-D9F5-6354-9244933E58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458F7BD3-C064-4BB9-F930-F58A72A6DA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B6347F7-0E81-73D0-8163-566DF5BD73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EB02F-4AD8-4734-A02A-7604E010704A}" type="datetimeFigureOut">
              <a:rPr lang="it-IT" smtClean="0"/>
              <a:t>04/08/2023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6B22CE3-9557-981D-A3A3-9F8162BE2A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DD58B6A-5819-11FC-7052-C69BE3F709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8277D-F2E7-429D-B300-C0178CAEFE4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443742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B9709C9-1E88-1D74-D962-8978B3A213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58A470A3-4F76-AB87-35B2-43A8486BB5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3087D7C-B51E-6064-236D-DB915D2103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EB02F-4AD8-4734-A02A-7604E010704A}" type="datetimeFigureOut">
              <a:rPr lang="it-IT" smtClean="0"/>
              <a:t>04/08/2023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27C22FC-3A83-69C6-AE76-D54702B38A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93AFBCE-D99C-4C4A-6720-2D904471D8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8277D-F2E7-429D-B300-C0178CAEFE4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183388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2ACFEF57-608E-E051-7790-4B0CC32F853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5FF0E90F-C340-91FC-4F96-3B131461C0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6FBDA93-ECC9-C7D4-C592-9FC8219A4F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EB02F-4AD8-4734-A02A-7604E010704A}" type="datetimeFigureOut">
              <a:rPr lang="it-IT" smtClean="0"/>
              <a:t>04/08/2023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91C3C70-ABE1-99F4-3F4C-F0A94FD11A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EA20730-5E24-6E0C-35EA-00FFB160F7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8277D-F2E7-429D-B300-C0178CAEFE4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031740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54DF575-5D72-F78B-28FA-40C1FECCF9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B5AADD1-E56B-D077-9118-26ED2A690C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39C5C8C-F791-B3D6-A8BE-58E8213B8A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EB02F-4AD8-4734-A02A-7604E010704A}" type="datetimeFigureOut">
              <a:rPr lang="it-IT" smtClean="0"/>
              <a:t>04/08/2023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338D772-40B4-9EF0-2D2C-DDB0CAE81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56D8875-1A2D-8EC9-9951-9D1852F59B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8277D-F2E7-429D-B300-C0178CAEFE4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99344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F38654D-5DFB-BA22-1C82-49A7A7145C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4D9C79C-D8BC-EE89-55B3-CDA17E7972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03156D3-6E0B-AEC8-84AE-84D0BC5355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EB02F-4AD8-4734-A02A-7604E010704A}" type="datetimeFigureOut">
              <a:rPr lang="it-IT" smtClean="0"/>
              <a:t>04/08/2023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EE831EC-C0BE-E845-F92F-C92F58AB6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5740FF8-B18D-271B-FC40-DB1080870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8277D-F2E7-429D-B300-C0178CAEFE4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824508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701D422-CC7F-8B0D-38BC-3DC1305A5E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7E7CB66-B462-514E-134C-F3E72AF9D0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8512F69C-45FC-BC0C-9AE9-FBA1FB9E47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7F27BAF5-83A2-A00D-0C7A-8D4899186D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EB02F-4AD8-4734-A02A-7604E010704A}" type="datetimeFigureOut">
              <a:rPr lang="it-IT" smtClean="0"/>
              <a:t>04/08/2023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43039A1F-3FF1-6C00-4492-2B59E839AB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8D4DEE1C-9228-5375-EB5A-96F3C7B9DC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8277D-F2E7-429D-B300-C0178CAEFE4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240370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CD7E1B4-1C29-BA7E-89D2-A2C5BDA1E3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A2F82DB3-9032-9AB8-95E8-152F8B1E3A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D52DCAEA-C7A9-1F6D-97E8-490F5B9016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BC425493-478B-20F4-8F85-87529A16457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2089391C-CA3F-64AD-2C84-45CB7560B7A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9F6E9F7-99B2-D4B6-5D99-AF3C85E972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EB02F-4AD8-4734-A02A-7604E010704A}" type="datetimeFigureOut">
              <a:rPr lang="it-IT" smtClean="0"/>
              <a:t>04/08/2023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231155A4-F76D-E161-2792-0EDC99BE0C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7EA5F769-7439-1F35-32BB-3435E583B3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8277D-F2E7-429D-B300-C0178CAEFE4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34086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756603C-7547-362A-7A3F-5326B2C304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85A3561B-456E-114F-B408-5266861012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EB02F-4AD8-4734-A02A-7604E010704A}" type="datetimeFigureOut">
              <a:rPr lang="it-IT" smtClean="0"/>
              <a:t>04/08/2023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75D5EBD4-B64E-CFBC-E279-9DA1C74DE9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45B4920E-3545-16A3-AF01-19F12035C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8277D-F2E7-429D-B300-C0178CAEFE4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080956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572D042C-3997-7FBB-1461-9FC75924E2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EB02F-4AD8-4734-A02A-7604E010704A}" type="datetimeFigureOut">
              <a:rPr lang="it-IT" smtClean="0"/>
              <a:t>04/08/2023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7210A966-9D07-38CA-7C51-A2EC2F1A59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081AC78E-E1C6-1E31-8BC5-413926A18A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8277D-F2E7-429D-B300-C0178CAEFE4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807714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77A051E-E5B5-CD51-06F6-270DDD963C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0A798EE-CEA0-0F76-C00F-688E2664C8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6597EE01-B28C-E0ED-4272-2308EA6254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C5279872-E741-E25F-8E88-34937F7A78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EB02F-4AD8-4734-A02A-7604E010704A}" type="datetimeFigureOut">
              <a:rPr lang="it-IT" smtClean="0"/>
              <a:t>04/08/2023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1A2ADD5F-4F0F-41BF-B760-8682A4D0C6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044D49FC-6EB8-07D3-A72C-1FCC9B0699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8277D-F2E7-429D-B300-C0178CAEFE4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710500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DE9829E-FECA-C5A3-CDC2-E6EBEB4785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DD1942E4-04F0-C163-7DEA-B8257392EAA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DE74330B-A833-B374-83F2-C36D71732E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27BDBD52-75CA-492B-F0E8-EA6ECFEA11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EB02F-4AD8-4734-A02A-7604E010704A}" type="datetimeFigureOut">
              <a:rPr lang="it-IT" smtClean="0"/>
              <a:t>04/08/2023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0733491A-4AFA-A7D7-8813-0C6976A4B5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17B8376C-3F77-D7E6-EEEF-85FAB08CD2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8277D-F2E7-429D-B300-C0178CAEFE4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477207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837C2EFF-17B6-7516-B34E-D381394D68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A0569D4E-1A46-0C0B-6F3C-D664174763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F20C574-A17B-173A-05ED-DB77E31F9E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0EB02F-4AD8-4734-A02A-7604E010704A}" type="datetimeFigureOut">
              <a:rPr lang="it-IT" smtClean="0"/>
              <a:t>04/08/2023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F278A67-372B-FE5B-DBD7-0DAE87B586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245E440-68CF-D306-5855-07C1439D87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48277D-F2E7-429D-B300-C0178CAEFE4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29721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57A8576-6A82-4B04-1860-0BBEA58CD7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0" y="1290953"/>
            <a:ext cx="6096000" cy="344306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600" b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NUOVE TECNOLOGIE PER I BENI CULTURALI</a:t>
            </a:r>
            <a:br>
              <a:rPr lang="en-US" sz="2600" b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6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6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6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Discipline </a:t>
            </a:r>
            <a:r>
              <a:rPr lang="en-US" sz="26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delle</a:t>
            </a:r>
            <a:r>
              <a:rPr lang="en-US" sz="26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Arti, </a:t>
            </a:r>
            <a:r>
              <a:rPr lang="en-US" sz="26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della</a:t>
            </a:r>
            <a:r>
              <a:rPr lang="en-US" sz="26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Musica</a:t>
            </a:r>
            <a:r>
              <a:rPr lang="en-US" sz="26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en-US" sz="26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dello</a:t>
            </a:r>
            <a:r>
              <a:rPr lang="en-US" sz="26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Spettacolo</a:t>
            </a:r>
            <a:r>
              <a:rPr lang="en-US" sz="26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(L-3)</a:t>
            </a:r>
            <a:br>
              <a:rPr lang="en-US" sz="26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6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6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Università</a:t>
            </a:r>
            <a:r>
              <a:rPr lang="en-US" sz="26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 Teramo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FF99F7C7-9135-F3DD-06FF-52960E97AF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4840" y="4462581"/>
            <a:ext cx="4272564" cy="766381"/>
          </a:xfrm>
        </p:spPr>
        <p:txBody>
          <a:bodyPr vert="horz" lIns="91440" tIns="45720" rIns="91440" bIns="45720" rtlCol="0">
            <a:noAutofit/>
          </a:bodyPr>
          <a:lstStyle/>
          <a:p>
            <a:pPr algn="l"/>
            <a:r>
              <a:rPr lang="en-US" sz="20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Cecilia Paolini</a:t>
            </a:r>
          </a:p>
          <a:p>
            <a:pPr algn="l"/>
            <a:r>
              <a:rPr lang="en-US" sz="20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Università</a:t>
            </a:r>
            <a:r>
              <a:rPr lang="en-US" sz="20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 Teramo</a:t>
            </a:r>
          </a:p>
          <a:p>
            <a:pPr algn="l"/>
            <a:endParaRPr lang="en-US" sz="2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US" sz="2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A655A132-543A-420C-B045-863DB1829B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532876" cy="1290953"/>
          </a:xfrm>
          <a:custGeom>
            <a:avLst/>
            <a:gdLst>
              <a:gd name="connsiteX0" fmla="*/ 0 w 5532876"/>
              <a:gd name="connsiteY0" fmla="*/ 0 h 1290953"/>
              <a:gd name="connsiteX1" fmla="*/ 5532876 w 5532876"/>
              <a:gd name="connsiteY1" fmla="*/ 0 h 1290953"/>
              <a:gd name="connsiteX2" fmla="*/ 4936972 w 5532876"/>
              <a:gd name="connsiteY2" fmla="*/ 1290953 h 1290953"/>
              <a:gd name="connsiteX3" fmla="*/ 0 w 5532876"/>
              <a:gd name="connsiteY3" fmla="*/ 1290953 h 1290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32876" h="1290953">
                <a:moveTo>
                  <a:pt x="0" y="0"/>
                </a:moveTo>
                <a:lnTo>
                  <a:pt x="5532876" y="0"/>
                </a:lnTo>
                <a:lnTo>
                  <a:pt x="4936972" y="1290953"/>
                </a:lnTo>
                <a:lnTo>
                  <a:pt x="0" y="1290953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C8908FA0-651E-4684-866E-0B2BAA88B3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97841" y="1"/>
            <a:ext cx="7094159" cy="1290953"/>
          </a:xfrm>
          <a:custGeom>
            <a:avLst/>
            <a:gdLst>
              <a:gd name="connsiteX0" fmla="*/ 595904 w 7094159"/>
              <a:gd name="connsiteY0" fmla="*/ 0 h 1290953"/>
              <a:gd name="connsiteX1" fmla="*/ 7094159 w 7094159"/>
              <a:gd name="connsiteY1" fmla="*/ 0 h 1290953"/>
              <a:gd name="connsiteX2" fmla="*/ 7094159 w 7094159"/>
              <a:gd name="connsiteY2" fmla="*/ 1290553 h 1290953"/>
              <a:gd name="connsiteX3" fmla="*/ 5920618 w 7094159"/>
              <a:gd name="connsiteY3" fmla="*/ 1290553 h 1290953"/>
              <a:gd name="connsiteX4" fmla="*/ 5920618 w 7094159"/>
              <a:gd name="connsiteY4" fmla="*/ 1290953 h 1290953"/>
              <a:gd name="connsiteX5" fmla="*/ 2729248 w 7094159"/>
              <a:gd name="connsiteY5" fmla="*/ 1290953 h 1290953"/>
              <a:gd name="connsiteX6" fmla="*/ 2574303 w 7094159"/>
              <a:gd name="connsiteY6" fmla="*/ 1290953 h 1290953"/>
              <a:gd name="connsiteX7" fmla="*/ 0 w 7094159"/>
              <a:gd name="connsiteY7" fmla="*/ 1290953 h 1290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094159" h="1290953">
                <a:moveTo>
                  <a:pt x="595904" y="0"/>
                </a:moveTo>
                <a:lnTo>
                  <a:pt x="7094159" y="0"/>
                </a:lnTo>
                <a:lnTo>
                  <a:pt x="7094159" y="1290553"/>
                </a:lnTo>
                <a:lnTo>
                  <a:pt x="5920618" y="1290553"/>
                </a:lnTo>
                <a:lnTo>
                  <a:pt x="5920618" y="1290953"/>
                </a:lnTo>
                <a:lnTo>
                  <a:pt x="2729248" y="1290953"/>
                </a:lnTo>
                <a:lnTo>
                  <a:pt x="2574303" y="1290953"/>
                </a:lnTo>
                <a:lnTo>
                  <a:pt x="0" y="1290953"/>
                </a:lnTo>
                <a:close/>
              </a:path>
            </a:pathLst>
          </a:custGeom>
          <a:solidFill>
            <a:srgbClr val="7F7F7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C1C9FD5B-792D-1E8F-9037-5B4216EB01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455" y="5647259"/>
            <a:ext cx="2158238" cy="1013584"/>
          </a:xfrm>
          <a:prstGeom prst="rect">
            <a:avLst/>
          </a:prstGeom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6D774DE7-7E08-4AD4-A4B9-E7758DECB2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22116" y="5450103"/>
            <a:ext cx="5569884" cy="1407897"/>
          </a:xfrm>
          <a:custGeom>
            <a:avLst/>
            <a:gdLst>
              <a:gd name="connsiteX0" fmla="*/ 652041 w 5569884"/>
              <a:gd name="connsiteY0" fmla="*/ 0 h 1407897"/>
              <a:gd name="connsiteX1" fmla="*/ 5569884 w 5569884"/>
              <a:gd name="connsiteY1" fmla="*/ 0 h 1407897"/>
              <a:gd name="connsiteX2" fmla="*/ 5569884 w 5569884"/>
              <a:gd name="connsiteY2" fmla="*/ 1407897 h 1407897"/>
              <a:gd name="connsiteX3" fmla="*/ 0 w 5569884"/>
              <a:gd name="connsiteY3" fmla="*/ 1407897 h 1407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69884" h="1407897">
                <a:moveTo>
                  <a:pt x="652041" y="0"/>
                </a:moveTo>
                <a:lnTo>
                  <a:pt x="5569884" y="0"/>
                </a:lnTo>
                <a:lnTo>
                  <a:pt x="5569884" y="1407897"/>
                </a:lnTo>
                <a:lnTo>
                  <a:pt x="0" y="140789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2366A95B-DCA5-4A24-84FD-B90CDBC590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450103"/>
            <a:ext cx="7114535" cy="1407897"/>
          </a:xfrm>
          <a:custGeom>
            <a:avLst/>
            <a:gdLst>
              <a:gd name="connsiteX0" fmla="*/ 0 w 7114535"/>
              <a:gd name="connsiteY0" fmla="*/ 0 h 1407897"/>
              <a:gd name="connsiteX1" fmla="*/ 1189345 w 7114535"/>
              <a:gd name="connsiteY1" fmla="*/ 0 h 1407897"/>
              <a:gd name="connsiteX2" fmla="*/ 7114535 w 7114535"/>
              <a:gd name="connsiteY2" fmla="*/ 0 h 1407897"/>
              <a:gd name="connsiteX3" fmla="*/ 6462495 w 7114535"/>
              <a:gd name="connsiteY3" fmla="*/ 1407897 h 1407897"/>
              <a:gd name="connsiteX4" fmla="*/ 0 w 7114535"/>
              <a:gd name="connsiteY4" fmla="*/ 1407897 h 1407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14535" h="1407897">
                <a:moveTo>
                  <a:pt x="0" y="0"/>
                </a:moveTo>
                <a:lnTo>
                  <a:pt x="1189345" y="0"/>
                </a:lnTo>
                <a:lnTo>
                  <a:pt x="7114535" y="0"/>
                </a:lnTo>
                <a:lnTo>
                  <a:pt x="6462495" y="1407897"/>
                </a:lnTo>
                <a:lnTo>
                  <a:pt x="0" y="1407897"/>
                </a:lnTo>
                <a:close/>
              </a:path>
            </a:pathLst>
          </a:custGeom>
          <a:solidFill>
            <a:srgbClr val="7F7F7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B4037A1E-1DA2-C593-507F-E3C014E53FA0}"/>
              </a:ext>
            </a:extLst>
          </p:cNvPr>
          <p:cNvSpPr txBox="1"/>
          <p:nvPr/>
        </p:nvSpPr>
        <p:spPr>
          <a:xfrm>
            <a:off x="1009829" y="6527140"/>
            <a:ext cx="5855920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Dipartimento di Scienze della Comunicazione</a:t>
            </a:r>
            <a:endParaRPr kumimoji="0" lang="it-IT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73D65DFE-B5CC-1CC2-3D3D-2F61A7938C63}"/>
              </a:ext>
            </a:extLst>
          </p:cNvPr>
          <p:cNvSpPr txBox="1"/>
          <p:nvPr/>
        </p:nvSpPr>
        <p:spPr>
          <a:xfrm>
            <a:off x="7400924" y="5450103"/>
            <a:ext cx="438626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 LEZIONE - PRESENTAZIONE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DEL CORSO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Immagine 7" descr="Immagine che contiene testo&#10;&#10;Descrizione generata automaticamente">
            <a:extLst>
              <a:ext uri="{FF2B5EF4-FFF2-40B4-BE49-F238E27FC236}">
                <a16:creationId xmlns:a16="http://schemas.microsoft.com/office/drawing/2014/main" id="{CC5F8F34-C658-653E-EB38-86DA7F5F70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7962" y="5637242"/>
            <a:ext cx="2737765" cy="901751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B2746639-730D-B4B1-CDFD-409C34EAC6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856" y="1348459"/>
            <a:ext cx="2737742" cy="2210081"/>
          </a:xfrm>
          <a:prstGeom prst="rect">
            <a:avLst/>
          </a:prstGeom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id="{973766AB-733B-FDD0-369E-0D7BBF62A9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02188" y="3256029"/>
            <a:ext cx="2737765" cy="2210100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5748C866-0DDA-7BEA-31EF-3A008024262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53844" y="24916"/>
            <a:ext cx="1728788" cy="1234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091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A655A132-543A-420C-B045-863DB1829B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532876" cy="1290953"/>
          </a:xfrm>
          <a:custGeom>
            <a:avLst/>
            <a:gdLst>
              <a:gd name="connsiteX0" fmla="*/ 0 w 5532876"/>
              <a:gd name="connsiteY0" fmla="*/ 0 h 1290953"/>
              <a:gd name="connsiteX1" fmla="*/ 5532876 w 5532876"/>
              <a:gd name="connsiteY1" fmla="*/ 0 h 1290953"/>
              <a:gd name="connsiteX2" fmla="*/ 4936972 w 5532876"/>
              <a:gd name="connsiteY2" fmla="*/ 1290953 h 1290953"/>
              <a:gd name="connsiteX3" fmla="*/ 0 w 5532876"/>
              <a:gd name="connsiteY3" fmla="*/ 1290953 h 1290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32876" h="1290953">
                <a:moveTo>
                  <a:pt x="0" y="0"/>
                </a:moveTo>
                <a:lnTo>
                  <a:pt x="5532876" y="0"/>
                </a:lnTo>
                <a:lnTo>
                  <a:pt x="4936972" y="1290953"/>
                </a:lnTo>
                <a:lnTo>
                  <a:pt x="0" y="1290953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C8908FA0-651E-4684-866E-0B2BAA88B3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97841" y="1"/>
            <a:ext cx="7094159" cy="1290953"/>
          </a:xfrm>
          <a:custGeom>
            <a:avLst/>
            <a:gdLst>
              <a:gd name="connsiteX0" fmla="*/ 595904 w 7094159"/>
              <a:gd name="connsiteY0" fmla="*/ 0 h 1290953"/>
              <a:gd name="connsiteX1" fmla="*/ 7094159 w 7094159"/>
              <a:gd name="connsiteY1" fmla="*/ 0 h 1290953"/>
              <a:gd name="connsiteX2" fmla="*/ 7094159 w 7094159"/>
              <a:gd name="connsiteY2" fmla="*/ 1290553 h 1290953"/>
              <a:gd name="connsiteX3" fmla="*/ 5920618 w 7094159"/>
              <a:gd name="connsiteY3" fmla="*/ 1290553 h 1290953"/>
              <a:gd name="connsiteX4" fmla="*/ 5920618 w 7094159"/>
              <a:gd name="connsiteY4" fmla="*/ 1290953 h 1290953"/>
              <a:gd name="connsiteX5" fmla="*/ 2729248 w 7094159"/>
              <a:gd name="connsiteY5" fmla="*/ 1290953 h 1290953"/>
              <a:gd name="connsiteX6" fmla="*/ 2574303 w 7094159"/>
              <a:gd name="connsiteY6" fmla="*/ 1290953 h 1290953"/>
              <a:gd name="connsiteX7" fmla="*/ 0 w 7094159"/>
              <a:gd name="connsiteY7" fmla="*/ 1290953 h 1290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094159" h="1290953">
                <a:moveTo>
                  <a:pt x="595904" y="0"/>
                </a:moveTo>
                <a:lnTo>
                  <a:pt x="7094159" y="0"/>
                </a:lnTo>
                <a:lnTo>
                  <a:pt x="7094159" y="1290553"/>
                </a:lnTo>
                <a:lnTo>
                  <a:pt x="5920618" y="1290553"/>
                </a:lnTo>
                <a:lnTo>
                  <a:pt x="5920618" y="1290953"/>
                </a:lnTo>
                <a:lnTo>
                  <a:pt x="2729248" y="1290953"/>
                </a:lnTo>
                <a:lnTo>
                  <a:pt x="2574303" y="1290953"/>
                </a:lnTo>
                <a:lnTo>
                  <a:pt x="0" y="1290953"/>
                </a:lnTo>
                <a:close/>
              </a:path>
            </a:pathLst>
          </a:custGeom>
          <a:solidFill>
            <a:srgbClr val="7F7F7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C1C9FD5B-792D-1E8F-9037-5B4216EB01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455" y="5647259"/>
            <a:ext cx="2158238" cy="1013584"/>
          </a:xfrm>
          <a:prstGeom prst="rect">
            <a:avLst/>
          </a:prstGeom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6D774DE7-7E08-4AD4-A4B9-E7758DECB2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22116" y="5450103"/>
            <a:ext cx="5569884" cy="1407897"/>
          </a:xfrm>
          <a:custGeom>
            <a:avLst/>
            <a:gdLst>
              <a:gd name="connsiteX0" fmla="*/ 652041 w 5569884"/>
              <a:gd name="connsiteY0" fmla="*/ 0 h 1407897"/>
              <a:gd name="connsiteX1" fmla="*/ 5569884 w 5569884"/>
              <a:gd name="connsiteY1" fmla="*/ 0 h 1407897"/>
              <a:gd name="connsiteX2" fmla="*/ 5569884 w 5569884"/>
              <a:gd name="connsiteY2" fmla="*/ 1407897 h 1407897"/>
              <a:gd name="connsiteX3" fmla="*/ 0 w 5569884"/>
              <a:gd name="connsiteY3" fmla="*/ 1407897 h 1407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69884" h="1407897">
                <a:moveTo>
                  <a:pt x="652041" y="0"/>
                </a:moveTo>
                <a:lnTo>
                  <a:pt x="5569884" y="0"/>
                </a:lnTo>
                <a:lnTo>
                  <a:pt x="5569884" y="1407897"/>
                </a:lnTo>
                <a:lnTo>
                  <a:pt x="0" y="140789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2366A95B-DCA5-4A24-84FD-B90CDBC590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450103"/>
            <a:ext cx="7114535" cy="1407897"/>
          </a:xfrm>
          <a:custGeom>
            <a:avLst/>
            <a:gdLst>
              <a:gd name="connsiteX0" fmla="*/ 0 w 7114535"/>
              <a:gd name="connsiteY0" fmla="*/ 0 h 1407897"/>
              <a:gd name="connsiteX1" fmla="*/ 1189345 w 7114535"/>
              <a:gd name="connsiteY1" fmla="*/ 0 h 1407897"/>
              <a:gd name="connsiteX2" fmla="*/ 7114535 w 7114535"/>
              <a:gd name="connsiteY2" fmla="*/ 0 h 1407897"/>
              <a:gd name="connsiteX3" fmla="*/ 6462495 w 7114535"/>
              <a:gd name="connsiteY3" fmla="*/ 1407897 h 1407897"/>
              <a:gd name="connsiteX4" fmla="*/ 0 w 7114535"/>
              <a:gd name="connsiteY4" fmla="*/ 1407897 h 1407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14535" h="1407897">
                <a:moveTo>
                  <a:pt x="0" y="0"/>
                </a:moveTo>
                <a:lnTo>
                  <a:pt x="1189345" y="0"/>
                </a:lnTo>
                <a:lnTo>
                  <a:pt x="7114535" y="0"/>
                </a:lnTo>
                <a:lnTo>
                  <a:pt x="6462495" y="1407897"/>
                </a:lnTo>
                <a:lnTo>
                  <a:pt x="0" y="1407897"/>
                </a:lnTo>
                <a:close/>
              </a:path>
            </a:pathLst>
          </a:custGeom>
          <a:solidFill>
            <a:srgbClr val="7F7F7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Segnaposto contenuto 2">
            <a:extLst>
              <a:ext uri="{FF2B5EF4-FFF2-40B4-BE49-F238E27FC236}">
                <a16:creationId xmlns:a16="http://schemas.microsoft.com/office/drawing/2014/main" id="{2A71575D-AF4A-92A2-BCB2-1CA5998F48D4}"/>
              </a:ext>
            </a:extLst>
          </p:cNvPr>
          <p:cNvSpPr txBox="1">
            <a:spLocks/>
          </p:cNvSpPr>
          <p:nvPr/>
        </p:nvSpPr>
        <p:spPr>
          <a:xfrm>
            <a:off x="92815" y="1290953"/>
            <a:ext cx="7308109" cy="42577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 b="1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056B693B-D74D-8C50-36AA-B97B77D0F8FA}"/>
              </a:ext>
            </a:extLst>
          </p:cNvPr>
          <p:cNvSpPr txBox="1"/>
          <p:nvPr/>
        </p:nvSpPr>
        <p:spPr>
          <a:xfrm>
            <a:off x="7460136" y="5770143"/>
            <a:ext cx="4386263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100" i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Analisi tecnica di un’opera d’arte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5A3FE59E-9502-20FD-DEE9-4657E7248BF8}"/>
              </a:ext>
            </a:extLst>
          </p:cNvPr>
          <p:cNvSpPr txBox="1"/>
          <p:nvPr/>
        </p:nvSpPr>
        <p:spPr>
          <a:xfrm>
            <a:off x="6669306" y="210467"/>
            <a:ext cx="4386263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100" i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i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OBIETTIVI</a:t>
            </a:r>
          </a:p>
          <a:p>
            <a:endParaRPr lang="it-IT" sz="2400" dirty="0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0F9E67EC-11CC-E953-05EA-A5764430411C}"/>
              </a:ext>
            </a:extLst>
          </p:cNvPr>
          <p:cNvSpPr txBox="1"/>
          <p:nvPr/>
        </p:nvSpPr>
        <p:spPr>
          <a:xfrm>
            <a:off x="154455" y="1501419"/>
            <a:ext cx="11443185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Capacità di analisi di un’opera d’arte in base a: </a:t>
            </a:r>
          </a:p>
          <a:p>
            <a:endParaRPr lang="it-IT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materiali che la compongono</a:t>
            </a:r>
          </a:p>
          <a:p>
            <a:pPr marL="342900" indent="-342900">
              <a:buAutoNum type="arabicPeriod"/>
            </a:pPr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tecniche con cui è stata realizzata </a:t>
            </a:r>
          </a:p>
          <a:p>
            <a:pPr marL="342900" indent="-342900">
              <a:buAutoNum type="arabicPeriod"/>
            </a:pPr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stato di conservazione</a:t>
            </a:r>
          </a:p>
          <a:p>
            <a:pPr marL="342900" indent="-342900">
              <a:buAutoNum type="arabicPeriod"/>
            </a:pPr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saper identificare e descrivere il procedimento di esecuzione di un’opera d’arte. 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00AE8C38-BB9C-BBC4-685F-15C002F501A6}"/>
              </a:ext>
            </a:extLst>
          </p:cNvPr>
          <p:cNvSpPr txBox="1"/>
          <p:nvPr/>
        </p:nvSpPr>
        <p:spPr>
          <a:xfrm>
            <a:off x="1009829" y="6527140"/>
            <a:ext cx="5325898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Dipartimento di Scienze della Comunicazione</a:t>
            </a:r>
            <a:endParaRPr kumimoji="0" lang="it-IT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654B83D0-3034-D200-D1E9-3B7CAC754D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4334" y="5624854"/>
            <a:ext cx="2737341" cy="902286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CEB36BE2-625D-363E-1540-7EC3B9CF95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9621" y="27240"/>
            <a:ext cx="1731414" cy="1237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4765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A655A132-543A-420C-B045-863DB1829B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532876" cy="1290953"/>
          </a:xfrm>
          <a:custGeom>
            <a:avLst/>
            <a:gdLst>
              <a:gd name="connsiteX0" fmla="*/ 0 w 5532876"/>
              <a:gd name="connsiteY0" fmla="*/ 0 h 1290953"/>
              <a:gd name="connsiteX1" fmla="*/ 5532876 w 5532876"/>
              <a:gd name="connsiteY1" fmla="*/ 0 h 1290953"/>
              <a:gd name="connsiteX2" fmla="*/ 4936972 w 5532876"/>
              <a:gd name="connsiteY2" fmla="*/ 1290953 h 1290953"/>
              <a:gd name="connsiteX3" fmla="*/ 0 w 5532876"/>
              <a:gd name="connsiteY3" fmla="*/ 1290953 h 1290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32876" h="1290953">
                <a:moveTo>
                  <a:pt x="0" y="0"/>
                </a:moveTo>
                <a:lnTo>
                  <a:pt x="5532876" y="0"/>
                </a:lnTo>
                <a:lnTo>
                  <a:pt x="4936972" y="1290953"/>
                </a:lnTo>
                <a:lnTo>
                  <a:pt x="0" y="1290953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C8908FA0-651E-4684-866E-0B2BAA88B3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97841" y="1"/>
            <a:ext cx="7094159" cy="1290953"/>
          </a:xfrm>
          <a:custGeom>
            <a:avLst/>
            <a:gdLst>
              <a:gd name="connsiteX0" fmla="*/ 595904 w 7094159"/>
              <a:gd name="connsiteY0" fmla="*/ 0 h 1290953"/>
              <a:gd name="connsiteX1" fmla="*/ 7094159 w 7094159"/>
              <a:gd name="connsiteY1" fmla="*/ 0 h 1290953"/>
              <a:gd name="connsiteX2" fmla="*/ 7094159 w 7094159"/>
              <a:gd name="connsiteY2" fmla="*/ 1290553 h 1290953"/>
              <a:gd name="connsiteX3" fmla="*/ 5920618 w 7094159"/>
              <a:gd name="connsiteY3" fmla="*/ 1290553 h 1290953"/>
              <a:gd name="connsiteX4" fmla="*/ 5920618 w 7094159"/>
              <a:gd name="connsiteY4" fmla="*/ 1290953 h 1290953"/>
              <a:gd name="connsiteX5" fmla="*/ 2729248 w 7094159"/>
              <a:gd name="connsiteY5" fmla="*/ 1290953 h 1290953"/>
              <a:gd name="connsiteX6" fmla="*/ 2574303 w 7094159"/>
              <a:gd name="connsiteY6" fmla="*/ 1290953 h 1290953"/>
              <a:gd name="connsiteX7" fmla="*/ 0 w 7094159"/>
              <a:gd name="connsiteY7" fmla="*/ 1290953 h 1290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094159" h="1290953">
                <a:moveTo>
                  <a:pt x="595904" y="0"/>
                </a:moveTo>
                <a:lnTo>
                  <a:pt x="7094159" y="0"/>
                </a:lnTo>
                <a:lnTo>
                  <a:pt x="7094159" y="1290553"/>
                </a:lnTo>
                <a:lnTo>
                  <a:pt x="5920618" y="1290553"/>
                </a:lnTo>
                <a:lnTo>
                  <a:pt x="5920618" y="1290953"/>
                </a:lnTo>
                <a:lnTo>
                  <a:pt x="2729248" y="1290953"/>
                </a:lnTo>
                <a:lnTo>
                  <a:pt x="2574303" y="1290953"/>
                </a:lnTo>
                <a:lnTo>
                  <a:pt x="0" y="1290953"/>
                </a:lnTo>
                <a:close/>
              </a:path>
            </a:pathLst>
          </a:custGeom>
          <a:solidFill>
            <a:srgbClr val="7F7F7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C1C9FD5B-792D-1E8F-9037-5B4216EB01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455" y="5647259"/>
            <a:ext cx="2158238" cy="1013584"/>
          </a:xfrm>
          <a:prstGeom prst="rect">
            <a:avLst/>
          </a:prstGeom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6D774DE7-7E08-4AD4-A4B9-E7758DECB2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22116" y="5450103"/>
            <a:ext cx="5569884" cy="1407897"/>
          </a:xfrm>
          <a:custGeom>
            <a:avLst/>
            <a:gdLst>
              <a:gd name="connsiteX0" fmla="*/ 652041 w 5569884"/>
              <a:gd name="connsiteY0" fmla="*/ 0 h 1407897"/>
              <a:gd name="connsiteX1" fmla="*/ 5569884 w 5569884"/>
              <a:gd name="connsiteY1" fmla="*/ 0 h 1407897"/>
              <a:gd name="connsiteX2" fmla="*/ 5569884 w 5569884"/>
              <a:gd name="connsiteY2" fmla="*/ 1407897 h 1407897"/>
              <a:gd name="connsiteX3" fmla="*/ 0 w 5569884"/>
              <a:gd name="connsiteY3" fmla="*/ 1407897 h 1407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69884" h="1407897">
                <a:moveTo>
                  <a:pt x="652041" y="0"/>
                </a:moveTo>
                <a:lnTo>
                  <a:pt x="5569884" y="0"/>
                </a:lnTo>
                <a:lnTo>
                  <a:pt x="5569884" y="1407897"/>
                </a:lnTo>
                <a:lnTo>
                  <a:pt x="0" y="140789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2366A95B-DCA5-4A24-84FD-B90CDBC590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450103"/>
            <a:ext cx="7114535" cy="1407897"/>
          </a:xfrm>
          <a:custGeom>
            <a:avLst/>
            <a:gdLst>
              <a:gd name="connsiteX0" fmla="*/ 0 w 7114535"/>
              <a:gd name="connsiteY0" fmla="*/ 0 h 1407897"/>
              <a:gd name="connsiteX1" fmla="*/ 1189345 w 7114535"/>
              <a:gd name="connsiteY1" fmla="*/ 0 h 1407897"/>
              <a:gd name="connsiteX2" fmla="*/ 7114535 w 7114535"/>
              <a:gd name="connsiteY2" fmla="*/ 0 h 1407897"/>
              <a:gd name="connsiteX3" fmla="*/ 6462495 w 7114535"/>
              <a:gd name="connsiteY3" fmla="*/ 1407897 h 1407897"/>
              <a:gd name="connsiteX4" fmla="*/ 0 w 7114535"/>
              <a:gd name="connsiteY4" fmla="*/ 1407897 h 1407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14535" h="1407897">
                <a:moveTo>
                  <a:pt x="0" y="0"/>
                </a:moveTo>
                <a:lnTo>
                  <a:pt x="1189345" y="0"/>
                </a:lnTo>
                <a:lnTo>
                  <a:pt x="7114535" y="0"/>
                </a:lnTo>
                <a:lnTo>
                  <a:pt x="6462495" y="1407897"/>
                </a:lnTo>
                <a:lnTo>
                  <a:pt x="0" y="1407897"/>
                </a:lnTo>
                <a:close/>
              </a:path>
            </a:pathLst>
          </a:custGeom>
          <a:solidFill>
            <a:srgbClr val="7F7F7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Segnaposto contenuto 2">
            <a:extLst>
              <a:ext uri="{FF2B5EF4-FFF2-40B4-BE49-F238E27FC236}">
                <a16:creationId xmlns:a16="http://schemas.microsoft.com/office/drawing/2014/main" id="{2A71575D-AF4A-92A2-BCB2-1CA5998F48D4}"/>
              </a:ext>
            </a:extLst>
          </p:cNvPr>
          <p:cNvSpPr txBox="1">
            <a:spLocks/>
          </p:cNvSpPr>
          <p:nvPr/>
        </p:nvSpPr>
        <p:spPr>
          <a:xfrm>
            <a:off x="92815" y="1290953"/>
            <a:ext cx="7308109" cy="42577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 b="1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056B693B-D74D-8C50-36AA-B97B77D0F8FA}"/>
              </a:ext>
            </a:extLst>
          </p:cNvPr>
          <p:cNvSpPr txBox="1"/>
          <p:nvPr/>
        </p:nvSpPr>
        <p:spPr>
          <a:xfrm>
            <a:off x="7400924" y="5862621"/>
            <a:ext cx="4386263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4400" i="1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acroarea</a:t>
            </a:r>
            <a:r>
              <a:rPr lang="en-US" sz="4400" i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  <a:p>
            <a:endParaRPr lang="it-IT" sz="2400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5A3FE59E-9502-20FD-DEE9-4657E7248BF8}"/>
              </a:ext>
            </a:extLst>
          </p:cNvPr>
          <p:cNvSpPr txBox="1"/>
          <p:nvPr/>
        </p:nvSpPr>
        <p:spPr>
          <a:xfrm>
            <a:off x="6669306" y="210467"/>
            <a:ext cx="4386263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100" i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PROGRAMMA</a:t>
            </a:r>
            <a:endParaRPr lang="en-US" sz="2400" b="1" i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it-IT" sz="2400" dirty="0"/>
          </a:p>
        </p:txBody>
      </p:sp>
      <p:graphicFrame>
        <p:nvGraphicFramePr>
          <p:cNvPr id="13" name="Tabella 12">
            <a:extLst>
              <a:ext uri="{FF2B5EF4-FFF2-40B4-BE49-F238E27FC236}">
                <a16:creationId xmlns:a16="http://schemas.microsoft.com/office/drawing/2014/main" id="{240E4AFD-6C34-27DD-0950-091F4300DA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4995571"/>
              </p:ext>
            </p:extLst>
          </p:nvPr>
        </p:nvGraphicFramePr>
        <p:xfrm>
          <a:off x="0" y="1192375"/>
          <a:ext cx="12192000" cy="4257725"/>
        </p:xfrm>
        <a:graphic>
          <a:graphicData uri="http://schemas.openxmlformats.org/drawingml/2006/table">
            <a:tbl>
              <a:tblPr firstRow="1" firstCol="1" bandRow="1"/>
              <a:tblGrid>
                <a:gridCol w="6096000">
                  <a:extLst>
                    <a:ext uri="{9D8B030D-6E8A-4147-A177-3AD203B41FA5}">
                      <a16:colId xmlns:a16="http://schemas.microsoft.com/office/drawing/2014/main" val="4215392198"/>
                    </a:ext>
                  </a:extLst>
                </a:gridCol>
                <a:gridCol w="6096000">
                  <a:extLst>
                    <a:ext uri="{9D8B030D-6E8A-4147-A177-3AD203B41FA5}">
                      <a16:colId xmlns:a16="http://schemas.microsoft.com/office/drawing/2014/main" val="3792025507"/>
                    </a:ext>
                  </a:extLst>
                </a:gridCol>
              </a:tblGrid>
              <a:tr h="6659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4000" b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PRIMA AREA</a:t>
                      </a:r>
                      <a:endParaRPr lang="it-IT" sz="4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4000" b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ARGOMENTI</a:t>
                      </a:r>
                      <a:endParaRPr lang="it-IT" sz="4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2814391"/>
                  </a:ext>
                </a:extLst>
              </a:tr>
              <a:tr h="399089">
                <a:tc rowSpan="9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it-IT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it-IT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it-IT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it-IT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800" b="1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TECNICHE ARTISTICHE</a:t>
                      </a:r>
                      <a:endParaRPr lang="it-IT" sz="2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40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Supporti per la pittura</a:t>
                      </a:r>
                      <a:endParaRPr lang="it-IT" sz="2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77825835"/>
                  </a:ext>
                </a:extLst>
              </a:tr>
              <a:tr h="399089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40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 colori</a:t>
                      </a:r>
                      <a:endParaRPr lang="it-IT" sz="2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5593570"/>
                  </a:ext>
                </a:extLst>
              </a:tr>
              <a:tr h="399089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40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Pittura a olio</a:t>
                      </a:r>
                      <a:endParaRPr lang="it-IT" sz="2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64835752"/>
                  </a:ext>
                </a:extLst>
              </a:tr>
              <a:tr h="399089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40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Tempera e acquerello</a:t>
                      </a:r>
                      <a:endParaRPr lang="it-IT" sz="2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7427020"/>
                  </a:ext>
                </a:extLst>
              </a:tr>
              <a:tr h="399089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40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Encausto e affresco</a:t>
                      </a:r>
                      <a:endParaRPr lang="it-IT" sz="2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05912894"/>
                  </a:ext>
                </a:extLst>
              </a:tr>
              <a:tr h="399089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40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Pittura su rame e pietra</a:t>
                      </a:r>
                      <a:endParaRPr lang="it-IT" sz="2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87259791"/>
                  </a:ext>
                </a:extLst>
              </a:tr>
              <a:tr h="399089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40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Scultura e tarsia lignea</a:t>
                      </a:r>
                      <a:endParaRPr lang="it-IT" sz="2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99831396"/>
                  </a:ext>
                </a:extLst>
              </a:tr>
              <a:tr h="399089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40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Fusione a cera persa</a:t>
                      </a:r>
                      <a:endParaRPr lang="it-IT" sz="2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68580285"/>
                  </a:ext>
                </a:extLst>
              </a:tr>
              <a:tr h="399089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40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Tecniche grafiche</a:t>
                      </a:r>
                      <a:endParaRPr lang="it-IT" sz="2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9690733"/>
                  </a:ext>
                </a:extLst>
              </a:tr>
            </a:tbl>
          </a:graphicData>
        </a:graphic>
      </p:graphicFrame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F3A1CFFC-681E-8080-8115-63177153A220}"/>
              </a:ext>
            </a:extLst>
          </p:cNvPr>
          <p:cNvSpPr txBox="1"/>
          <p:nvPr/>
        </p:nvSpPr>
        <p:spPr>
          <a:xfrm>
            <a:off x="1009829" y="6527140"/>
            <a:ext cx="4560056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Dipartimento di Scienze della Comunicazione</a:t>
            </a:r>
            <a:endParaRPr kumimoji="0" lang="it-IT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8FF39007-46AC-C65C-534A-7AD7BD8FA6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8659" y="5636057"/>
            <a:ext cx="2737341" cy="902286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741F9995-6D84-BF72-2215-6935C06968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5853" y="45720"/>
            <a:ext cx="1593523" cy="1139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0140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A655A132-543A-420C-B045-863DB1829B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532876" cy="1290953"/>
          </a:xfrm>
          <a:custGeom>
            <a:avLst/>
            <a:gdLst>
              <a:gd name="connsiteX0" fmla="*/ 0 w 5532876"/>
              <a:gd name="connsiteY0" fmla="*/ 0 h 1290953"/>
              <a:gd name="connsiteX1" fmla="*/ 5532876 w 5532876"/>
              <a:gd name="connsiteY1" fmla="*/ 0 h 1290953"/>
              <a:gd name="connsiteX2" fmla="*/ 4936972 w 5532876"/>
              <a:gd name="connsiteY2" fmla="*/ 1290953 h 1290953"/>
              <a:gd name="connsiteX3" fmla="*/ 0 w 5532876"/>
              <a:gd name="connsiteY3" fmla="*/ 1290953 h 1290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32876" h="1290953">
                <a:moveTo>
                  <a:pt x="0" y="0"/>
                </a:moveTo>
                <a:lnTo>
                  <a:pt x="5532876" y="0"/>
                </a:lnTo>
                <a:lnTo>
                  <a:pt x="4936972" y="1290953"/>
                </a:lnTo>
                <a:lnTo>
                  <a:pt x="0" y="1290953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C8908FA0-651E-4684-866E-0B2BAA88B3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97841" y="1"/>
            <a:ext cx="7094159" cy="1290953"/>
          </a:xfrm>
          <a:custGeom>
            <a:avLst/>
            <a:gdLst>
              <a:gd name="connsiteX0" fmla="*/ 595904 w 7094159"/>
              <a:gd name="connsiteY0" fmla="*/ 0 h 1290953"/>
              <a:gd name="connsiteX1" fmla="*/ 7094159 w 7094159"/>
              <a:gd name="connsiteY1" fmla="*/ 0 h 1290953"/>
              <a:gd name="connsiteX2" fmla="*/ 7094159 w 7094159"/>
              <a:gd name="connsiteY2" fmla="*/ 1290553 h 1290953"/>
              <a:gd name="connsiteX3" fmla="*/ 5920618 w 7094159"/>
              <a:gd name="connsiteY3" fmla="*/ 1290553 h 1290953"/>
              <a:gd name="connsiteX4" fmla="*/ 5920618 w 7094159"/>
              <a:gd name="connsiteY4" fmla="*/ 1290953 h 1290953"/>
              <a:gd name="connsiteX5" fmla="*/ 2729248 w 7094159"/>
              <a:gd name="connsiteY5" fmla="*/ 1290953 h 1290953"/>
              <a:gd name="connsiteX6" fmla="*/ 2574303 w 7094159"/>
              <a:gd name="connsiteY6" fmla="*/ 1290953 h 1290953"/>
              <a:gd name="connsiteX7" fmla="*/ 0 w 7094159"/>
              <a:gd name="connsiteY7" fmla="*/ 1290953 h 1290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094159" h="1290953">
                <a:moveTo>
                  <a:pt x="595904" y="0"/>
                </a:moveTo>
                <a:lnTo>
                  <a:pt x="7094159" y="0"/>
                </a:lnTo>
                <a:lnTo>
                  <a:pt x="7094159" y="1290553"/>
                </a:lnTo>
                <a:lnTo>
                  <a:pt x="5920618" y="1290553"/>
                </a:lnTo>
                <a:lnTo>
                  <a:pt x="5920618" y="1290953"/>
                </a:lnTo>
                <a:lnTo>
                  <a:pt x="2729248" y="1290953"/>
                </a:lnTo>
                <a:lnTo>
                  <a:pt x="2574303" y="1290953"/>
                </a:lnTo>
                <a:lnTo>
                  <a:pt x="0" y="1290953"/>
                </a:lnTo>
                <a:close/>
              </a:path>
            </a:pathLst>
          </a:custGeom>
          <a:solidFill>
            <a:srgbClr val="7F7F7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C1C9FD5B-792D-1E8F-9037-5B4216EB01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455" y="5647259"/>
            <a:ext cx="2158238" cy="1013584"/>
          </a:xfrm>
          <a:prstGeom prst="rect">
            <a:avLst/>
          </a:prstGeom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6D774DE7-7E08-4AD4-A4B9-E7758DECB2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22116" y="5450103"/>
            <a:ext cx="5569884" cy="1407897"/>
          </a:xfrm>
          <a:custGeom>
            <a:avLst/>
            <a:gdLst>
              <a:gd name="connsiteX0" fmla="*/ 652041 w 5569884"/>
              <a:gd name="connsiteY0" fmla="*/ 0 h 1407897"/>
              <a:gd name="connsiteX1" fmla="*/ 5569884 w 5569884"/>
              <a:gd name="connsiteY1" fmla="*/ 0 h 1407897"/>
              <a:gd name="connsiteX2" fmla="*/ 5569884 w 5569884"/>
              <a:gd name="connsiteY2" fmla="*/ 1407897 h 1407897"/>
              <a:gd name="connsiteX3" fmla="*/ 0 w 5569884"/>
              <a:gd name="connsiteY3" fmla="*/ 1407897 h 1407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69884" h="1407897">
                <a:moveTo>
                  <a:pt x="652041" y="0"/>
                </a:moveTo>
                <a:lnTo>
                  <a:pt x="5569884" y="0"/>
                </a:lnTo>
                <a:lnTo>
                  <a:pt x="5569884" y="1407897"/>
                </a:lnTo>
                <a:lnTo>
                  <a:pt x="0" y="140789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2366A95B-DCA5-4A24-84FD-B90CDBC590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450103"/>
            <a:ext cx="7114535" cy="1407897"/>
          </a:xfrm>
          <a:custGeom>
            <a:avLst/>
            <a:gdLst>
              <a:gd name="connsiteX0" fmla="*/ 0 w 7114535"/>
              <a:gd name="connsiteY0" fmla="*/ 0 h 1407897"/>
              <a:gd name="connsiteX1" fmla="*/ 1189345 w 7114535"/>
              <a:gd name="connsiteY1" fmla="*/ 0 h 1407897"/>
              <a:gd name="connsiteX2" fmla="*/ 7114535 w 7114535"/>
              <a:gd name="connsiteY2" fmla="*/ 0 h 1407897"/>
              <a:gd name="connsiteX3" fmla="*/ 6462495 w 7114535"/>
              <a:gd name="connsiteY3" fmla="*/ 1407897 h 1407897"/>
              <a:gd name="connsiteX4" fmla="*/ 0 w 7114535"/>
              <a:gd name="connsiteY4" fmla="*/ 1407897 h 1407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14535" h="1407897">
                <a:moveTo>
                  <a:pt x="0" y="0"/>
                </a:moveTo>
                <a:lnTo>
                  <a:pt x="1189345" y="0"/>
                </a:lnTo>
                <a:lnTo>
                  <a:pt x="7114535" y="0"/>
                </a:lnTo>
                <a:lnTo>
                  <a:pt x="6462495" y="1407897"/>
                </a:lnTo>
                <a:lnTo>
                  <a:pt x="0" y="1407897"/>
                </a:lnTo>
                <a:close/>
              </a:path>
            </a:pathLst>
          </a:custGeom>
          <a:solidFill>
            <a:srgbClr val="7F7F7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Segnaposto contenuto 2">
            <a:extLst>
              <a:ext uri="{FF2B5EF4-FFF2-40B4-BE49-F238E27FC236}">
                <a16:creationId xmlns:a16="http://schemas.microsoft.com/office/drawing/2014/main" id="{2A71575D-AF4A-92A2-BCB2-1CA5998F48D4}"/>
              </a:ext>
            </a:extLst>
          </p:cNvPr>
          <p:cNvSpPr txBox="1">
            <a:spLocks/>
          </p:cNvSpPr>
          <p:nvPr/>
        </p:nvSpPr>
        <p:spPr>
          <a:xfrm>
            <a:off x="92815" y="1290953"/>
            <a:ext cx="7308109" cy="42577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 b="1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056B693B-D74D-8C50-36AA-B97B77D0F8FA}"/>
              </a:ext>
            </a:extLst>
          </p:cNvPr>
          <p:cNvSpPr txBox="1"/>
          <p:nvPr/>
        </p:nvSpPr>
        <p:spPr>
          <a:xfrm>
            <a:off x="7400924" y="5862621"/>
            <a:ext cx="4386263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4400" i="1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acroarea</a:t>
            </a:r>
            <a:r>
              <a:rPr lang="en-US" sz="4400" i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  <a:p>
            <a:endParaRPr lang="it-IT" sz="2400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5A3FE59E-9502-20FD-DEE9-4657E7248BF8}"/>
              </a:ext>
            </a:extLst>
          </p:cNvPr>
          <p:cNvSpPr txBox="1"/>
          <p:nvPr/>
        </p:nvSpPr>
        <p:spPr>
          <a:xfrm>
            <a:off x="6920766" y="63695"/>
            <a:ext cx="4386263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100" i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PROGRAMMA</a:t>
            </a:r>
            <a:endParaRPr lang="en-US" sz="2400" b="1" i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it-IT" sz="2400" dirty="0"/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F3A1CFFC-681E-8080-8115-63177153A220}"/>
              </a:ext>
            </a:extLst>
          </p:cNvPr>
          <p:cNvSpPr txBox="1"/>
          <p:nvPr/>
        </p:nvSpPr>
        <p:spPr>
          <a:xfrm>
            <a:off x="1009829" y="6527140"/>
            <a:ext cx="4949269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Dipartimento di Scienze della Comunicazione</a:t>
            </a:r>
            <a:endParaRPr kumimoji="0" lang="it-IT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Tabella 4">
            <a:extLst>
              <a:ext uri="{FF2B5EF4-FFF2-40B4-BE49-F238E27FC236}">
                <a16:creationId xmlns:a16="http://schemas.microsoft.com/office/drawing/2014/main" id="{CD09ADFA-08DB-74D8-9873-6E89FF935A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3342152"/>
              </p:ext>
            </p:extLst>
          </p:nvPr>
        </p:nvGraphicFramePr>
        <p:xfrm>
          <a:off x="0" y="883652"/>
          <a:ext cx="12192000" cy="4580348"/>
        </p:xfrm>
        <a:graphic>
          <a:graphicData uri="http://schemas.openxmlformats.org/drawingml/2006/table">
            <a:tbl>
              <a:tblPr firstRow="1" firstCol="1" bandRow="1"/>
              <a:tblGrid>
                <a:gridCol w="6096000">
                  <a:extLst>
                    <a:ext uri="{9D8B030D-6E8A-4147-A177-3AD203B41FA5}">
                      <a16:colId xmlns:a16="http://schemas.microsoft.com/office/drawing/2014/main" val="412198844"/>
                    </a:ext>
                  </a:extLst>
                </a:gridCol>
                <a:gridCol w="6096000">
                  <a:extLst>
                    <a:ext uri="{9D8B030D-6E8A-4147-A177-3AD203B41FA5}">
                      <a16:colId xmlns:a16="http://schemas.microsoft.com/office/drawing/2014/main" val="4203725748"/>
                    </a:ext>
                  </a:extLst>
                </a:gridCol>
              </a:tblGrid>
              <a:tr h="39602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10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it-IT" sz="4000" b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SECONDA AREA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75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it-IT" sz="4000" b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ARGOMENTI</a:t>
                      </a:r>
                      <a:endParaRPr lang="it-IT" sz="4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75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054086"/>
                  </a:ext>
                </a:extLst>
              </a:tr>
              <a:tr h="396027">
                <a:tc rowSpan="10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it-IT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it-IT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it-IT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b="1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it-IT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800" b="1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TECNICHE DI INDAGINE DIAGNOSTICA</a:t>
                      </a:r>
                      <a:endParaRPr lang="it-IT" sz="2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40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Indagini nel campo del visibile</a:t>
                      </a:r>
                      <a:endParaRPr lang="it-IT" sz="2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2987872"/>
                  </a:ext>
                </a:extLst>
              </a:tr>
              <a:tr h="396027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40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Macrofotografia</a:t>
                      </a:r>
                      <a:endParaRPr lang="it-IT" sz="2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02530343"/>
                  </a:ext>
                </a:extLst>
              </a:tr>
              <a:tr h="396027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40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Microscopia</a:t>
                      </a:r>
                      <a:endParaRPr lang="it-IT" sz="2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0834259"/>
                  </a:ext>
                </a:extLst>
              </a:tr>
              <a:tr h="396027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40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Indagini in radiazione ultravioletta</a:t>
                      </a:r>
                      <a:endParaRPr lang="it-IT" sz="2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45508834"/>
                  </a:ext>
                </a:extLst>
              </a:tr>
              <a:tr h="396027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40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Indagini in radiazione infrarossa</a:t>
                      </a:r>
                      <a:endParaRPr lang="it-IT" sz="2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28916877"/>
                  </a:ext>
                </a:extLst>
              </a:tr>
              <a:tr h="396027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40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Spettroscopia di fluorescenza a raggi X</a:t>
                      </a:r>
                      <a:endParaRPr lang="it-IT" sz="2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19223532"/>
                  </a:ext>
                </a:extLst>
              </a:tr>
              <a:tr h="396027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40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Spettroscopia Raman e infrarossa</a:t>
                      </a:r>
                      <a:endParaRPr lang="it-IT" sz="2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37092979"/>
                  </a:ext>
                </a:extLst>
              </a:tr>
              <a:tr h="396027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40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Spettroscopia di riflettanza a fibre ottiche</a:t>
                      </a:r>
                      <a:endParaRPr lang="it-IT" sz="2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03685665"/>
                  </a:ext>
                </a:extLst>
              </a:tr>
              <a:tr h="396027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40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Diagnostica per tecniche artistiche</a:t>
                      </a:r>
                      <a:endParaRPr lang="it-IT" sz="2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77738"/>
                  </a:ext>
                </a:extLst>
              </a:tr>
              <a:tr h="396027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40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Schede dati</a:t>
                      </a:r>
                      <a:endParaRPr lang="it-IT" sz="2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19362016"/>
                  </a:ext>
                </a:extLst>
              </a:tr>
            </a:tbl>
          </a:graphicData>
        </a:graphic>
      </p:graphicFrame>
      <p:pic>
        <p:nvPicPr>
          <p:cNvPr id="3" name="Immagine 2">
            <a:extLst>
              <a:ext uri="{FF2B5EF4-FFF2-40B4-BE49-F238E27FC236}">
                <a16:creationId xmlns:a16="http://schemas.microsoft.com/office/drawing/2014/main" id="{F742201D-399B-9F2D-AEB4-802AFA4BC3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5122" y="5667516"/>
            <a:ext cx="2737341" cy="902286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9EF9F5FB-2B3A-AFCC-FFE0-262C0A441C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6033" y="30108"/>
            <a:ext cx="1125165" cy="804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0125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A655A132-543A-420C-B045-863DB1829B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532876" cy="1290953"/>
          </a:xfrm>
          <a:custGeom>
            <a:avLst/>
            <a:gdLst>
              <a:gd name="connsiteX0" fmla="*/ 0 w 5532876"/>
              <a:gd name="connsiteY0" fmla="*/ 0 h 1290953"/>
              <a:gd name="connsiteX1" fmla="*/ 5532876 w 5532876"/>
              <a:gd name="connsiteY1" fmla="*/ 0 h 1290953"/>
              <a:gd name="connsiteX2" fmla="*/ 4936972 w 5532876"/>
              <a:gd name="connsiteY2" fmla="*/ 1290953 h 1290953"/>
              <a:gd name="connsiteX3" fmla="*/ 0 w 5532876"/>
              <a:gd name="connsiteY3" fmla="*/ 1290953 h 1290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32876" h="1290953">
                <a:moveTo>
                  <a:pt x="0" y="0"/>
                </a:moveTo>
                <a:lnTo>
                  <a:pt x="5532876" y="0"/>
                </a:lnTo>
                <a:lnTo>
                  <a:pt x="4936972" y="1290953"/>
                </a:lnTo>
                <a:lnTo>
                  <a:pt x="0" y="1290953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C8908FA0-651E-4684-866E-0B2BAA88B3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97841" y="1"/>
            <a:ext cx="7094159" cy="1290953"/>
          </a:xfrm>
          <a:custGeom>
            <a:avLst/>
            <a:gdLst>
              <a:gd name="connsiteX0" fmla="*/ 595904 w 7094159"/>
              <a:gd name="connsiteY0" fmla="*/ 0 h 1290953"/>
              <a:gd name="connsiteX1" fmla="*/ 7094159 w 7094159"/>
              <a:gd name="connsiteY1" fmla="*/ 0 h 1290953"/>
              <a:gd name="connsiteX2" fmla="*/ 7094159 w 7094159"/>
              <a:gd name="connsiteY2" fmla="*/ 1290553 h 1290953"/>
              <a:gd name="connsiteX3" fmla="*/ 5920618 w 7094159"/>
              <a:gd name="connsiteY3" fmla="*/ 1290553 h 1290953"/>
              <a:gd name="connsiteX4" fmla="*/ 5920618 w 7094159"/>
              <a:gd name="connsiteY4" fmla="*/ 1290953 h 1290953"/>
              <a:gd name="connsiteX5" fmla="*/ 2729248 w 7094159"/>
              <a:gd name="connsiteY5" fmla="*/ 1290953 h 1290953"/>
              <a:gd name="connsiteX6" fmla="*/ 2574303 w 7094159"/>
              <a:gd name="connsiteY6" fmla="*/ 1290953 h 1290953"/>
              <a:gd name="connsiteX7" fmla="*/ 0 w 7094159"/>
              <a:gd name="connsiteY7" fmla="*/ 1290953 h 1290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094159" h="1290953">
                <a:moveTo>
                  <a:pt x="595904" y="0"/>
                </a:moveTo>
                <a:lnTo>
                  <a:pt x="7094159" y="0"/>
                </a:lnTo>
                <a:lnTo>
                  <a:pt x="7094159" y="1290553"/>
                </a:lnTo>
                <a:lnTo>
                  <a:pt x="5920618" y="1290553"/>
                </a:lnTo>
                <a:lnTo>
                  <a:pt x="5920618" y="1290953"/>
                </a:lnTo>
                <a:lnTo>
                  <a:pt x="2729248" y="1290953"/>
                </a:lnTo>
                <a:lnTo>
                  <a:pt x="2574303" y="1290953"/>
                </a:lnTo>
                <a:lnTo>
                  <a:pt x="0" y="1290953"/>
                </a:lnTo>
                <a:close/>
              </a:path>
            </a:pathLst>
          </a:custGeom>
          <a:solidFill>
            <a:srgbClr val="7F7F7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C1C9FD5B-792D-1E8F-9037-5B4216EB01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455" y="5647259"/>
            <a:ext cx="2158238" cy="1013584"/>
          </a:xfrm>
          <a:prstGeom prst="rect">
            <a:avLst/>
          </a:prstGeom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6D774DE7-7E08-4AD4-A4B9-E7758DECB2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22116" y="5450103"/>
            <a:ext cx="5569884" cy="1407897"/>
          </a:xfrm>
          <a:custGeom>
            <a:avLst/>
            <a:gdLst>
              <a:gd name="connsiteX0" fmla="*/ 652041 w 5569884"/>
              <a:gd name="connsiteY0" fmla="*/ 0 h 1407897"/>
              <a:gd name="connsiteX1" fmla="*/ 5569884 w 5569884"/>
              <a:gd name="connsiteY1" fmla="*/ 0 h 1407897"/>
              <a:gd name="connsiteX2" fmla="*/ 5569884 w 5569884"/>
              <a:gd name="connsiteY2" fmla="*/ 1407897 h 1407897"/>
              <a:gd name="connsiteX3" fmla="*/ 0 w 5569884"/>
              <a:gd name="connsiteY3" fmla="*/ 1407897 h 1407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69884" h="1407897">
                <a:moveTo>
                  <a:pt x="652041" y="0"/>
                </a:moveTo>
                <a:lnTo>
                  <a:pt x="5569884" y="0"/>
                </a:lnTo>
                <a:lnTo>
                  <a:pt x="5569884" y="1407897"/>
                </a:lnTo>
                <a:lnTo>
                  <a:pt x="0" y="140789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2366A95B-DCA5-4A24-84FD-B90CDBC590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450103"/>
            <a:ext cx="7114535" cy="1407897"/>
          </a:xfrm>
          <a:custGeom>
            <a:avLst/>
            <a:gdLst>
              <a:gd name="connsiteX0" fmla="*/ 0 w 7114535"/>
              <a:gd name="connsiteY0" fmla="*/ 0 h 1407897"/>
              <a:gd name="connsiteX1" fmla="*/ 1189345 w 7114535"/>
              <a:gd name="connsiteY1" fmla="*/ 0 h 1407897"/>
              <a:gd name="connsiteX2" fmla="*/ 7114535 w 7114535"/>
              <a:gd name="connsiteY2" fmla="*/ 0 h 1407897"/>
              <a:gd name="connsiteX3" fmla="*/ 6462495 w 7114535"/>
              <a:gd name="connsiteY3" fmla="*/ 1407897 h 1407897"/>
              <a:gd name="connsiteX4" fmla="*/ 0 w 7114535"/>
              <a:gd name="connsiteY4" fmla="*/ 1407897 h 1407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14535" h="1407897">
                <a:moveTo>
                  <a:pt x="0" y="0"/>
                </a:moveTo>
                <a:lnTo>
                  <a:pt x="1189345" y="0"/>
                </a:lnTo>
                <a:lnTo>
                  <a:pt x="7114535" y="0"/>
                </a:lnTo>
                <a:lnTo>
                  <a:pt x="6462495" y="1407897"/>
                </a:lnTo>
                <a:lnTo>
                  <a:pt x="0" y="1407897"/>
                </a:lnTo>
                <a:close/>
              </a:path>
            </a:pathLst>
          </a:custGeom>
          <a:solidFill>
            <a:srgbClr val="7F7F7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Segnaposto contenuto 2">
            <a:extLst>
              <a:ext uri="{FF2B5EF4-FFF2-40B4-BE49-F238E27FC236}">
                <a16:creationId xmlns:a16="http://schemas.microsoft.com/office/drawing/2014/main" id="{2A71575D-AF4A-92A2-BCB2-1CA5998F48D4}"/>
              </a:ext>
            </a:extLst>
          </p:cNvPr>
          <p:cNvSpPr txBox="1">
            <a:spLocks/>
          </p:cNvSpPr>
          <p:nvPr/>
        </p:nvSpPr>
        <p:spPr>
          <a:xfrm>
            <a:off x="92815" y="1290953"/>
            <a:ext cx="7308109" cy="42577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 b="1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056B693B-D74D-8C50-36AA-B97B77D0F8FA}"/>
              </a:ext>
            </a:extLst>
          </p:cNvPr>
          <p:cNvSpPr txBox="1"/>
          <p:nvPr/>
        </p:nvSpPr>
        <p:spPr>
          <a:xfrm>
            <a:off x="7400924" y="5862621"/>
            <a:ext cx="4386263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4400" i="1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acroarea</a:t>
            </a:r>
            <a:r>
              <a:rPr lang="en-US" sz="4400" i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</a:p>
          <a:p>
            <a:endParaRPr lang="it-IT" sz="2400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5A3FE59E-9502-20FD-DEE9-4657E7248BF8}"/>
              </a:ext>
            </a:extLst>
          </p:cNvPr>
          <p:cNvSpPr txBox="1"/>
          <p:nvPr/>
        </p:nvSpPr>
        <p:spPr>
          <a:xfrm>
            <a:off x="6768366" y="195227"/>
            <a:ext cx="4386263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100" i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PROGRAMMA</a:t>
            </a:r>
            <a:endParaRPr lang="en-US" sz="2400" b="1" i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it-IT" sz="2400" dirty="0"/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F3A1CFFC-681E-8080-8115-63177153A220}"/>
              </a:ext>
            </a:extLst>
          </p:cNvPr>
          <p:cNvSpPr txBox="1"/>
          <p:nvPr/>
        </p:nvSpPr>
        <p:spPr>
          <a:xfrm>
            <a:off x="1009829" y="6527140"/>
            <a:ext cx="5086171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Dipartimento di Scienze della Comunicazione</a:t>
            </a:r>
            <a:endParaRPr kumimoji="0" lang="it-IT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9" name="Tabella 8">
            <a:extLst>
              <a:ext uri="{FF2B5EF4-FFF2-40B4-BE49-F238E27FC236}">
                <a16:creationId xmlns:a16="http://schemas.microsoft.com/office/drawing/2014/main" id="{1624B3FC-9EE5-5DD8-A3AF-9FF8F7418F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7863186"/>
              </p:ext>
            </p:extLst>
          </p:nvPr>
        </p:nvGraphicFramePr>
        <p:xfrm>
          <a:off x="0" y="1138552"/>
          <a:ext cx="12192000" cy="4319744"/>
        </p:xfrm>
        <a:graphic>
          <a:graphicData uri="http://schemas.openxmlformats.org/drawingml/2006/table">
            <a:tbl>
              <a:tblPr firstRow="1" firstCol="1" bandRow="1"/>
              <a:tblGrid>
                <a:gridCol w="6096000">
                  <a:extLst>
                    <a:ext uri="{9D8B030D-6E8A-4147-A177-3AD203B41FA5}">
                      <a16:colId xmlns:a16="http://schemas.microsoft.com/office/drawing/2014/main" val="4183501955"/>
                    </a:ext>
                  </a:extLst>
                </a:gridCol>
                <a:gridCol w="6096000">
                  <a:extLst>
                    <a:ext uri="{9D8B030D-6E8A-4147-A177-3AD203B41FA5}">
                      <a16:colId xmlns:a16="http://schemas.microsoft.com/office/drawing/2014/main" val="2082025376"/>
                    </a:ext>
                  </a:extLst>
                </a:gridCol>
              </a:tblGrid>
              <a:tr h="61347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4000" b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TERZA AREA</a:t>
                      </a:r>
                      <a:r>
                        <a:rPr lang="it-IT" sz="400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it-IT" sz="4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4000" b="1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ARGOMENTI</a:t>
                      </a:r>
                      <a:r>
                        <a:rPr lang="it-IT" sz="110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it-IT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5332123"/>
                  </a:ext>
                </a:extLst>
              </a:tr>
              <a:tr h="459486">
                <a:tc rowSpan="7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it-IT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it-IT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it-IT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800" b="1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RICONOSCIMENTO DELLE FALSIFICAZIONI</a:t>
                      </a:r>
                      <a:endParaRPr lang="it-IT" sz="2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40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Autenticità dei dipinti</a:t>
                      </a:r>
                      <a:endParaRPr lang="it-IT" sz="2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85796282"/>
                  </a:ext>
                </a:extLst>
              </a:tr>
              <a:tr h="459486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40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Falsificazioni delle firme e dei cretti</a:t>
                      </a:r>
                      <a:endParaRPr lang="it-IT" sz="2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90596887"/>
                  </a:ext>
                </a:extLst>
              </a:tr>
              <a:tr h="459486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40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Coerenza dei colori e cronologia</a:t>
                      </a:r>
                      <a:endParaRPr lang="it-IT" sz="2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6676282"/>
                  </a:ext>
                </a:extLst>
              </a:tr>
              <a:tr h="459486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40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Autenticità dei materiali fittili</a:t>
                      </a:r>
                      <a:endParaRPr lang="it-IT" sz="2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97332588"/>
                  </a:ext>
                </a:extLst>
              </a:tr>
              <a:tr h="94275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40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Falsificazioni per materiali vitrei, in metallo e in avorio</a:t>
                      </a:r>
                      <a:endParaRPr lang="it-IT" sz="2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2288083"/>
                  </a:ext>
                </a:extLst>
              </a:tr>
              <a:tr h="459486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40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Coerenza dei supporti</a:t>
                      </a:r>
                      <a:endParaRPr lang="it-IT" sz="2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58784467"/>
                  </a:ext>
                </a:extLst>
              </a:tr>
              <a:tr h="459486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40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Legno e tarli: come riconoscere le falsificazioni</a:t>
                      </a:r>
                      <a:endParaRPr lang="it-IT" sz="2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9276251"/>
                  </a:ext>
                </a:extLst>
              </a:tr>
            </a:tbl>
          </a:graphicData>
        </a:graphic>
      </p:graphicFrame>
      <p:pic>
        <p:nvPicPr>
          <p:cNvPr id="3" name="Immagine 2">
            <a:extLst>
              <a:ext uri="{FF2B5EF4-FFF2-40B4-BE49-F238E27FC236}">
                <a16:creationId xmlns:a16="http://schemas.microsoft.com/office/drawing/2014/main" id="{79CDB72C-726B-6C66-4F55-065DD7A68A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8386" y="5636057"/>
            <a:ext cx="2737341" cy="902286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A273FF39-4F84-F568-6692-24E12AA31D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4785" y="32582"/>
            <a:ext cx="1483305" cy="106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2450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A655A132-543A-420C-B045-863DB1829B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532876" cy="1290953"/>
          </a:xfrm>
          <a:custGeom>
            <a:avLst/>
            <a:gdLst>
              <a:gd name="connsiteX0" fmla="*/ 0 w 5532876"/>
              <a:gd name="connsiteY0" fmla="*/ 0 h 1290953"/>
              <a:gd name="connsiteX1" fmla="*/ 5532876 w 5532876"/>
              <a:gd name="connsiteY1" fmla="*/ 0 h 1290953"/>
              <a:gd name="connsiteX2" fmla="*/ 4936972 w 5532876"/>
              <a:gd name="connsiteY2" fmla="*/ 1290953 h 1290953"/>
              <a:gd name="connsiteX3" fmla="*/ 0 w 5532876"/>
              <a:gd name="connsiteY3" fmla="*/ 1290953 h 1290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32876" h="1290953">
                <a:moveTo>
                  <a:pt x="0" y="0"/>
                </a:moveTo>
                <a:lnTo>
                  <a:pt x="5532876" y="0"/>
                </a:lnTo>
                <a:lnTo>
                  <a:pt x="4936972" y="1290953"/>
                </a:lnTo>
                <a:lnTo>
                  <a:pt x="0" y="1290953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C8908FA0-651E-4684-866E-0B2BAA88B3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97841" y="1"/>
            <a:ext cx="7094159" cy="1290953"/>
          </a:xfrm>
          <a:custGeom>
            <a:avLst/>
            <a:gdLst>
              <a:gd name="connsiteX0" fmla="*/ 595904 w 7094159"/>
              <a:gd name="connsiteY0" fmla="*/ 0 h 1290953"/>
              <a:gd name="connsiteX1" fmla="*/ 7094159 w 7094159"/>
              <a:gd name="connsiteY1" fmla="*/ 0 h 1290953"/>
              <a:gd name="connsiteX2" fmla="*/ 7094159 w 7094159"/>
              <a:gd name="connsiteY2" fmla="*/ 1290553 h 1290953"/>
              <a:gd name="connsiteX3" fmla="*/ 5920618 w 7094159"/>
              <a:gd name="connsiteY3" fmla="*/ 1290553 h 1290953"/>
              <a:gd name="connsiteX4" fmla="*/ 5920618 w 7094159"/>
              <a:gd name="connsiteY4" fmla="*/ 1290953 h 1290953"/>
              <a:gd name="connsiteX5" fmla="*/ 2729248 w 7094159"/>
              <a:gd name="connsiteY5" fmla="*/ 1290953 h 1290953"/>
              <a:gd name="connsiteX6" fmla="*/ 2574303 w 7094159"/>
              <a:gd name="connsiteY6" fmla="*/ 1290953 h 1290953"/>
              <a:gd name="connsiteX7" fmla="*/ 0 w 7094159"/>
              <a:gd name="connsiteY7" fmla="*/ 1290953 h 1290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094159" h="1290953">
                <a:moveTo>
                  <a:pt x="595904" y="0"/>
                </a:moveTo>
                <a:lnTo>
                  <a:pt x="7094159" y="0"/>
                </a:lnTo>
                <a:lnTo>
                  <a:pt x="7094159" y="1290553"/>
                </a:lnTo>
                <a:lnTo>
                  <a:pt x="5920618" y="1290553"/>
                </a:lnTo>
                <a:lnTo>
                  <a:pt x="5920618" y="1290953"/>
                </a:lnTo>
                <a:lnTo>
                  <a:pt x="2729248" y="1290953"/>
                </a:lnTo>
                <a:lnTo>
                  <a:pt x="2574303" y="1290953"/>
                </a:lnTo>
                <a:lnTo>
                  <a:pt x="0" y="1290953"/>
                </a:lnTo>
                <a:close/>
              </a:path>
            </a:pathLst>
          </a:custGeom>
          <a:solidFill>
            <a:srgbClr val="7F7F7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C1C9FD5B-792D-1E8F-9037-5B4216EB01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455" y="5647259"/>
            <a:ext cx="2158238" cy="1013584"/>
          </a:xfrm>
          <a:prstGeom prst="rect">
            <a:avLst/>
          </a:prstGeom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6D774DE7-7E08-4AD4-A4B9-E7758DECB2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22116" y="5450103"/>
            <a:ext cx="5569884" cy="1407897"/>
          </a:xfrm>
          <a:custGeom>
            <a:avLst/>
            <a:gdLst>
              <a:gd name="connsiteX0" fmla="*/ 652041 w 5569884"/>
              <a:gd name="connsiteY0" fmla="*/ 0 h 1407897"/>
              <a:gd name="connsiteX1" fmla="*/ 5569884 w 5569884"/>
              <a:gd name="connsiteY1" fmla="*/ 0 h 1407897"/>
              <a:gd name="connsiteX2" fmla="*/ 5569884 w 5569884"/>
              <a:gd name="connsiteY2" fmla="*/ 1407897 h 1407897"/>
              <a:gd name="connsiteX3" fmla="*/ 0 w 5569884"/>
              <a:gd name="connsiteY3" fmla="*/ 1407897 h 1407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69884" h="1407897">
                <a:moveTo>
                  <a:pt x="652041" y="0"/>
                </a:moveTo>
                <a:lnTo>
                  <a:pt x="5569884" y="0"/>
                </a:lnTo>
                <a:lnTo>
                  <a:pt x="5569884" y="1407897"/>
                </a:lnTo>
                <a:lnTo>
                  <a:pt x="0" y="140789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2366A95B-DCA5-4A24-84FD-B90CDBC590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450103"/>
            <a:ext cx="7114535" cy="1407897"/>
          </a:xfrm>
          <a:custGeom>
            <a:avLst/>
            <a:gdLst>
              <a:gd name="connsiteX0" fmla="*/ 0 w 7114535"/>
              <a:gd name="connsiteY0" fmla="*/ 0 h 1407897"/>
              <a:gd name="connsiteX1" fmla="*/ 1189345 w 7114535"/>
              <a:gd name="connsiteY1" fmla="*/ 0 h 1407897"/>
              <a:gd name="connsiteX2" fmla="*/ 7114535 w 7114535"/>
              <a:gd name="connsiteY2" fmla="*/ 0 h 1407897"/>
              <a:gd name="connsiteX3" fmla="*/ 6462495 w 7114535"/>
              <a:gd name="connsiteY3" fmla="*/ 1407897 h 1407897"/>
              <a:gd name="connsiteX4" fmla="*/ 0 w 7114535"/>
              <a:gd name="connsiteY4" fmla="*/ 1407897 h 1407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14535" h="1407897">
                <a:moveTo>
                  <a:pt x="0" y="0"/>
                </a:moveTo>
                <a:lnTo>
                  <a:pt x="1189345" y="0"/>
                </a:lnTo>
                <a:lnTo>
                  <a:pt x="7114535" y="0"/>
                </a:lnTo>
                <a:lnTo>
                  <a:pt x="6462495" y="1407897"/>
                </a:lnTo>
                <a:lnTo>
                  <a:pt x="0" y="1407897"/>
                </a:lnTo>
                <a:close/>
              </a:path>
            </a:pathLst>
          </a:custGeom>
          <a:solidFill>
            <a:srgbClr val="7F7F7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Segnaposto contenuto 2">
            <a:extLst>
              <a:ext uri="{FF2B5EF4-FFF2-40B4-BE49-F238E27FC236}">
                <a16:creationId xmlns:a16="http://schemas.microsoft.com/office/drawing/2014/main" id="{2A71575D-AF4A-92A2-BCB2-1CA5998F48D4}"/>
              </a:ext>
            </a:extLst>
          </p:cNvPr>
          <p:cNvSpPr txBox="1">
            <a:spLocks/>
          </p:cNvSpPr>
          <p:nvPr/>
        </p:nvSpPr>
        <p:spPr>
          <a:xfrm>
            <a:off x="92815" y="1290953"/>
            <a:ext cx="7308109" cy="42577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 b="1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056B693B-D74D-8C50-36AA-B97B77D0F8FA}"/>
              </a:ext>
            </a:extLst>
          </p:cNvPr>
          <p:cNvSpPr txBox="1"/>
          <p:nvPr/>
        </p:nvSpPr>
        <p:spPr>
          <a:xfrm>
            <a:off x="7651282" y="5647259"/>
            <a:ext cx="4386263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100" i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Bibliografia e Dispense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5A3FE59E-9502-20FD-DEE9-4657E7248BF8}"/>
              </a:ext>
            </a:extLst>
          </p:cNvPr>
          <p:cNvSpPr txBox="1"/>
          <p:nvPr/>
        </p:nvSpPr>
        <p:spPr>
          <a:xfrm>
            <a:off x="6669306" y="210467"/>
            <a:ext cx="4386263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100" i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i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MATERIALI DIDATTICI</a:t>
            </a:r>
          </a:p>
          <a:p>
            <a:endParaRPr lang="it-IT" sz="2400" dirty="0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0F9E67EC-11CC-E953-05EA-A5764430411C}"/>
              </a:ext>
            </a:extLst>
          </p:cNvPr>
          <p:cNvSpPr txBox="1"/>
          <p:nvPr/>
        </p:nvSpPr>
        <p:spPr>
          <a:xfrm>
            <a:off x="92815" y="1295679"/>
            <a:ext cx="12099184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DISPENSE</a:t>
            </a:r>
          </a:p>
          <a:p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Riassunto delle lezioni in pdf ed esempi fotografici sul sito di e-learning</a:t>
            </a:r>
          </a:p>
          <a:p>
            <a:endParaRPr lang="it-IT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BIBLIOGRAFIA</a:t>
            </a:r>
          </a:p>
          <a:p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	</a:t>
            </a:r>
            <a:r>
              <a:rPr lang="it-IT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it-IT" sz="2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MANUALE OBBLIGATORIO</a:t>
            </a:r>
            <a:r>
              <a:rPr lang="it-IT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it-IT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Ezio </a:t>
            </a:r>
            <a:r>
              <a:rPr lang="it-IT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Puppin</a:t>
            </a:r>
            <a:r>
              <a:rPr lang="it-IT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Olga Piccolo, Tecniche diagnostiche per i Beni Culturali, Rimini, Maggioli 2008. </a:t>
            </a:r>
          </a:p>
          <a:p>
            <a:r>
              <a:rPr lang="it-IT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2. </a:t>
            </a:r>
            <a:r>
              <a:rPr lang="it-IT" sz="2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MANUALE FACOLTATIVO</a:t>
            </a:r>
            <a:r>
              <a:rPr lang="it-IT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it-IT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Paolo A.M. Triolo, Manuale pratico di documentazione e diagnostica per immagine per i BB.CC., Saonara (PD), Il Prato 2020.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00AE8C38-BB9C-BBC4-685F-15C002F501A6}"/>
              </a:ext>
            </a:extLst>
          </p:cNvPr>
          <p:cNvSpPr txBox="1"/>
          <p:nvPr/>
        </p:nvSpPr>
        <p:spPr>
          <a:xfrm>
            <a:off x="1009829" y="6527140"/>
            <a:ext cx="5251486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Dipartimento di Scienze della Comunicazione</a:t>
            </a:r>
            <a:endParaRPr kumimoji="0" lang="it-IT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1816A459-73E7-1C0E-D480-A1D078EABA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6401" y="5647259"/>
            <a:ext cx="2737341" cy="902286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91075759-2143-9271-7A0F-3FA0B94AEF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0731" y="26678"/>
            <a:ext cx="1731414" cy="1237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2661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A655A132-543A-420C-B045-863DB1829B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532876" cy="1290953"/>
          </a:xfrm>
          <a:custGeom>
            <a:avLst/>
            <a:gdLst>
              <a:gd name="connsiteX0" fmla="*/ 0 w 5532876"/>
              <a:gd name="connsiteY0" fmla="*/ 0 h 1290953"/>
              <a:gd name="connsiteX1" fmla="*/ 5532876 w 5532876"/>
              <a:gd name="connsiteY1" fmla="*/ 0 h 1290953"/>
              <a:gd name="connsiteX2" fmla="*/ 4936972 w 5532876"/>
              <a:gd name="connsiteY2" fmla="*/ 1290953 h 1290953"/>
              <a:gd name="connsiteX3" fmla="*/ 0 w 5532876"/>
              <a:gd name="connsiteY3" fmla="*/ 1290953 h 1290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32876" h="1290953">
                <a:moveTo>
                  <a:pt x="0" y="0"/>
                </a:moveTo>
                <a:lnTo>
                  <a:pt x="5532876" y="0"/>
                </a:lnTo>
                <a:lnTo>
                  <a:pt x="4936972" y="1290953"/>
                </a:lnTo>
                <a:lnTo>
                  <a:pt x="0" y="1290953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C8908FA0-651E-4684-866E-0B2BAA88B3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97841" y="1"/>
            <a:ext cx="7094159" cy="1290953"/>
          </a:xfrm>
          <a:custGeom>
            <a:avLst/>
            <a:gdLst>
              <a:gd name="connsiteX0" fmla="*/ 595904 w 7094159"/>
              <a:gd name="connsiteY0" fmla="*/ 0 h 1290953"/>
              <a:gd name="connsiteX1" fmla="*/ 7094159 w 7094159"/>
              <a:gd name="connsiteY1" fmla="*/ 0 h 1290953"/>
              <a:gd name="connsiteX2" fmla="*/ 7094159 w 7094159"/>
              <a:gd name="connsiteY2" fmla="*/ 1290553 h 1290953"/>
              <a:gd name="connsiteX3" fmla="*/ 5920618 w 7094159"/>
              <a:gd name="connsiteY3" fmla="*/ 1290553 h 1290953"/>
              <a:gd name="connsiteX4" fmla="*/ 5920618 w 7094159"/>
              <a:gd name="connsiteY4" fmla="*/ 1290953 h 1290953"/>
              <a:gd name="connsiteX5" fmla="*/ 2729248 w 7094159"/>
              <a:gd name="connsiteY5" fmla="*/ 1290953 h 1290953"/>
              <a:gd name="connsiteX6" fmla="*/ 2574303 w 7094159"/>
              <a:gd name="connsiteY6" fmla="*/ 1290953 h 1290953"/>
              <a:gd name="connsiteX7" fmla="*/ 0 w 7094159"/>
              <a:gd name="connsiteY7" fmla="*/ 1290953 h 1290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094159" h="1290953">
                <a:moveTo>
                  <a:pt x="595904" y="0"/>
                </a:moveTo>
                <a:lnTo>
                  <a:pt x="7094159" y="0"/>
                </a:lnTo>
                <a:lnTo>
                  <a:pt x="7094159" y="1290553"/>
                </a:lnTo>
                <a:lnTo>
                  <a:pt x="5920618" y="1290553"/>
                </a:lnTo>
                <a:lnTo>
                  <a:pt x="5920618" y="1290953"/>
                </a:lnTo>
                <a:lnTo>
                  <a:pt x="2729248" y="1290953"/>
                </a:lnTo>
                <a:lnTo>
                  <a:pt x="2574303" y="1290953"/>
                </a:lnTo>
                <a:lnTo>
                  <a:pt x="0" y="1290953"/>
                </a:lnTo>
                <a:close/>
              </a:path>
            </a:pathLst>
          </a:custGeom>
          <a:solidFill>
            <a:srgbClr val="7F7F7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C1C9FD5B-792D-1E8F-9037-5B4216EB01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455" y="5647259"/>
            <a:ext cx="2158238" cy="1013584"/>
          </a:xfrm>
          <a:prstGeom prst="rect">
            <a:avLst/>
          </a:prstGeom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6D774DE7-7E08-4AD4-A4B9-E7758DECB2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22116" y="5450103"/>
            <a:ext cx="5569884" cy="1407897"/>
          </a:xfrm>
          <a:custGeom>
            <a:avLst/>
            <a:gdLst>
              <a:gd name="connsiteX0" fmla="*/ 652041 w 5569884"/>
              <a:gd name="connsiteY0" fmla="*/ 0 h 1407897"/>
              <a:gd name="connsiteX1" fmla="*/ 5569884 w 5569884"/>
              <a:gd name="connsiteY1" fmla="*/ 0 h 1407897"/>
              <a:gd name="connsiteX2" fmla="*/ 5569884 w 5569884"/>
              <a:gd name="connsiteY2" fmla="*/ 1407897 h 1407897"/>
              <a:gd name="connsiteX3" fmla="*/ 0 w 5569884"/>
              <a:gd name="connsiteY3" fmla="*/ 1407897 h 1407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69884" h="1407897">
                <a:moveTo>
                  <a:pt x="652041" y="0"/>
                </a:moveTo>
                <a:lnTo>
                  <a:pt x="5569884" y="0"/>
                </a:lnTo>
                <a:lnTo>
                  <a:pt x="5569884" y="1407897"/>
                </a:lnTo>
                <a:lnTo>
                  <a:pt x="0" y="140789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2366A95B-DCA5-4A24-84FD-B90CDBC590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450103"/>
            <a:ext cx="7114535" cy="1407897"/>
          </a:xfrm>
          <a:custGeom>
            <a:avLst/>
            <a:gdLst>
              <a:gd name="connsiteX0" fmla="*/ 0 w 7114535"/>
              <a:gd name="connsiteY0" fmla="*/ 0 h 1407897"/>
              <a:gd name="connsiteX1" fmla="*/ 1189345 w 7114535"/>
              <a:gd name="connsiteY1" fmla="*/ 0 h 1407897"/>
              <a:gd name="connsiteX2" fmla="*/ 7114535 w 7114535"/>
              <a:gd name="connsiteY2" fmla="*/ 0 h 1407897"/>
              <a:gd name="connsiteX3" fmla="*/ 6462495 w 7114535"/>
              <a:gd name="connsiteY3" fmla="*/ 1407897 h 1407897"/>
              <a:gd name="connsiteX4" fmla="*/ 0 w 7114535"/>
              <a:gd name="connsiteY4" fmla="*/ 1407897 h 1407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14535" h="1407897">
                <a:moveTo>
                  <a:pt x="0" y="0"/>
                </a:moveTo>
                <a:lnTo>
                  <a:pt x="1189345" y="0"/>
                </a:lnTo>
                <a:lnTo>
                  <a:pt x="7114535" y="0"/>
                </a:lnTo>
                <a:lnTo>
                  <a:pt x="6462495" y="1407897"/>
                </a:lnTo>
                <a:lnTo>
                  <a:pt x="0" y="1407897"/>
                </a:lnTo>
                <a:close/>
              </a:path>
            </a:pathLst>
          </a:custGeom>
          <a:solidFill>
            <a:srgbClr val="7F7F7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Segnaposto contenuto 2">
            <a:extLst>
              <a:ext uri="{FF2B5EF4-FFF2-40B4-BE49-F238E27FC236}">
                <a16:creationId xmlns:a16="http://schemas.microsoft.com/office/drawing/2014/main" id="{2A71575D-AF4A-92A2-BCB2-1CA5998F48D4}"/>
              </a:ext>
            </a:extLst>
          </p:cNvPr>
          <p:cNvSpPr txBox="1">
            <a:spLocks/>
          </p:cNvSpPr>
          <p:nvPr/>
        </p:nvSpPr>
        <p:spPr>
          <a:xfrm>
            <a:off x="92815" y="1290953"/>
            <a:ext cx="7308109" cy="42577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 b="1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056B693B-D74D-8C50-36AA-B97B77D0F8FA}"/>
              </a:ext>
            </a:extLst>
          </p:cNvPr>
          <p:cNvSpPr txBox="1"/>
          <p:nvPr/>
        </p:nvSpPr>
        <p:spPr>
          <a:xfrm>
            <a:off x="7555379" y="5369890"/>
            <a:ext cx="4386263" cy="1369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100" i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Domande a scelta multipla e analisi testuale di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materialediagnostico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-fotografico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5A3FE59E-9502-20FD-DEE9-4657E7248BF8}"/>
              </a:ext>
            </a:extLst>
          </p:cNvPr>
          <p:cNvSpPr txBox="1"/>
          <p:nvPr/>
        </p:nvSpPr>
        <p:spPr>
          <a:xfrm>
            <a:off x="6669306" y="210467"/>
            <a:ext cx="4386263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100" i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i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PROVA INTERMEDIA</a:t>
            </a:r>
          </a:p>
          <a:p>
            <a:endParaRPr lang="it-IT" sz="2400" dirty="0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0F9E67EC-11CC-E953-05EA-A5764430411C}"/>
              </a:ext>
            </a:extLst>
          </p:cNvPr>
          <p:cNvSpPr txBox="1"/>
          <p:nvPr/>
        </p:nvSpPr>
        <p:spPr>
          <a:xfrm>
            <a:off x="154455" y="1586692"/>
            <a:ext cx="12037544" cy="35086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PROVA INTERMEDIA DI METÀ CORSO</a:t>
            </a:r>
          </a:p>
          <a:p>
            <a:endParaRPr lang="it-IT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1. 8/10 domande a scelta multipla</a:t>
            </a:r>
          </a:p>
          <a:p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2. Tre analisi testuali da svolgere sulla base di una scelta tra nove immagini diagnostiche. Il testo da produrre è guidato da alcuni argomenti indicati (tipo di tecnica artistica, coerenza tecnico-cronologica, metodi di indagini applicabili e obiettivi…)</a:t>
            </a:r>
          </a:p>
          <a:p>
            <a:endParaRPr lang="it-IT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00AE8C38-BB9C-BBC4-685F-15C002F501A6}"/>
              </a:ext>
            </a:extLst>
          </p:cNvPr>
          <p:cNvSpPr txBox="1"/>
          <p:nvPr/>
        </p:nvSpPr>
        <p:spPr>
          <a:xfrm>
            <a:off x="1009829" y="6527140"/>
            <a:ext cx="4360334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Dipartimento di Scienze della Comunicazione</a:t>
            </a:r>
            <a:endParaRPr kumimoji="0" lang="it-IT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461D31AF-93C9-BA59-3A2B-55A28EDA87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8386" y="5647259"/>
            <a:ext cx="2737341" cy="902286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41ABCA6B-A65C-156C-32A3-814C711008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0731" y="26679"/>
            <a:ext cx="1731414" cy="1237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08893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1218</TotalTime>
  <Words>408</Words>
  <Application>Microsoft Office PowerPoint</Application>
  <PresentationFormat>Widescreen</PresentationFormat>
  <Paragraphs>97</Paragraphs>
  <Slides>7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Tema di Office</vt:lpstr>
      <vt:lpstr>NUOVE TECNOLOGIE PER I BENI CULTURALI   Discipline delle Arti, della Musica e dello Spettacolo (L-3)  Università di Teramo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L’EVOLUZIONE DEL RITRATTO DI GRUPPO DALLE FIANDRE CATTOLICHE ALLA REPUBBLICA DELLE PROVINCE UNITE RIFORMATE</dc:title>
  <dc:creator>Cecilia Paolini</dc:creator>
  <cp:lastModifiedBy>Cecilia Paolini</cp:lastModifiedBy>
  <cp:revision>20</cp:revision>
  <dcterms:created xsi:type="dcterms:W3CDTF">2022-04-26T11:54:05Z</dcterms:created>
  <dcterms:modified xsi:type="dcterms:W3CDTF">2023-08-04T18:30:24Z</dcterms:modified>
</cp:coreProperties>
</file>