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79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4363B6-DDB2-45AC-A3E2-ADC822704BC7}" v="12" dt="2022-07-18T21:28:02.2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67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cilia Paolini" userId="5f1327291e59a3b7" providerId="LiveId" clId="{53AE00C7-7A76-45E9-8576-95BBD9F71634}"/>
    <pc:docChg chg="undo custSel addSld delSld modSld sldOrd">
      <pc:chgData name="Cecilia Paolini" userId="5f1327291e59a3b7" providerId="LiveId" clId="{53AE00C7-7A76-45E9-8576-95BBD9F71634}" dt="2022-05-24T13:59:45.294" v="777" actId="255"/>
      <pc:docMkLst>
        <pc:docMk/>
      </pc:docMkLst>
      <pc:sldChg chg="modSp mod">
        <pc:chgData name="Cecilia Paolini" userId="5f1327291e59a3b7" providerId="LiveId" clId="{53AE00C7-7A76-45E9-8576-95BBD9F71634}" dt="2022-05-24T13:25:50.503" v="119" actId="5793"/>
        <pc:sldMkLst>
          <pc:docMk/>
          <pc:sldMk cId="2288057901" sldId="256"/>
        </pc:sldMkLst>
        <pc:spChg chg="mod">
          <ac:chgData name="Cecilia Paolini" userId="5f1327291e59a3b7" providerId="LiveId" clId="{53AE00C7-7A76-45E9-8576-95BBD9F71634}" dt="2022-05-24T13:25:34.513" v="97" actId="20577"/>
          <ac:spMkLst>
            <pc:docMk/>
            <pc:sldMk cId="2288057901" sldId="256"/>
            <ac:spMk id="2" creationId="{357A8576-6A82-4B04-1860-0BBEA58CD7C8}"/>
          </ac:spMkLst>
        </pc:spChg>
        <pc:spChg chg="mod">
          <ac:chgData name="Cecilia Paolini" userId="5f1327291e59a3b7" providerId="LiveId" clId="{53AE00C7-7A76-45E9-8576-95BBD9F71634}" dt="2022-05-24T13:25:50.503" v="119" actId="5793"/>
          <ac:spMkLst>
            <pc:docMk/>
            <pc:sldMk cId="2288057901" sldId="256"/>
            <ac:spMk id="6" creationId="{73D65DFE-B5CC-1CC2-3D3D-2F61A7938C63}"/>
          </ac:spMkLst>
        </pc:spChg>
      </pc:sldChg>
      <pc:sldChg chg="del">
        <pc:chgData name="Cecilia Paolini" userId="5f1327291e59a3b7" providerId="LiveId" clId="{53AE00C7-7A76-45E9-8576-95BBD9F71634}" dt="2022-05-24T13:26:15.682" v="120" actId="47"/>
        <pc:sldMkLst>
          <pc:docMk/>
          <pc:sldMk cId="3507655295" sldId="257"/>
        </pc:sldMkLst>
      </pc:sldChg>
      <pc:sldChg chg="addSp delSp modSp new mod setBg">
        <pc:chgData name="Cecilia Paolini" userId="5f1327291e59a3b7" providerId="LiveId" clId="{53AE00C7-7A76-45E9-8576-95BBD9F71634}" dt="2022-05-24T13:28:04.108" v="224" actId="27636"/>
        <pc:sldMkLst>
          <pc:docMk/>
          <pc:sldMk cId="3584098227" sldId="257"/>
        </pc:sldMkLst>
        <pc:spChg chg="mod">
          <ac:chgData name="Cecilia Paolini" userId="5f1327291e59a3b7" providerId="LiveId" clId="{53AE00C7-7A76-45E9-8576-95BBD9F71634}" dt="2022-05-24T13:28:04.108" v="224" actId="27636"/>
          <ac:spMkLst>
            <pc:docMk/>
            <pc:sldMk cId="3584098227" sldId="257"/>
            <ac:spMk id="2" creationId="{62D050AF-8211-1E65-914D-A87772D4D0A2}"/>
          </ac:spMkLst>
        </pc:spChg>
        <pc:spChg chg="del mod">
          <ac:chgData name="Cecilia Paolini" userId="5f1327291e59a3b7" providerId="LiveId" clId="{53AE00C7-7A76-45E9-8576-95BBD9F71634}" dt="2022-05-24T13:27:27.206" v="147" actId="478"/>
          <ac:spMkLst>
            <pc:docMk/>
            <pc:sldMk cId="3584098227" sldId="257"/>
            <ac:spMk id="3" creationId="{618E74C3-5ED7-EA5B-C2A2-9B624BAE8676}"/>
          </ac:spMkLst>
        </pc:spChg>
        <pc:spChg chg="add">
          <ac:chgData name="Cecilia Paolini" userId="5f1327291e59a3b7" providerId="LiveId" clId="{53AE00C7-7A76-45E9-8576-95BBD9F71634}" dt="2022-05-24T13:27:04.980" v="143" actId="26606"/>
          <ac:spMkLst>
            <pc:docMk/>
            <pc:sldMk cId="3584098227" sldId="257"/>
            <ac:spMk id="10" creationId="{87CC2527-562A-4F69-B487-4371E5B243E7}"/>
          </ac:spMkLst>
        </pc:spChg>
        <pc:picChg chg="add mod ord">
          <ac:chgData name="Cecilia Paolini" userId="5f1327291e59a3b7" providerId="LiveId" clId="{53AE00C7-7A76-45E9-8576-95BBD9F71634}" dt="2022-05-24T13:27:22.209" v="146" actId="14100"/>
          <ac:picMkLst>
            <pc:docMk/>
            <pc:sldMk cId="3584098227" sldId="257"/>
            <ac:picMk id="5" creationId="{7F349E7C-8A2B-D561-4D76-E91B07F22FE7}"/>
          </ac:picMkLst>
        </pc:picChg>
        <pc:cxnChg chg="add">
          <ac:chgData name="Cecilia Paolini" userId="5f1327291e59a3b7" providerId="LiveId" clId="{53AE00C7-7A76-45E9-8576-95BBD9F71634}" dt="2022-05-24T13:27:04.980" v="143" actId="26606"/>
          <ac:cxnSpMkLst>
            <pc:docMk/>
            <pc:sldMk cId="3584098227" sldId="257"/>
            <ac:cxnSpMk id="12" creationId="{BCDAEC91-5BCE-4B55-9CC0-43EF94CB734B}"/>
          </ac:cxnSpMkLst>
        </pc:cxnChg>
      </pc:sldChg>
      <pc:sldChg chg="del">
        <pc:chgData name="Cecilia Paolini" userId="5f1327291e59a3b7" providerId="LiveId" clId="{53AE00C7-7A76-45E9-8576-95BBD9F71634}" dt="2022-05-24T13:26:18.073" v="121" actId="47"/>
        <pc:sldMkLst>
          <pc:docMk/>
          <pc:sldMk cId="56065989" sldId="258"/>
        </pc:sldMkLst>
      </pc:sldChg>
      <pc:sldChg chg="addSp modSp new mod setBg">
        <pc:chgData name="Cecilia Paolini" userId="5f1327291e59a3b7" providerId="LiveId" clId="{53AE00C7-7A76-45E9-8576-95BBD9F71634}" dt="2022-05-24T13:30:51.086" v="290" actId="20577"/>
        <pc:sldMkLst>
          <pc:docMk/>
          <pc:sldMk cId="4159773633" sldId="258"/>
        </pc:sldMkLst>
        <pc:spChg chg="add mod">
          <ac:chgData name="Cecilia Paolini" userId="5f1327291e59a3b7" providerId="LiveId" clId="{53AE00C7-7A76-45E9-8576-95BBD9F71634}" dt="2022-05-24T13:30:51.086" v="290" actId="20577"/>
          <ac:spMkLst>
            <pc:docMk/>
            <pc:sldMk cId="4159773633" sldId="258"/>
            <ac:spMk id="6" creationId="{0ED08023-FCB9-1995-3CE3-7F5E2D0EE3AB}"/>
          </ac:spMkLst>
        </pc:spChg>
        <pc:spChg chg="add">
          <ac:chgData name="Cecilia Paolini" userId="5f1327291e59a3b7" providerId="LiveId" clId="{53AE00C7-7A76-45E9-8576-95BBD9F71634}" dt="2022-05-24T13:30:30.887" v="285" actId="26606"/>
          <ac:spMkLst>
            <pc:docMk/>
            <pc:sldMk cId="4159773633" sldId="258"/>
            <ac:spMk id="11" creationId="{38468727-63BE-4191-B4A6-C30C82C0E986}"/>
          </ac:spMkLst>
        </pc:spChg>
        <pc:spChg chg="add">
          <ac:chgData name="Cecilia Paolini" userId="5f1327291e59a3b7" providerId="LiveId" clId="{53AE00C7-7A76-45E9-8576-95BBD9F71634}" dt="2022-05-24T13:30:30.887" v="285" actId="26606"/>
          <ac:spMkLst>
            <pc:docMk/>
            <pc:sldMk cId="4159773633" sldId="258"/>
            <ac:spMk id="13" creationId="{9D355BB6-1BB8-4828-B246-CFB31742D7B8}"/>
          </ac:spMkLst>
        </pc:spChg>
        <pc:spChg chg="add">
          <ac:chgData name="Cecilia Paolini" userId="5f1327291e59a3b7" providerId="LiveId" clId="{53AE00C7-7A76-45E9-8576-95BBD9F71634}" dt="2022-05-24T13:30:30.887" v="285" actId="26606"/>
          <ac:spMkLst>
            <pc:docMk/>
            <pc:sldMk cId="4159773633" sldId="258"/>
            <ac:spMk id="15" creationId="{CA52A9B9-B2B3-46F0-9D53-0EFF9905BF8F}"/>
          </ac:spMkLst>
        </pc:spChg>
        <pc:picChg chg="add mod ord">
          <ac:chgData name="Cecilia Paolini" userId="5f1327291e59a3b7" providerId="LiveId" clId="{53AE00C7-7A76-45E9-8576-95BBD9F71634}" dt="2022-05-24T13:30:30.887" v="285" actId="26606"/>
          <ac:picMkLst>
            <pc:docMk/>
            <pc:sldMk cId="4159773633" sldId="258"/>
            <ac:picMk id="3" creationId="{C6E0DB78-D66F-0F17-E9AB-6B77531EF248}"/>
          </ac:picMkLst>
        </pc:picChg>
        <pc:picChg chg="add mod ord">
          <ac:chgData name="Cecilia Paolini" userId="5f1327291e59a3b7" providerId="LiveId" clId="{53AE00C7-7A76-45E9-8576-95BBD9F71634}" dt="2022-05-24T13:30:30.887" v="285" actId="26606"/>
          <ac:picMkLst>
            <pc:docMk/>
            <pc:sldMk cId="4159773633" sldId="258"/>
            <ac:picMk id="5" creationId="{DFEE7BAF-518E-00FC-5E7F-5661B79C282E}"/>
          </ac:picMkLst>
        </pc:picChg>
      </pc:sldChg>
      <pc:sldChg chg="del">
        <pc:chgData name="Cecilia Paolini" userId="5f1327291e59a3b7" providerId="LiveId" clId="{53AE00C7-7A76-45E9-8576-95BBD9F71634}" dt="2022-05-24T13:26:18.406" v="122" actId="47"/>
        <pc:sldMkLst>
          <pc:docMk/>
          <pc:sldMk cId="437777414" sldId="259"/>
        </pc:sldMkLst>
      </pc:sldChg>
      <pc:sldChg chg="addSp delSp modSp new mod ord setBg setClrOvrMap">
        <pc:chgData name="Cecilia Paolini" userId="5f1327291e59a3b7" providerId="LiveId" clId="{53AE00C7-7A76-45E9-8576-95BBD9F71634}" dt="2022-05-24T13:36:49.985" v="447"/>
        <pc:sldMkLst>
          <pc:docMk/>
          <pc:sldMk cId="2742194965" sldId="259"/>
        </pc:sldMkLst>
        <pc:spChg chg="add mod">
          <ac:chgData name="Cecilia Paolini" userId="5f1327291e59a3b7" providerId="LiveId" clId="{53AE00C7-7A76-45E9-8576-95BBD9F71634}" dt="2022-05-24T13:35:47.957" v="386" actId="1076"/>
          <ac:spMkLst>
            <pc:docMk/>
            <pc:sldMk cId="2742194965" sldId="259"/>
            <ac:spMk id="4" creationId="{E8869FE7-2E94-6224-F504-C3E1A9D7F787}"/>
          </ac:spMkLst>
        </pc:spChg>
        <pc:spChg chg="add mod">
          <ac:chgData name="Cecilia Paolini" userId="5f1327291e59a3b7" providerId="LiveId" clId="{53AE00C7-7A76-45E9-8576-95BBD9F71634}" dt="2022-05-24T13:36:42.666" v="445" actId="121"/>
          <ac:spMkLst>
            <pc:docMk/>
            <pc:sldMk cId="2742194965" sldId="259"/>
            <ac:spMk id="5" creationId="{F674128D-5EE4-5E28-0558-AF41B099CD13}"/>
          </ac:spMkLst>
        </pc:spChg>
        <pc:spChg chg="add del">
          <ac:chgData name="Cecilia Paolini" userId="5f1327291e59a3b7" providerId="LiveId" clId="{53AE00C7-7A76-45E9-8576-95BBD9F71634}" dt="2022-05-24T13:35:42.176" v="385" actId="26606"/>
          <ac:spMkLst>
            <pc:docMk/>
            <pc:sldMk cId="2742194965" sldId="259"/>
            <ac:spMk id="9" creationId="{B849539B-3694-4E8A-A991-D68126CF3390}"/>
          </ac:spMkLst>
        </pc:spChg>
        <pc:picChg chg="add mod">
          <ac:chgData name="Cecilia Paolini" userId="5f1327291e59a3b7" providerId="LiveId" clId="{53AE00C7-7A76-45E9-8576-95BBD9F71634}" dt="2022-05-24T13:35:42.176" v="385" actId="26606"/>
          <ac:picMkLst>
            <pc:docMk/>
            <pc:sldMk cId="2742194965" sldId="259"/>
            <ac:picMk id="2" creationId="{F505AA27-8F25-6C2D-CE1C-3EA20E5DF7B5}"/>
          </ac:picMkLst>
        </pc:picChg>
        <pc:picChg chg="add mod">
          <ac:chgData name="Cecilia Paolini" userId="5f1327291e59a3b7" providerId="LiveId" clId="{53AE00C7-7A76-45E9-8576-95BBD9F71634}" dt="2022-05-24T13:35:42.176" v="385" actId="26606"/>
          <ac:picMkLst>
            <pc:docMk/>
            <pc:sldMk cId="2742194965" sldId="259"/>
            <ac:picMk id="3" creationId="{16EDE911-9365-B5E2-7204-219446A53C38}"/>
          </ac:picMkLst>
        </pc:picChg>
        <pc:cxnChg chg="add del">
          <ac:chgData name="Cecilia Paolini" userId="5f1327291e59a3b7" providerId="LiveId" clId="{53AE00C7-7A76-45E9-8576-95BBD9F71634}" dt="2022-05-24T13:35:42.176" v="385" actId="26606"/>
          <ac:cxnSpMkLst>
            <pc:docMk/>
            <pc:sldMk cId="2742194965" sldId="259"/>
            <ac:cxnSpMk id="11" creationId="{1AA718E0-F8D2-4975-85FE-D33E8A7B9176}"/>
          </ac:cxnSpMkLst>
        </pc:cxnChg>
      </pc:sldChg>
      <pc:sldChg chg="addSp modSp new mod ord">
        <pc:chgData name="Cecilia Paolini" userId="5f1327291e59a3b7" providerId="LiveId" clId="{53AE00C7-7A76-45E9-8576-95BBD9F71634}" dt="2022-05-24T13:38:53.283" v="521" actId="1076"/>
        <pc:sldMkLst>
          <pc:docMk/>
          <pc:sldMk cId="1032003237" sldId="260"/>
        </pc:sldMkLst>
        <pc:spChg chg="add mod">
          <ac:chgData name="Cecilia Paolini" userId="5f1327291e59a3b7" providerId="LiveId" clId="{53AE00C7-7A76-45E9-8576-95BBD9F71634}" dt="2022-05-24T13:38:53.283" v="521" actId="1076"/>
          <ac:spMkLst>
            <pc:docMk/>
            <pc:sldMk cId="1032003237" sldId="260"/>
            <ac:spMk id="4" creationId="{D2D57541-FE94-6C5B-8B4D-C86F8CEBA980}"/>
          </ac:spMkLst>
        </pc:spChg>
        <pc:picChg chg="add mod">
          <ac:chgData name="Cecilia Paolini" userId="5f1327291e59a3b7" providerId="LiveId" clId="{53AE00C7-7A76-45E9-8576-95BBD9F71634}" dt="2022-05-24T13:38:45.918" v="518" actId="1076"/>
          <ac:picMkLst>
            <pc:docMk/>
            <pc:sldMk cId="1032003237" sldId="260"/>
            <ac:picMk id="2" creationId="{D6F817D6-6033-08C3-2E32-A84D5D7D7178}"/>
          </ac:picMkLst>
        </pc:picChg>
        <pc:picChg chg="add mod">
          <ac:chgData name="Cecilia Paolini" userId="5f1327291e59a3b7" providerId="LiveId" clId="{53AE00C7-7A76-45E9-8576-95BBD9F71634}" dt="2022-05-24T13:38:50.807" v="520" actId="14100"/>
          <ac:picMkLst>
            <pc:docMk/>
            <pc:sldMk cId="1032003237" sldId="260"/>
            <ac:picMk id="3" creationId="{27070EBC-F3EA-0E6E-1EDD-B6EDDBEB573B}"/>
          </ac:picMkLst>
        </pc:picChg>
      </pc:sldChg>
      <pc:sldChg chg="del">
        <pc:chgData name="Cecilia Paolini" userId="5f1327291e59a3b7" providerId="LiveId" clId="{53AE00C7-7A76-45E9-8576-95BBD9F71634}" dt="2022-05-24T13:26:18.807" v="123" actId="47"/>
        <pc:sldMkLst>
          <pc:docMk/>
          <pc:sldMk cId="4113601109" sldId="260"/>
        </pc:sldMkLst>
      </pc:sldChg>
      <pc:sldChg chg="addSp modSp new mod">
        <pc:chgData name="Cecilia Paolini" userId="5f1327291e59a3b7" providerId="LiveId" clId="{53AE00C7-7A76-45E9-8576-95BBD9F71634}" dt="2022-05-24T13:41:15.105" v="571" actId="14100"/>
        <pc:sldMkLst>
          <pc:docMk/>
          <pc:sldMk cId="66001220" sldId="261"/>
        </pc:sldMkLst>
        <pc:spChg chg="add mod">
          <ac:chgData name="Cecilia Paolini" userId="5f1327291e59a3b7" providerId="LiveId" clId="{53AE00C7-7A76-45E9-8576-95BBD9F71634}" dt="2022-05-24T13:40:56.649" v="569" actId="255"/>
          <ac:spMkLst>
            <pc:docMk/>
            <pc:sldMk cId="66001220" sldId="261"/>
            <ac:spMk id="6" creationId="{0D6179C5-A366-8F51-ECE1-FC2AB50C8D41}"/>
          </ac:spMkLst>
        </pc:spChg>
        <pc:picChg chg="add mod">
          <ac:chgData name="Cecilia Paolini" userId="5f1327291e59a3b7" providerId="LiveId" clId="{53AE00C7-7A76-45E9-8576-95BBD9F71634}" dt="2022-05-24T13:41:15.105" v="571" actId="14100"/>
          <ac:picMkLst>
            <pc:docMk/>
            <pc:sldMk cId="66001220" sldId="261"/>
            <ac:picMk id="3" creationId="{99F7C0B3-CADB-8724-0AD8-737405E28E52}"/>
          </ac:picMkLst>
        </pc:picChg>
        <pc:picChg chg="add mod">
          <ac:chgData name="Cecilia Paolini" userId="5f1327291e59a3b7" providerId="LiveId" clId="{53AE00C7-7A76-45E9-8576-95BBD9F71634}" dt="2022-05-24T13:41:07.097" v="570" actId="14100"/>
          <ac:picMkLst>
            <pc:docMk/>
            <pc:sldMk cId="66001220" sldId="261"/>
            <ac:picMk id="5" creationId="{DBF3C232-7685-B4C6-D729-130C5EA5739D}"/>
          </ac:picMkLst>
        </pc:picChg>
      </pc:sldChg>
      <pc:sldChg chg="del">
        <pc:chgData name="Cecilia Paolini" userId="5f1327291e59a3b7" providerId="LiveId" clId="{53AE00C7-7A76-45E9-8576-95BBD9F71634}" dt="2022-05-24T13:26:19.172" v="124" actId="47"/>
        <pc:sldMkLst>
          <pc:docMk/>
          <pc:sldMk cId="3107029467" sldId="261"/>
        </pc:sldMkLst>
      </pc:sldChg>
      <pc:sldChg chg="del">
        <pc:chgData name="Cecilia Paolini" userId="5f1327291e59a3b7" providerId="LiveId" clId="{53AE00C7-7A76-45E9-8576-95BBD9F71634}" dt="2022-05-24T13:26:19.524" v="125" actId="47"/>
        <pc:sldMkLst>
          <pc:docMk/>
          <pc:sldMk cId="3065296037" sldId="262"/>
        </pc:sldMkLst>
      </pc:sldChg>
      <pc:sldChg chg="addSp modSp new mod setBg">
        <pc:chgData name="Cecilia Paolini" userId="5f1327291e59a3b7" providerId="LiveId" clId="{53AE00C7-7A76-45E9-8576-95BBD9F71634}" dt="2022-05-24T13:42:34.975" v="601" actId="255"/>
        <pc:sldMkLst>
          <pc:docMk/>
          <pc:sldMk cId="4035082502" sldId="262"/>
        </pc:sldMkLst>
        <pc:spChg chg="add mod">
          <ac:chgData name="Cecilia Paolini" userId="5f1327291e59a3b7" providerId="LiveId" clId="{53AE00C7-7A76-45E9-8576-95BBD9F71634}" dt="2022-05-24T13:42:34.975" v="601" actId="255"/>
          <ac:spMkLst>
            <pc:docMk/>
            <pc:sldMk cId="4035082502" sldId="262"/>
            <ac:spMk id="4" creationId="{8BD90FE3-B70B-5854-5004-514DC8BFF500}"/>
          </ac:spMkLst>
        </pc:spChg>
        <pc:picChg chg="add mod ord">
          <ac:chgData name="Cecilia Paolini" userId="5f1327291e59a3b7" providerId="LiveId" clId="{53AE00C7-7A76-45E9-8576-95BBD9F71634}" dt="2022-05-24T13:42:13.271" v="598" actId="26606"/>
          <ac:picMkLst>
            <pc:docMk/>
            <pc:sldMk cId="4035082502" sldId="262"/>
            <ac:picMk id="3" creationId="{DED8F5AC-6014-52D9-F348-9746B52F7F3D}"/>
          </ac:picMkLst>
        </pc:picChg>
        <pc:cxnChg chg="add">
          <ac:chgData name="Cecilia Paolini" userId="5f1327291e59a3b7" providerId="LiveId" clId="{53AE00C7-7A76-45E9-8576-95BBD9F71634}" dt="2022-05-24T13:42:13.271" v="598" actId="26606"/>
          <ac:cxnSpMkLst>
            <pc:docMk/>
            <pc:sldMk cId="4035082502" sldId="262"/>
            <ac:cxnSpMk id="9" creationId="{A7F400EE-A8A5-48AF-B4D6-291B52C6F0B0}"/>
          </ac:cxnSpMkLst>
        </pc:cxnChg>
      </pc:sldChg>
      <pc:sldChg chg="addSp modSp new mod">
        <pc:chgData name="Cecilia Paolini" userId="5f1327291e59a3b7" providerId="LiveId" clId="{53AE00C7-7A76-45E9-8576-95BBD9F71634}" dt="2022-05-24T13:48:35.753" v="669" actId="1076"/>
        <pc:sldMkLst>
          <pc:docMk/>
          <pc:sldMk cId="2333187321" sldId="263"/>
        </pc:sldMkLst>
        <pc:spChg chg="add mod">
          <ac:chgData name="Cecilia Paolini" userId="5f1327291e59a3b7" providerId="LiveId" clId="{53AE00C7-7A76-45E9-8576-95BBD9F71634}" dt="2022-05-24T13:48:29.603" v="667" actId="255"/>
          <ac:spMkLst>
            <pc:docMk/>
            <pc:sldMk cId="2333187321" sldId="263"/>
            <ac:spMk id="3" creationId="{A105D1ED-C873-D542-6398-3CF8EC28D26A}"/>
          </ac:spMkLst>
        </pc:spChg>
        <pc:picChg chg="add mod">
          <ac:chgData name="Cecilia Paolini" userId="5f1327291e59a3b7" providerId="LiveId" clId="{53AE00C7-7A76-45E9-8576-95BBD9F71634}" dt="2022-05-24T13:48:35.753" v="669" actId="1076"/>
          <ac:picMkLst>
            <pc:docMk/>
            <pc:sldMk cId="2333187321" sldId="263"/>
            <ac:picMk id="2" creationId="{0B09DB28-B66B-6959-B9A7-BB4C912EBFD5}"/>
          </ac:picMkLst>
        </pc:picChg>
      </pc:sldChg>
      <pc:sldChg chg="del">
        <pc:chgData name="Cecilia Paolini" userId="5f1327291e59a3b7" providerId="LiveId" clId="{53AE00C7-7A76-45E9-8576-95BBD9F71634}" dt="2022-05-24T13:26:19.840" v="126" actId="47"/>
        <pc:sldMkLst>
          <pc:docMk/>
          <pc:sldMk cId="3052574884" sldId="263"/>
        </pc:sldMkLst>
      </pc:sldChg>
      <pc:sldChg chg="del">
        <pc:chgData name="Cecilia Paolini" userId="5f1327291e59a3b7" providerId="LiveId" clId="{53AE00C7-7A76-45E9-8576-95BBD9F71634}" dt="2022-05-24T13:26:20.220" v="127" actId="47"/>
        <pc:sldMkLst>
          <pc:docMk/>
          <pc:sldMk cId="2279019784" sldId="264"/>
        </pc:sldMkLst>
      </pc:sldChg>
      <pc:sldChg chg="addSp modSp new mod">
        <pc:chgData name="Cecilia Paolini" userId="5f1327291e59a3b7" providerId="LiveId" clId="{53AE00C7-7A76-45E9-8576-95BBD9F71634}" dt="2022-05-24T13:50:15.449" v="720" actId="255"/>
        <pc:sldMkLst>
          <pc:docMk/>
          <pc:sldMk cId="3141726930" sldId="264"/>
        </pc:sldMkLst>
        <pc:spChg chg="add mod">
          <ac:chgData name="Cecilia Paolini" userId="5f1327291e59a3b7" providerId="LiveId" clId="{53AE00C7-7A76-45E9-8576-95BBD9F71634}" dt="2022-05-24T13:50:15.449" v="720" actId="255"/>
          <ac:spMkLst>
            <pc:docMk/>
            <pc:sldMk cId="3141726930" sldId="264"/>
            <ac:spMk id="3" creationId="{04A0A5B8-B448-DCC1-B2DB-6082C0FFC884}"/>
          </ac:spMkLst>
        </pc:spChg>
        <pc:picChg chg="add mod">
          <ac:chgData name="Cecilia Paolini" userId="5f1327291e59a3b7" providerId="LiveId" clId="{53AE00C7-7A76-45E9-8576-95BBD9F71634}" dt="2022-05-24T13:49:41.840" v="672" actId="1076"/>
          <ac:picMkLst>
            <pc:docMk/>
            <pc:sldMk cId="3141726930" sldId="264"/>
            <ac:picMk id="2" creationId="{EC17BE8C-F436-140C-1CA8-DD383130978D}"/>
          </ac:picMkLst>
        </pc:picChg>
      </pc:sldChg>
      <pc:sldChg chg="addSp modSp new mod">
        <pc:chgData name="Cecilia Paolini" userId="5f1327291e59a3b7" providerId="LiveId" clId="{53AE00C7-7A76-45E9-8576-95BBD9F71634}" dt="2022-05-24T13:59:45.294" v="777" actId="255"/>
        <pc:sldMkLst>
          <pc:docMk/>
          <pc:sldMk cId="3088342223" sldId="265"/>
        </pc:sldMkLst>
        <pc:spChg chg="add mod">
          <ac:chgData name="Cecilia Paolini" userId="5f1327291e59a3b7" providerId="LiveId" clId="{53AE00C7-7A76-45E9-8576-95BBD9F71634}" dt="2022-05-24T13:59:45.294" v="777" actId="255"/>
          <ac:spMkLst>
            <pc:docMk/>
            <pc:sldMk cId="3088342223" sldId="265"/>
            <ac:spMk id="3" creationId="{DB178DAD-616E-9EE8-DD04-5CD9BDBDDF3E}"/>
          </ac:spMkLst>
        </pc:spChg>
        <pc:picChg chg="add mod">
          <ac:chgData name="Cecilia Paolini" userId="5f1327291e59a3b7" providerId="LiveId" clId="{53AE00C7-7A76-45E9-8576-95BBD9F71634}" dt="2022-05-24T13:58:10.810" v="725" actId="1076"/>
          <ac:picMkLst>
            <pc:docMk/>
            <pc:sldMk cId="3088342223" sldId="265"/>
            <ac:picMk id="2" creationId="{F8FCF8FB-853F-1BFC-C11F-9953D565BDF3}"/>
          </ac:picMkLst>
        </pc:picChg>
      </pc:sldChg>
      <pc:sldChg chg="del">
        <pc:chgData name="Cecilia Paolini" userId="5f1327291e59a3b7" providerId="LiveId" clId="{53AE00C7-7A76-45E9-8576-95BBD9F71634}" dt="2022-05-24T13:26:20.527" v="128" actId="47"/>
        <pc:sldMkLst>
          <pc:docMk/>
          <pc:sldMk cId="3423905334" sldId="265"/>
        </pc:sldMkLst>
      </pc:sldChg>
      <pc:sldChg chg="del">
        <pc:chgData name="Cecilia Paolini" userId="5f1327291e59a3b7" providerId="LiveId" clId="{53AE00C7-7A76-45E9-8576-95BBD9F71634}" dt="2022-05-24T13:26:21.081" v="129" actId="47"/>
        <pc:sldMkLst>
          <pc:docMk/>
          <pc:sldMk cId="1967208388" sldId="266"/>
        </pc:sldMkLst>
      </pc:sldChg>
      <pc:sldChg chg="del">
        <pc:chgData name="Cecilia Paolini" userId="5f1327291e59a3b7" providerId="LiveId" clId="{53AE00C7-7A76-45E9-8576-95BBD9F71634}" dt="2022-05-24T13:26:21.275" v="130" actId="47"/>
        <pc:sldMkLst>
          <pc:docMk/>
          <pc:sldMk cId="2583890592" sldId="267"/>
        </pc:sldMkLst>
      </pc:sldChg>
      <pc:sldChg chg="del">
        <pc:chgData name="Cecilia Paolini" userId="5f1327291e59a3b7" providerId="LiveId" clId="{53AE00C7-7A76-45E9-8576-95BBD9F71634}" dt="2022-05-24T13:26:21.476" v="131" actId="47"/>
        <pc:sldMkLst>
          <pc:docMk/>
          <pc:sldMk cId="3176215699" sldId="268"/>
        </pc:sldMkLst>
      </pc:sldChg>
      <pc:sldChg chg="del">
        <pc:chgData name="Cecilia Paolini" userId="5f1327291e59a3b7" providerId="LiveId" clId="{53AE00C7-7A76-45E9-8576-95BBD9F71634}" dt="2022-05-24T13:26:21.660" v="132" actId="47"/>
        <pc:sldMkLst>
          <pc:docMk/>
          <pc:sldMk cId="2816926233" sldId="269"/>
        </pc:sldMkLst>
      </pc:sldChg>
      <pc:sldChg chg="del">
        <pc:chgData name="Cecilia Paolini" userId="5f1327291e59a3b7" providerId="LiveId" clId="{53AE00C7-7A76-45E9-8576-95BBD9F71634}" dt="2022-05-24T13:26:21.863" v="133" actId="47"/>
        <pc:sldMkLst>
          <pc:docMk/>
          <pc:sldMk cId="2016711337" sldId="270"/>
        </pc:sldMkLst>
      </pc:sldChg>
      <pc:sldChg chg="del">
        <pc:chgData name="Cecilia Paolini" userId="5f1327291e59a3b7" providerId="LiveId" clId="{53AE00C7-7A76-45E9-8576-95BBD9F71634}" dt="2022-05-24T13:26:22.399" v="134" actId="47"/>
        <pc:sldMkLst>
          <pc:docMk/>
          <pc:sldMk cId="1250748047" sldId="271"/>
        </pc:sldMkLst>
      </pc:sldChg>
    </pc:docChg>
  </pc:docChgLst>
  <pc:docChgLst>
    <pc:chgData name="Cecilia Paolini" userId="5f1327291e59a3b7" providerId="LiveId" clId="{82723187-F572-4948-93D0-BE66D449E768}"/>
    <pc:docChg chg="modSld">
      <pc:chgData name="Cecilia Paolini" userId="5f1327291e59a3b7" providerId="LiveId" clId="{82723187-F572-4948-93D0-BE66D449E768}" dt="2022-04-26T16:07:46.724" v="14" actId="1036"/>
      <pc:docMkLst>
        <pc:docMk/>
      </pc:docMkLst>
      <pc:sldChg chg="modSp mod">
        <pc:chgData name="Cecilia Paolini" userId="5f1327291e59a3b7" providerId="LiveId" clId="{82723187-F572-4948-93D0-BE66D449E768}" dt="2022-04-26T16:07:46.724" v="14" actId="1036"/>
        <pc:sldMkLst>
          <pc:docMk/>
          <pc:sldMk cId="3107029467" sldId="261"/>
        </pc:sldMkLst>
        <pc:spChg chg="mod">
          <ac:chgData name="Cecilia Paolini" userId="5f1327291e59a3b7" providerId="LiveId" clId="{82723187-F572-4948-93D0-BE66D449E768}" dt="2022-04-26T16:06:25.042" v="6" actId="121"/>
          <ac:spMkLst>
            <pc:docMk/>
            <pc:sldMk cId="3107029467" sldId="261"/>
            <ac:spMk id="9" creationId="{8A921FDE-9F52-B649-C5B7-4D8BC80FE7D1}"/>
          </ac:spMkLst>
        </pc:spChg>
        <pc:spChg chg="mod">
          <ac:chgData name="Cecilia Paolini" userId="5f1327291e59a3b7" providerId="LiveId" clId="{82723187-F572-4948-93D0-BE66D449E768}" dt="2022-04-26T16:06:26.609" v="7" actId="120"/>
          <ac:spMkLst>
            <pc:docMk/>
            <pc:sldMk cId="3107029467" sldId="261"/>
            <ac:spMk id="12" creationId="{0E1F77E3-615C-AFEE-9900-9E0AF3E7917B}"/>
          </ac:spMkLst>
        </pc:spChg>
        <pc:picChg chg="mod">
          <ac:chgData name="Cecilia Paolini" userId="5f1327291e59a3b7" providerId="LiveId" clId="{82723187-F572-4948-93D0-BE66D449E768}" dt="2022-04-26T16:06:11.991" v="3" actId="1076"/>
          <ac:picMkLst>
            <pc:docMk/>
            <pc:sldMk cId="3107029467" sldId="261"/>
            <ac:picMk id="3" creationId="{FED72382-6DA3-3FB3-13AB-483223CC482A}"/>
          </ac:picMkLst>
        </pc:picChg>
        <pc:picChg chg="mod">
          <ac:chgData name="Cecilia Paolini" userId="5f1327291e59a3b7" providerId="LiveId" clId="{82723187-F572-4948-93D0-BE66D449E768}" dt="2022-04-26T16:07:46.724" v="14" actId="1036"/>
          <ac:picMkLst>
            <pc:docMk/>
            <pc:sldMk cId="3107029467" sldId="261"/>
            <ac:picMk id="5" creationId="{34476022-41F9-C0F4-916B-8AD557DCBD9F}"/>
          </ac:picMkLst>
        </pc:picChg>
      </pc:sldChg>
    </pc:docChg>
  </pc:docChgLst>
  <pc:docChgLst>
    <pc:chgData name="Cecilia Paolini" userId="5f1327291e59a3b7" providerId="LiveId" clId="{764363B6-DDB2-45AC-A3E2-ADC822704BC7}"/>
    <pc:docChg chg="undo custSel addSld delSld modSld sldOrd">
      <pc:chgData name="Cecilia Paolini" userId="5f1327291e59a3b7" providerId="LiveId" clId="{764363B6-DDB2-45AC-A3E2-ADC822704BC7}" dt="2022-07-21T04:13:11.883" v="337" actId="47"/>
      <pc:docMkLst>
        <pc:docMk/>
      </pc:docMkLst>
      <pc:sldChg chg="modSp mod">
        <pc:chgData name="Cecilia Paolini" userId="5f1327291e59a3b7" providerId="LiveId" clId="{764363B6-DDB2-45AC-A3E2-ADC822704BC7}" dt="2022-07-18T13:43:49.413" v="171" actId="20577"/>
        <pc:sldMkLst>
          <pc:docMk/>
          <pc:sldMk cId="2288057901" sldId="256"/>
        </pc:sldMkLst>
        <pc:spChg chg="mod">
          <ac:chgData name="Cecilia Paolini" userId="5f1327291e59a3b7" providerId="LiveId" clId="{764363B6-DDB2-45AC-A3E2-ADC822704BC7}" dt="2022-07-18T13:43:49.413" v="171" actId="20577"/>
          <ac:spMkLst>
            <pc:docMk/>
            <pc:sldMk cId="2288057901" sldId="256"/>
            <ac:spMk id="2" creationId="{357A8576-6A82-4B04-1860-0BBEA58CD7C8}"/>
          </ac:spMkLst>
        </pc:spChg>
        <pc:spChg chg="mod">
          <ac:chgData name="Cecilia Paolini" userId="5f1327291e59a3b7" providerId="LiveId" clId="{764363B6-DDB2-45AC-A3E2-ADC822704BC7}" dt="2022-07-18T13:39:49.139" v="29" actId="20577"/>
          <ac:spMkLst>
            <pc:docMk/>
            <pc:sldMk cId="2288057901" sldId="256"/>
            <ac:spMk id="6" creationId="{73D65DFE-B5CC-1CC2-3D3D-2F61A7938C63}"/>
          </ac:spMkLst>
        </pc:spChg>
      </pc:sldChg>
      <pc:sldChg chg="addSp delSp modSp new mod setBg">
        <pc:chgData name="Cecilia Paolini" userId="5f1327291e59a3b7" providerId="LiveId" clId="{764363B6-DDB2-45AC-A3E2-ADC822704BC7}" dt="2022-07-18T14:09:55.634" v="213" actId="14100"/>
        <pc:sldMkLst>
          <pc:docMk/>
          <pc:sldMk cId="2455834253" sldId="257"/>
        </pc:sldMkLst>
        <pc:spChg chg="add del">
          <ac:chgData name="Cecilia Paolini" userId="5f1327291e59a3b7" providerId="LiveId" clId="{764363B6-DDB2-45AC-A3E2-ADC822704BC7}" dt="2022-07-18T14:08:45.122" v="205" actId="26606"/>
          <ac:spMkLst>
            <pc:docMk/>
            <pc:sldMk cId="2455834253" sldId="257"/>
            <ac:spMk id="8" creationId="{32BC26D8-82FB-445E-AA49-62A77D7C1EE0}"/>
          </ac:spMkLst>
        </pc:spChg>
        <pc:spChg chg="add del">
          <ac:chgData name="Cecilia Paolini" userId="5f1327291e59a3b7" providerId="LiveId" clId="{764363B6-DDB2-45AC-A3E2-ADC822704BC7}" dt="2022-07-18T14:08:45.122" v="205" actId="26606"/>
          <ac:spMkLst>
            <pc:docMk/>
            <pc:sldMk cId="2455834253" sldId="257"/>
            <ac:spMk id="10" creationId="{CB44330D-EA18-4254-AA95-EB49948539B8}"/>
          </ac:spMkLst>
        </pc:spChg>
        <pc:picChg chg="add mod">
          <ac:chgData name="Cecilia Paolini" userId="5f1327291e59a3b7" providerId="LiveId" clId="{764363B6-DDB2-45AC-A3E2-ADC822704BC7}" dt="2022-07-18T14:09:17.445" v="210" actId="1076"/>
          <ac:picMkLst>
            <pc:docMk/>
            <pc:sldMk cId="2455834253" sldId="257"/>
            <ac:picMk id="3" creationId="{ECB29612-2C99-45BD-E152-D7DBCE8D1726}"/>
          </ac:picMkLst>
        </pc:picChg>
        <pc:picChg chg="add mod">
          <ac:chgData name="Cecilia Paolini" userId="5f1327291e59a3b7" providerId="LiveId" clId="{764363B6-DDB2-45AC-A3E2-ADC822704BC7}" dt="2022-07-18T14:09:55.634" v="213" actId="14100"/>
          <ac:picMkLst>
            <pc:docMk/>
            <pc:sldMk cId="2455834253" sldId="257"/>
            <ac:picMk id="5" creationId="{84AD9B7A-9615-F536-FF81-955A2AC72A54}"/>
          </ac:picMkLst>
        </pc:picChg>
      </pc:sldChg>
      <pc:sldChg chg="delSp del mod">
        <pc:chgData name="Cecilia Paolini" userId="5f1327291e59a3b7" providerId="LiveId" clId="{764363B6-DDB2-45AC-A3E2-ADC822704BC7}" dt="2022-07-18T13:39:56.391" v="31" actId="47"/>
        <pc:sldMkLst>
          <pc:docMk/>
          <pc:sldMk cId="3584098227" sldId="257"/>
        </pc:sldMkLst>
        <pc:picChg chg="del">
          <ac:chgData name="Cecilia Paolini" userId="5f1327291e59a3b7" providerId="LiveId" clId="{764363B6-DDB2-45AC-A3E2-ADC822704BC7}" dt="2022-07-18T13:39:53.259" v="30" actId="478"/>
          <ac:picMkLst>
            <pc:docMk/>
            <pc:sldMk cId="3584098227" sldId="257"/>
            <ac:picMk id="5" creationId="{7F349E7C-8A2B-D561-4D76-E91B07F22FE7}"/>
          </ac:picMkLst>
        </pc:picChg>
      </pc:sldChg>
      <pc:sldChg chg="addSp modSp new mod ord setBg">
        <pc:chgData name="Cecilia Paolini" userId="5f1327291e59a3b7" providerId="LiveId" clId="{764363B6-DDB2-45AC-A3E2-ADC822704BC7}" dt="2022-07-18T14:01:51.883" v="190"/>
        <pc:sldMkLst>
          <pc:docMk/>
          <pc:sldMk cId="1626378320" sldId="258"/>
        </pc:sldMkLst>
        <pc:spChg chg="add">
          <ac:chgData name="Cecilia Paolini" userId="5f1327291e59a3b7" providerId="LiveId" clId="{764363B6-DDB2-45AC-A3E2-ADC822704BC7}" dt="2022-07-18T13:50:40.674" v="177" actId="26606"/>
          <ac:spMkLst>
            <pc:docMk/>
            <pc:sldMk cId="1626378320" sldId="258"/>
            <ac:spMk id="7" creationId="{42A4FC2C-047E-45A5-965D-8E1E3BF09BC6}"/>
          </ac:spMkLst>
        </pc:spChg>
        <pc:picChg chg="add mod">
          <ac:chgData name="Cecilia Paolini" userId="5f1327291e59a3b7" providerId="LiveId" clId="{764363B6-DDB2-45AC-A3E2-ADC822704BC7}" dt="2022-07-18T13:50:40.674" v="177" actId="26606"/>
          <ac:picMkLst>
            <pc:docMk/>
            <pc:sldMk cId="1626378320" sldId="258"/>
            <ac:picMk id="2" creationId="{4DAA7699-78F8-16CF-AE63-648C62ED4F55}"/>
          </ac:picMkLst>
        </pc:picChg>
      </pc:sldChg>
      <pc:sldChg chg="del">
        <pc:chgData name="Cecilia Paolini" userId="5f1327291e59a3b7" providerId="LiveId" clId="{764363B6-DDB2-45AC-A3E2-ADC822704BC7}" dt="2022-07-18T13:39:58.645" v="34" actId="47"/>
        <pc:sldMkLst>
          <pc:docMk/>
          <pc:sldMk cId="4159773633" sldId="258"/>
        </pc:sldMkLst>
      </pc:sldChg>
      <pc:sldChg chg="addSp delSp modSp new mod ord">
        <pc:chgData name="Cecilia Paolini" userId="5f1327291e59a3b7" providerId="LiveId" clId="{764363B6-DDB2-45AC-A3E2-ADC822704BC7}" dt="2022-07-18T21:47:21.760" v="336" actId="1076"/>
        <pc:sldMkLst>
          <pc:docMk/>
          <pc:sldMk cId="1351762004" sldId="259"/>
        </pc:sldMkLst>
        <pc:picChg chg="add del mod">
          <ac:chgData name="Cecilia Paolini" userId="5f1327291e59a3b7" providerId="LiveId" clId="{764363B6-DDB2-45AC-A3E2-ADC822704BC7}" dt="2022-07-18T21:46:55.525" v="329" actId="478"/>
          <ac:picMkLst>
            <pc:docMk/>
            <pc:sldMk cId="1351762004" sldId="259"/>
            <ac:picMk id="3" creationId="{72A5E8F0-EBF5-E4B7-FFF6-94B3AA99F92D}"/>
          </ac:picMkLst>
        </pc:picChg>
        <pc:picChg chg="add mod">
          <ac:chgData name="Cecilia Paolini" userId="5f1327291e59a3b7" providerId="LiveId" clId="{764363B6-DDB2-45AC-A3E2-ADC822704BC7}" dt="2022-07-18T21:47:03.946" v="331" actId="1076"/>
          <ac:picMkLst>
            <pc:docMk/>
            <pc:sldMk cId="1351762004" sldId="259"/>
            <ac:picMk id="5" creationId="{9FFC8A87-DB1D-43DC-EA54-802634C779AE}"/>
          </ac:picMkLst>
        </pc:picChg>
        <pc:picChg chg="add mod">
          <ac:chgData name="Cecilia Paolini" userId="5f1327291e59a3b7" providerId="LiveId" clId="{764363B6-DDB2-45AC-A3E2-ADC822704BC7}" dt="2022-07-18T21:47:21.760" v="336" actId="1076"/>
          <ac:picMkLst>
            <pc:docMk/>
            <pc:sldMk cId="1351762004" sldId="259"/>
            <ac:picMk id="7" creationId="{825803B7-6070-41C2-BBCC-62729C68F1C4}"/>
          </ac:picMkLst>
        </pc:picChg>
      </pc:sldChg>
      <pc:sldChg chg="del">
        <pc:chgData name="Cecilia Paolini" userId="5f1327291e59a3b7" providerId="LiveId" clId="{764363B6-DDB2-45AC-A3E2-ADC822704BC7}" dt="2022-07-18T13:39:58.036" v="33" actId="47"/>
        <pc:sldMkLst>
          <pc:docMk/>
          <pc:sldMk cId="2742194965" sldId="259"/>
        </pc:sldMkLst>
      </pc:sldChg>
      <pc:sldChg chg="del">
        <pc:chgData name="Cecilia Paolini" userId="5f1327291e59a3b7" providerId="LiveId" clId="{764363B6-DDB2-45AC-A3E2-ADC822704BC7}" dt="2022-07-18T13:39:57.183" v="32" actId="47"/>
        <pc:sldMkLst>
          <pc:docMk/>
          <pc:sldMk cId="1032003237" sldId="260"/>
        </pc:sldMkLst>
      </pc:sldChg>
      <pc:sldChg chg="new del ord">
        <pc:chgData name="Cecilia Paolini" userId="5f1327291e59a3b7" providerId="LiveId" clId="{764363B6-DDB2-45AC-A3E2-ADC822704BC7}" dt="2022-07-18T14:17:59.276" v="214" actId="47"/>
        <pc:sldMkLst>
          <pc:docMk/>
          <pc:sldMk cId="3781624759" sldId="260"/>
        </pc:sldMkLst>
      </pc:sldChg>
      <pc:sldChg chg="addSp modSp new mod ord">
        <pc:chgData name="Cecilia Paolini" userId="5f1327291e59a3b7" providerId="LiveId" clId="{764363B6-DDB2-45AC-A3E2-ADC822704BC7}" dt="2022-07-18T14:04:41.210" v="201" actId="1076"/>
        <pc:sldMkLst>
          <pc:docMk/>
          <pc:sldMk cId="43697361" sldId="261"/>
        </pc:sldMkLst>
        <pc:picChg chg="add mod">
          <ac:chgData name="Cecilia Paolini" userId="5f1327291e59a3b7" providerId="LiveId" clId="{764363B6-DDB2-45AC-A3E2-ADC822704BC7}" dt="2022-07-18T14:04:41.210" v="201" actId="1076"/>
          <ac:picMkLst>
            <pc:docMk/>
            <pc:sldMk cId="43697361" sldId="261"/>
            <ac:picMk id="3" creationId="{97232198-991F-19C6-18E6-F04C0C83DDD0}"/>
          </ac:picMkLst>
        </pc:picChg>
        <pc:picChg chg="add mod">
          <ac:chgData name="Cecilia Paolini" userId="5f1327291e59a3b7" providerId="LiveId" clId="{764363B6-DDB2-45AC-A3E2-ADC822704BC7}" dt="2022-07-18T14:04:04.276" v="198" actId="1076"/>
          <ac:picMkLst>
            <pc:docMk/>
            <pc:sldMk cId="43697361" sldId="261"/>
            <ac:picMk id="5" creationId="{6ECA1753-0F70-B20C-8ED2-640DD84D44D0}"/>
          </ac:picMkLst>
        </pc:picChg>
      </pc:sldChg>
      <pc:sldChg chg="del">
        <pc:chgData name="Cecilia Paolini" userId="5f1327291e59a3b7" providerId="LiveId" clId="{764363B6-DDB2-45AC-A3E2-ADC822704BC7}" dt="2022-07-18T13:39:59.245" v="35" actId="47"/>
        <pc:sldMkLst>
          <pc:docMk/>
          <pc:sldMk cId="66001220" sldId="261"/>
        </pc:sldMkLst>
      </pc:sldChg>
      <pc:sldChg chg="addSp modSp new mod">
        <pc:chgData name="Cecilia Paolini" userId="5f1327291e59a3b7" providerId="LiveId" clId="{764363B6-DDB2-45AC-A3E2-ADC822704BC7}" dt="2022-07-18T14:21:07.982" v="231" actId="1076"/>
        <pc:sldMkLst>
          <pc:docMk/>
          <pc:sldMk cId="3728482913" sldId="262"/>
        </pc:sldMkLst>
        <pc:picChg chg="add mod modCrop">
          <ac:chgData name="Cecilia Paolini" userId="5f1327291e59a3b7" providerId="LiveId" clId="{764363B6-DDB2-45AC-A3E2-ADC822704BC7}" dt="2022-07-18T14:21:04.745" v="230" actId="1076"/>
          <ac:picMkLst>
            <pc:docMk/>
            <pc:sldMk cId="3728482913" sldId="262"/>
            <ac:picMk id="2" creationId="{553D237C-02A5-4022-160B-7C32C7840BB9}"/>
          </ac:picMkLst>
        </pc:picChg>
        <pc:picChg chg="add mod modCrop">
          <ac:chgData name="Cecilia Paolini" userId="5f1327291e59a3b7" providerId="LiveId" clId="{764363B6-DDB2-45AC-A3E2-ADC822704BC7}" dt="2022-07-18T14:21:07.982" v="231" actId="1076"/>
          <ac:picMkLst>
            <pc:docMk/>
            <pc:sldMk cId="3728482913" sldId="262"/>
            <ac:picMk id="3" creationId="{FD6AC6F1-9395-1166-8695-398A03B6DA96}"/>
          </ac:picMkLst>
        </pc:picChg>
      </pc:sldChg>
      <pc:sldChg chg="del">
        <pc:chgData name="Cecilia Paolini" userId="5f1327291e59a3b7" providerId="LiveId" clId="{764363B6-DDB2-45AC-A3E2-ADC822704BC7}" dt="2022-07-18T13:39:59.902" v="36" actId="47"/>
        <pc:sldMkLst>
          <pc:docMk/>
          <pc:sldMk cId="4035082502" sldId="262"/>
        </pc:sldMkLst>
      </pc:sldChg>
      <pc:sldChg chg="del">
        <pc:chgData name="Cecilia Paolini" userId="5f1327291e59a3b7" providerId="LiveId" clId="{764363B6-DDB2-45AC-A3E2-ADC822704BC7}" dt="2022-07-18T13:40:00.455" v="37" actId="47"/>
        <pc:sldMkLst>
          <pc:docMk/>
          <pc:sldMk cId="2333187321" sldId="263"/>
        </pc:sldMkLst>
      </pc:sldChg>
      <pc:sldChg chg="addSp delSp modSp new mod setBg">
        <pc:chgData name="Cecilia Paolini" userId="5f1327291e59a3b7" providerId="LiveId" clId="{764363B6-DDB2-45AC-A3E2-ADC822704BC7}" dt="2022-07-18T21:29:45.209" v="284" actId="1076"/>
        <pc:sldMkLst>
          <pc:docMk/>
          <pc:sldMk cId="3795292106" sldId="263"/>
        </pc:sldMkLst>
        <pc:spChg chg="add del">
          <ac:chgData name="Cecilia Paolini" userId="5f1327291e59a3b7" providerId="LiveId" clId="{764363B6-DDB2-45AC-A3E2-ADC822704BC7}" dt="2022-07-18T21:28:33.710" v="266" actId="26606"/>
          <ac:spMkLst>
            <pc:docMk/>
            <pc:sldMk cId="3795292106" sldId="263"/>
            <ac:spMk id="13" creationId="{9527FCEA-6143-4C5E-8C45-8AC9237ADE89}"/>
          </ac:spMkLst>
        </pc:spChg>
        <pc:spChg chg="add del">
          <ac:chgData name="Cecilia Paolini" userId="5f1327291e59a3b7" providerId="LiveId" clId="{764363B6-DDB2-45AC-A3E2-ADC822704BC7}" dt="2022-07-18T21:28:33.710" v="266" actId="26606"/>
          <ac:spMkLst>
            <pc:docMk/>
            <pc:sldMk cId="3795292106" sldId="263"/>
            <ac:spMk id="15" creationId="{1A9F23AD-7A55-49F3-A3EC-743F47F36B0E}"/>
          </ac:spMkLst>
        </pc:spChg>
        <pc:spChg chg="add del">
          <ac:chgData name="Cecilia Paolini" userId="5f1327291e59a3b7" providerId="LiveId" clId="{764363B6-DDB2-45AC-A3E2-ADC822704BC7}" dt="2022-07-18T21:28:33.710" v="266" actId="26606"/>
          <ac:spMkLst>
            <pc:docMk/>
            <pc:sldMk cId="3795292106" sldId="263"/>
            <ac:spMk id="17" creationId="{D7D9F91F-72C9-4DB9-ABD0-A8180D8262D5}"/>
          </ac:spMkLst>
        </pc:spChg>
        <pc:spChg chg="add del">
          <ac:chgData name="Cecilia Paolini" userId="5f1327291e59a3b7" providerId="LiveId" clId="{764363B6-DDB2-45AC-A3E2-ADC822704BC7}" dt="2022-07-18T21:28:33.710" v="266" actId="26606"/>
          <ac:spMkLst>
            <pc:docMk/>
            <pc:sldMk cId="3795292106" sldId="263"/>
            <ac:spMk id="19" creationId="{BE016956-CE9F-4946-8834-A8BC3529D0F6}"/>
          </ac:spMkLst>
        </pc:spChg>
        <pc:spChg chg="add del">
          <ac:chgData name="Cecilia Paolini" userId="5f1327291e59a3b7" providerId="LiveId" clId="{764363B6-DDB2-45AC-A3E2-ADC822704BC7}" dt="2022-07-18T21:28:37.347" v="268" actId="26606"/>
          <ac:spMkLst>
            <pc:docMk/>
            <pc:sldMk cId="3795292106" sldId="263"/>
            <ac:spMk id="21" creationId="{7F23EF37-19EC-4973-A7AF-4BBF68646D7D}"/>
          </ac:spMkLst>
        </pc:spChg>
        <pc:spChg chg="add del">
          <ac:chgData name="Cecilia Paolini" userId="5f1327291e59a3b7" providerId="LiveId" clId="{764363B6-DDB2-45AC-A3E2-ADC822704BC7}" dt="2022-07-18T21:28:41.617" v="270" actId="26606"/>
          <ac:spMkLst>
            <pc:docMk/>
            <pc:sldMk cId="3795292106" sldId="263"/>
            <ac:spMk id="23" creationId="{42A4FC2C-047E-45A5-965D-8E1E3BF09BC6}"/>
          </ac:spMkLst>
        </pc:spChg>
        <pc:spChg chg="add del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25" creationId="{7F23EF37-19EC-4973-A7AF-4BBF68646D7D}"/>
          </ac:spMkLst>
        </pc:spChg>
        <pc:spChg chg="add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30" creationId="{9527FCEA-6143-4C5E-8C45-8AC9237ADE89}"/>
          </ac:spMkLst>
        </pc:spChg>
        <pc:spChg chg="add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32" creationId="{1A9F23AD-7A55-49F3-A3EC-743F47F36B0E}"/>
          </ac:spMkLst>
        </pc:spChg>
        <pc:spChg chg="add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34" creationId="{D7D9F91F-72C9-4DB9-ABD0-A8180D8262D5}"/>
          </ac:spMkLst>
        </pc:spChg>
        <pc:spChg chg="add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36" creationId="{BE016956-CE9F-4946-8834-A8BC3529D0F6}"/>
          </ac:spMkLst>
        </pc:spChg>
        <pc:picChg chg="add mod ord">
          <ac:chgData name="Cecilia Paolini" userId="5f1327291e59a3b7" providerId="LiveId" clId="{764363B6-DDB2-45AC-A3E2-ADC822704BC7}" dt="2022-07-18T21:29:38.708" v="283" actId="1076"/>
          <ac:picMkLst>
            <pc:docMk/>
            <pc:sldMk cId="3795292106" sldId="263"/>
            <ac:picMk id="2" creationId="{71DD5063-4FC4-78FA-BF3B-5A49D3E080CE}"/>
          </ac:picMkLst>
        </pc:picChg>
        <pc:picChg chg="add mod ord">
          <ac:chgData name="Cecilia Paolini" userId="5f1327291e59a3b7" providerId="LiveId" clId="{764363B6-DDB2-45AC-A3E2-ADC822704BC7}" dt="2022-07-18T21:29:45.209" v="284" actId="1076"/>
          <ac:picMkLst>
            <pc:docMk/>
            <pc:sldMk cId="3795292106" sldId="263"/>
            <ac:picMk id="4" creationId="{6B3F7F6F-0EB2-3A81-2225-D44A193957FF}"/>
          </ac:picMkLst>
        </pc:picChg>
        <pc:picChg chg="add del mod">
          <ac:chgData name="Cecilia Paolini" userId="5f1327291e59a3b7" providerId="LiveId" clId="{764363B6-DDB2-45AC-A3E2-ADC822704BC7}" dt="2022-07-18T21:22:20.087" v="247" actId="21"/>
          <ac:picMkLst>
            <pc:docMk/>
            <pc:sldMk cId="3795292106" sldId="263"/>
            <ac:picMk id="6" creationId="{A7C153A6-D160-C558-95AE-FDE8BD8286DC}"/>
          </ac:picMkLst>
        </pc:picChg>
        <pc:picChg chg="add mod ord">
          <ac:chgData name="Cecilia Paolini" userId="5f1327291e59a3b7" providerId="LiveId" clId="{764363B6-DDB2-45AC-A3E2-ADC822704BC7}" dt="2022-07-18T21:29:11.267" v="277" actId="14100"/>
          <ac:picMkLst>
            <pc:docMk/>
            <pc:sldMk cId="3795292106" sldId="263"/>
            <ac:picMk id="8" creationId="{10AD8E25-0063-0B8B-0953-80E01200863E}"/>
          </ac:picMkLst>
        </pc:picChg>
      </pc:sldChg>
      <pc:sldChg chg="del">
        <pc:chgData name="Cecilia Paolini" userId="5f1327291e59a3b7" providerId="LiveId" clId="{764363B6-DDB2-45AC-A3E2-ADC822704BC7}" dt="2022-07-18T13:40:00.934" v="38" actId="47"/>
        <pc:sldMkLst>
          <pc:docMk/>
          <pc:sldMk cId="3141726930" sldId="264"/>
        </pc:sldMkLst>
      </pc:sldChg>
      <pc:sldChg chg="addSp modSp new mod">
        <pc:chgData name="Cecilia Paolini" userId="5f1327291e59a3b7" providerId="LiveId" clId="{764363B6-DDB2-45AC-A3E2-ADC822704BC7}" dt="2022-07-18T21:22:32.278" v="251" actId="1076"/>
        <pc:sldMkLst>
          <pc:docMk/>
          <pc:sldMk cId="3514964949" sldId="264"/>
        </pc:sldMkLst>
        <pc:picChg chg="add mod">
          <ac:chgData name="Cecilia Paolini" userId="5f1327291e59a3b7" providerId="LiveId" clId="{764363B6-DDB2-45AC-A3E2-ADC822704BC7}" dt="2022-07-18T21:22:32.278" v="251" actId="1076"/>
          <ac:picMkLst>
            <pc:docMk/>
            <pc:sldMk cId="3514964949" sldId="264"/>
            <ac:picMk id="2" creationId="{1CF72632-2FC9-3D8E-91F7-F8E30175C5A1}"/>
          </ac:picMkLst>
        </pc:picChg>
      </pc:sldChg>
      <pc:sldChg chg="del">
        <pc:chgData name="Cecilia Paolini" userId="5f1327291e59a3b7" providerId="LiveId" clId="{764363B6-DDB2-45AC-A3E2-ADC822704BC7}" dt="2022-07-18T13:40:01.940" v="39" actId="47"/>
        <pc:sldMkLst>
          <pc:docMk/>
          <pc:sldMk cId="3088342223" sldId="265"/>
        </pc:sldMkLst>
      </pc:sldChg>
      <pc:sldChg chg="addSp modSp new mod ord">
        <pc:chgData name="Cecilia Paolini" userId="5f1327291e59a3b7" providerId="LiveId" clId="{764363B6-DDB2-45AC-A3E2-ADC822704BC7}" dt="2022-07-18T21:35:13.823" v="298"/>
        <pc:sldMkLst>
          <pc:docMk/>
          <pc:sldMk cId="3682957263" sldId="265"/>
        </pc:sldMkLst>
        <pc:picChg chg="add mod">
          <ac:chgData name="Cecilia Paolini" userId="5f1327291e59a3b7" providerId="LiveId" clId="{764363B6-DDB2-45AC-A3E2-ADC822704BC7}" dt="2022-07-18T21:35:08.697" v="296" actId="14100"/>
          <ac:picMkLst>
            <pc:docMk/>
            <pc:sldMk cId="3682957263" sldId="265"/>
            <ac:picMk id="3" creationId="{7C0B2C04-D476-7F53-30F2-F31AE01CED8E}"/>
          </ac:picMkLst>
        </pc:picChg>
      </pc:sldChg>
      <pc:sldChg chg="addSp modSp new mod ord">
        <pc:chgData name="Cecilia Paolini" userId="5f1327291e59a3b7" providerId="LiveId" clId="{764363B6-DDB2-45AC-A3E2-ADC822704BC7}" dt="2022-07-18T21:35:30.432" v="304" actId="14100"/>
        <pc:sldMkLst>
          <pc:docMk/>
          <pc:sldMk cId="2889891282" sldId="266"/>
        </pc:sldMkLst>
        <pc:picChg chg="add mod">
          <ac:chgData name="Cecilia Paolini" userId="5f1327291e59a3b7" providerId="LiveId" clId="{764363B6-DDB2-45AC-A3E2-ADC822704BC7}" dt="2022-07-18T21:35:30.432" v="304" actId="14100"/>
          <ac:picMkLst>
            <pc:docMk/>
            <pc:sldMk cId="2889891282" sldId="266"/>
            <ac:picMk id="3" creationId="{9A36CF0A-FE58-8F29-C04F-CBB351D04DD4}"/>
          </ac:picMkLst>
        </pc:picChg>
      </pc:sldChg>
      <pc:sldChg chg="addSp modSp new mod ord">
        <pc:chgData name="Cecilia Paolini" userId="5f1327291e59a3b7" providerId="LiveId" clId="{764363B6-DDB2-45AC-A3E2-ADC822704BC7}" dt="2022-07-18T21:36:19.041" v="310" actId="14100"/>
        <pc:sldMkLst>
          <pc:docMk/>
          <pc:sldMk cId="253021466" sldId="267"/>
        </pc:sldMkLst>
        <pc:picChg chg="add mod">
          <ac:chgData name="Cecilia Paolini" userId="5f1327291e59a3b7" providerId="LiveId" clId="{764363B6-DDB2-45AC-A3E2-ADC822704BC7}" dt="2022-07-18T21:36:19.041" v="310" actId="14100"/>
          <ac:picMkLst>
            <pc:docMk/>
            <pc:sldMk cId="253021466" sldId="267"/>
            <ac:picMk id="3" creationId="{CA6D34B1-CF39-19A9-A501-28AB3F4CF773}"/>
          </ac:picMkLst>
        </pc:picChg>
      </pc:sldChg>
      <pc:sldChg chg="addSp delSp modSp new mod setBg">
        <pc:chgData name="Cecilia Paolini" userId="5f1327291e59a3b7" providerId="LiveId" clId="{764363B6-DDB2-45AC-A3E2-ADC822704BC7}" dt="2022-07-18T21:37:16.495" v="317" actId="26606"/>
        <pc:sldMkLst>
          <pc:docMk/>
          <pc:sldMk cId="868288167" sldId="268"/>
        </pc:sldMkLst>
        <pc:spChg chg="add del">
          <ac:chgData name="Cecilia Paolini" userId="5f1327291e59a3b7" providerId="LiveId" clId="{764363B6-DDB2-45AC-A3E2-ADC822704BC7}" dt="2022-07-18T21:37:16.495" v="317" actId="26606"/>
          <ac:spMkLst>
            <pc:docMk/>
            <pc:sldMk cId="868288167" sldId="268"/>
            <ac:spMk id="8" creationId="{01D0AF59-99C3-4251-AB9A-C966C6AD4400}"/>
          </ac:spMkLst>
        </pc:spChg>
        <pc:spChg chg="add del">
          <ac:chgData name="Cecilia Paolini" userId="5f1327291e59a3b7" providerId="LiveId" clId="{764363B6-DDB2-45AC-A3E2-ADC822704BC7}" dt="2022-07-18T21:37:16.495" v="317" actId="26606"/>
          <ac:spMkLst>
            <pc:docMk/>
            <pc:sldMk cId="868288167" sldId="268"/>
            <ac:spMk id="10" creationId="{1855405F-37A2-4869-9154-F8BE3BECE6C3}"/>
          </ac:spMkLst>
        </pc:spChg>
        <pc:picChg chg="add mod">
          <ac:chgData name="Cecilia Paolini" userId="5f1327291e59a3b7" providerId="LiveId" clId="{764363B6-DDB2-45AC-A3E2-ADC822704BC7}" dt="2022-07-18T21:37:16.495" v="317" actId="26606"/>
          <ac:picMkLst>
            <pc:docMk/>
            <pc:sldMk cId="868288167" sldId="268"/>
            <ac:picMk id="3" creationId="{961C5DCB-C67E-02F8-44E4-AF73830C14A3}"/>
          </ac:picMkLst>
        </pc:picChg>
      </pc:sldChg>
      <pc:sldChg chg="addSp modSp new mod">
        <pc:chgData name="Cecilia Paolini" userId="5f1327291e59a3b7" providerId="LiveId" clId="{764363B6-DDB2-45AC-A3E2-ADC822704BC7}" dt="2022-07-18T21:41:42.720" v="325" actId="1076"/>
        <pc:sldMkLst>
          <pc:docMk/>
          <pc:sldMk cId="2228157747" sldId="269"/>
        </pc:sldMkLst>
        <pc:picChg chg="add mod">
          <ac:chgData name="Cecilia Paolini" userId="5f1327291e59a3b7" providerId="LiveId" clId="{764363B6-DDB2-45AC-A3E2-ADC822704BC7}" dt="2022-07-18T21:41:42.720" v="325" actId="1076"/>
          <ac:picMkLst>
            <pc:docMk/>
            <pc:sldMk cId="2228157747" sldId="269"/>
            <ac:picMk id="2" creationId="{868A5FBD-8651-C4EA-0E73-67EFEE26F28B}"/>
          </ac:picMkLst>
        </pc:picChg>
        <pc:picChg chg="add mod">
          <ac:chgData name="Cecilia Paolini" userId="5f1327291e59a3b7" providerId="LiveId" clId="{764363B6-DDB2-45AC-A3E2-ADC822704BC7}" dt="2022-07-18T21:41:38.598" v="324" actId="14100"/>
          <ac:picMkLst>
            <pc:docMk/>
            <pc:sldMk cId="2228157747" sldId="269"/>
            <ac:picMk id="3" creationId="{B8302D9C-9FA6-9E45-D7EF-A6578C681273}"/>
          </ac:picMkLst>
        </pc:picChg>
      </pc:sldChg>
      <pc:sldChg chg="addSp modSp new del mod">
        <pc:chgData name="Cecilia Paolini" userId="5f1327291e59a3b7" providerId="LiveId" clId="{764363B6-DDB2-45AC-A3E2-ADC822704BC7}" dt="2022-07-21T04:13:11.883" v="337" actId="47"/>
        <pc:sldMkLst>
          <pc:docMk/>
          <pc:sldMk cId="3292833898" sldId="270"/>
        </pc:sldMkLst>
        <pc:picChg chg="add mod">
          <ac:chgData name="Cecilia Paolini" userId="5f1327291e59a3b7" providerId="LiveId" clId="{764363B6-DDB2-45AC-A3E2-ADC822704BC7}" dt="2022-07-18T21:45:56.139" v="328" actId="962"/>
          <ac:picMkLst>
            <pc:docMk/>
            <pc:sldMk cId="3292833898" sldId="270"/>
            <ac:picMk id="3" creationId="{91501648-6588-01AC-3CBB-DB76BA58636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945F71-9FEA-D9F5-6354-9244933E58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58F7BD3-C064-4BB9-F930-F58A72A6DA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6347F7-0E81-73D0-8163-566DF5BD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B22CE3-9557-981D-A3A3-9F8162BE2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D58B6A-5819-11FC-7052-C69BE3F7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437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9709C9-1E88-1D74-D962-8978B3A21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8A470A3-4F76-AB87-35B2-43A8486BB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087D7C-B51E-6064-236D-DB915D210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7C22FC-3A83-69C6-AE76-D54702B38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3AFBCE-D99C-4C4A-6720-2D904471D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833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ACFEF57-608E-E051-7790-4B0CC32F85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FF0E90F-C340-91FC-4F96-3B131461C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FBDA93-ECC9-C7D4-C592-9FC8219A4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1C3C70-ABE1-99F4-3F4C-F0A94FD11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A20730-5E24-6E0C-35EA-00FFB160F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3174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4DF575-5D72-F78B-28FA-40C1FECC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5AADD1-E56B-D077-9118-26ED2A690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9C5C8C-F791-B3D6-A8BE-58E8213B8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338D772-40B4-9EF0-2D2C-DDB0CAE81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6D8875-1A2D-8EC9-9951-9D1852F59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9344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38654D-5DFB-BA22-1C82-49A7A7145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D9C79C-D8BC-EE89-55B3-CDA17E797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3156D3-6E0B-AEC8-84AE-84D0BC535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EE831EC-C0BE-E845-F92F-C92F58AB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740FF8-B18D-271B-FC40-DB1080870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2450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01D422-CC7F-8B0D-38BC-3DC1305A5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E7CB66-B462-514E-134C-F3E72AF9D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512F69C-45FC-BC0C-9AE9-FBA1FB9E4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27BAF5-83A2-A00D-0C7A-8D4899186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3039A1F-3FF1-6C00-4492-2B59E839A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D4DEE1C-9228-5375-EB5A-96F3C7B9D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403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D7E1B4-1C29-BA7E-89D2-A2C5BDA1E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2F82DB3-9032-9AB8-95E8-152F8B1E3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52DCAEA-C7A9-1F6D-97E8-490F5B901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C425493-478B-20F4-8F85-87529A1645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089391C-CA3F-64AD-2C84-45CB7560B7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9F6E9F7-99B2-D4B6-5D99-AF3C85E97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31155A4-F76D-E161-2792-0EDC99BE0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EA5F769-7439-1F35-32BB-3435E583B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08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56603C-7547-362A-7A3F-5326B2C30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5A3561B-456E-114F-B408-526686101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5D5EBD4-B64E-CFBC-E279-9DA1C74DE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5B4920E-3545-16A3-AF01-19F12035C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809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72D042C-3997-7FBB-1461-9FC75924E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210A966-9D07-38CA-7C51-A2EC2F1A5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81AC78E-E1C6-1E31-8BC5-413926A18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077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7A051E-E5B5-CD51-06F6-270DDD963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A798EE-CEA0-0F76-C00F-688E2664C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597EE01-B28C-E0ED-4272-2308EA625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5279872-E741-E25F-8E88-34937F7A7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A2ADD5F-4F0F-41BF-B760-8682A4D0C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44D49FC-6EB8-07D3-A72C-1FCC9B069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050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E9829E-FECA-C5A3-CDC2-E6EBEB478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D1942E4-04F0-C163-7DEA-B8257392EA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E74330B-A833-B374-83F2-C36D71732E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7BDBD52-75CA-492B-F0E8-EA6ECFEA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733491A-4AFA-A7D7-8813-0C6976A4B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7B8376C-3F77-D7E6-EEEF-85FAB08CD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7720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37C2EFF-17B6-7516-B34E-D381394D6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569D4E-1A46-0C0B-6F3C-D66417476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20C574-A17B-173A-05ED-DB77E31F9E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278A67-372B-FE5B-DBD7-0DAE87B586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45E440-68CF-D306-5855-07C1439D87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9721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7A8576-6A82-4B04-1860-0BBEA58CD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290953"/>
            <a:ext cx="6096000" cy="344306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NUOVE TECNOLOGIE PER I BENI CULTURALI</a:t>
            </a: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Discipline </a:t>
            </a: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Arti, </a:t>
            </a: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Musica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dello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Spettacolo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(L-3)</a:t>
            </a: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Università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Teramo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F99F7C7-9135-F3DD-06FF-52960E97AF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840" y="4462581"/>
            <a:ext cx="4272564" cy="766381"/>
          </a:xfrm>
        </p:spPr>
        <p:txBody>
          <a:bodyPr vert="horz" lIns="91440" tIns="45720" rIns="91440" bIns="45720" rtlCol="0">
            <a:noAutofit/>
          </a:bodyPr>
          <a:lstStyle/>
          <a:p>
            <a:pPr algn="l"/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Cecilia Paolini</a:t>
            </a:r>
          </a:p>
          <a:p>
            <a:pPr algn="l"/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Università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Teramo</a:t>
            </a:r>
          </a:p>
          <a:p>
            <a:pPr algn="l"/>
            <a:endPara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6468103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Dipartimento di Scienze della Comunicazione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3D65DFE-B5CC-1CC2-3D3D-2F61A7938C63}"/>
              </a:ext>
            </a:extLst>
          </p:cNvPr>
          <p:cNvSpPr txBox="1"/>
          <p:nvPr/>
        </p:nvSpPr>
        <p:spPr>
          <a:xfrm>
            <a:off x="7400924" y="5450103"/>
            <a:ext cx="43862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i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kumimoji="0" lang="en-US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Lezione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STORIA DELLE TECNICHE ARTISTICHE.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509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5499459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450103"/>
            <a:ext cx="43862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SETTECENTO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096000" y="63604"/>
            <a:ext cx="600318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STORIA DELLE TECNICHE ARTISTICHE</a:t>
            </a:r>
          </a:p>
          <a:p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D963BB-DAA4-1D1E-946F-8D3AF6233B8D}"/>
              </a:ext>
            </a:extLst>
          </p:cNvPr>
          <p:cNvSpPr txBox="1">
            <a:spLocks/>
          </p:cNvSpPr>
          <p:nvPr/>
        </p:nvSpPr>
        <p:spPr>
          <a:xfrm>
            <a:off x="30820" y="1332831"/>
            <a:ext cx="11944730" cy="4997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dirty="0"/>
              <a:t>Grazie alle teorie illuministe  si rivalutano le arti meccaniche, anche in funzione delle pratiche artistiche.</a:t>
            </a:r>
          </a:p>
          <a:p>
            <a:pPr algn="just"/>
            <a:r>
              <a:rPr lang="it-IT" dirty="0"/>
              <a:t>ENCICLOPEDIA (1751 – 1772), D’Alembert e Diderot</a:t>
            </a:r>
          </a:p>
          <a:p>
            <a:pPr algn="just"/>
            <a:r>
              <a:rPr lang="it-IT" dirty="0"/>
              <a:t>			è il più importante monumento innalzato alla tecnica dell’arte e della scienza; D’Alembert e Diderot giudicano negativamente la condizione di disuguaglianza e inferiorità delle operazioni meccaniche rispetto a quelle liberali. Affermano, infatti, che le operazioni meccaniche contribuiscono alla vita pratica e alla felicità in misura ben maggiore rispetto alle arti “sublimi e più onorate”.</a:t>
            </a:r>
          </a:p>
          <a:p>
            <a:pPr algn="just"/>
            <a:r>
              <a:rPr lang="it-IT" dirty="0"/>
              <a:t>Singolare riavvicinamento tra SCIENZA, TECNICA e ARTE in Francia nel ‘700.</a:t>
            </a:r>
          </a:p>
          <a:p>
            <a:pPr algn="just"/>
            <a:r>
              <a:rPr lang="it-IT" dirty="0"/>
              <a:t>In Italia, invece, continua l’elaborazione teorico-concettuale della ricerca artistica.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0401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7622727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450103"/>
            <a:ext cx="43862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L’OTTOCENTO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096000" y="63604"/>
            <a:ext cx="600318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STORIA DELLE TECNICHE ARTISTICHE</a:t>
            </a:r>
          </a:p>
          <a:p>
            <a:endParaRPr lang="it-IT" sz="2400" dirty="0"/>
          </a:p>
        </p:txBody>
      </p:sp>
      <p:sp>
        <p:nvSpPr>
          <p:cNvPr id="8" name="Segnaposto contenuto 5">
            <a:extLst>
              <a:ext uri="{FF2B5EF4-FFF2-40B4-BE49-F238E27FC236}">
                <a16:creationId xmlns:a16="http://schemas.microsoft.com/office/drawing/2014/main" id="{A0805767-DE16-70C3-C36D-C9F51EF2BFC6}"/>
              </a:ext>
            </a:extLst>
          </p:cNvPr>
          <p:cNvSpPr txBox="1">
            <a:spLocks/>
          </p:cNvSpPr>
          <p:nvPr/>
        </p:nvSpPr>
        <p:spPr>
          <a:xfrm>
            <a:off x="154455" y="1600200"/>
            <a:ext cx="1188309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Perdita totale del mestiere, dovuta alla nascente industria caratterizzata dalla riproduzione meccanica in serie, materie prime e materiali già disponibili (l’artista non si occupa più dei materiali, tutto è già pronto). </a:t>
            </a:r>
          </a:p>
          <a:p>
            <a:pPr algn="just"/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A causa della perdita del mestiere si attuano interventi di tipo protezionistico per arginare il problema: </a:t>
            </a:r>
          </a:p>
          <a:p>
            <a:pPr algn="just">
              <a:buFontTx/>
              <a:buChar char="-"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Conservatori delle arti e dei mestieri (si ricrea la figura del maestro di bottega).</a:t>
            </a:r>
          </a:p>
          <a:p>
            <a:pPr algn="just">
              <a:buFontTx/>
              <a:buChar char="-"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“Arts and Crafts” inglesi (Morris) della seconda metà dell’800.</a:t>
            </a:r>
          </a:p>
          <a:p>
            <a:pPr algn="just">
              <a:buFontTx/>
              <a:buChar char="-"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Art Nouveau di fine ‘800.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835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5917913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450103"/>
            <a:ext cx="43862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NOVECENTO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096000" y="63604"/>
            <a:ext cx="600318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STORIA DELLE TECNICHE ARTISTICHE</a:t>
            </a:r>
          </a:p>
          <a:p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234E87-5DF7-2C9A-0D2F-A17F29B56FBB}"/>
              </a:ext>
            </a:extLst>
          </p:cNvPr>
          <p:cNvSpPr txBox="1">
            <a:spLocks/>
          </p:cNvSpPr>
          <p:nvPr/>
        </p:nvSpPr>
        <p:spPr>
          <a:xfrm>
            <a:off x="28371" y="1458855"/>
            <a:ext cx="1207771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Più coerenti e fortunate, rispetto al passato, saranno le iniziative volte a stabilire un nuovo rapporto tra ARTE e INDUSTRIA (scuole di formazione per ideatori e progettisti di modelli-prototipi da riprodurre in serie).</a:t>
            </a:r>
          </a:p>
          <a:p>
            <a:pPr algn="just">
              <a:buFontTx/>
              <a:buChar char="-"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BAUHAUS: fondata da Gropius nel 1919, riconosce l’assoluta parità estetica tra prodotto industriale e prodotto artistico, eliminando, quindi, l’antica distinzione tra arti maggiori e arti minori; all’artista si affida l’ideazione di un oggetto d’uso, in questo modo si supera il problema del rapporto tra arte e industria (vale l’oggetto quindi non è più un problema la riproduzione in serie).</a:t>
            </a:r>
          </a:p>
          <a:p>
            <a:pPr algn="just"/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Da questi concetti nasce l’INDUSTRIAL DESIGN (</a:t>
            </a: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ha alla base il concetto di parità tra arti pure e arti applicate).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641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5832673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450103"/>
            <a:ext cx="43862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INTRODUZIONE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096000" y="63604"/>
            <a:ext cx="600318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STORIA DELLE TECNICHE ARTISTICHE</a:t>
            </a:r>
          </a:p>
          <a:p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92EA45-789E-A695-D35A-2B6F40F605E3}"/>
              </a:ext>
            </a:extLst>
          </p:cNvPr>
          <p:cNvSpPr txBox="1">
            <a:spLocks/>
          </p:cNvSpPr>
          <p:nvPr/>
        </p:nvSpPr>
        <p:spPr>
          <a:xfrm>
            <a:off x="29693" y="1290952"/>
            <a:ext cx="11946984" cy="41591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Uno dei problemi più complessi che si sia posta la ricerca estetica di tutti i tempi è l’individuazione e la distinzione, nel processo di genesi di un’opera d’arte, del momento ideativo dal momento esecutivo.</a:t>
            </a: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L’espressione artistica è indissolubilmente legata alla natura fisica del mezzo, quindi è soggetta a degrado e distruzione.</a:t>
            </a:r>
          </a:p>
          <a:p>
            <a:pPr>
              <a:buNone/>
            </a:pPr>
            <a:r>
              <a:rPr lang="it-IT" sz="2400" dirty="0"/>
              <a:t>PROBLEMA </a:t>
            </a:r>
            <a:r>
              <a:rPr lang="it-IT" sz="2400" dirty="0">
                <a:sym typeface="Wingdings" pitchFamily="2" charset="2"/>
              </a:rPr>
              <a:t> individuazione e distinzione nel processo di genesi dell’opera d’arte del momento ideativo dal momento esecutivo.</a:t>
            </a:r>
          </a:p>
          <a:p>
            <a:pPr>
              <a:buNone/>
            </a:pPr>
            <a:endParaRPr lang="it-IT" sz="2400" dirty="0">
              <a:sym typeface="Wingdings" pitchFamily="2" charset="2"/>
            </a:endParaRPr>
          </a:p>
          <a:p>
            <a:pPr marL="0">
              <a:buNone/>
            </a:pPr>
            <a:r>
              <a:rPr lang="it-IT" sz="2400" dirty="0">
                <a:sym typeface="Wingdings" pitchFamily="2" charset="2"/>
              </a:rPr>
              <a:t>La differenza sta nel fatto che ideazione ed esecuzione non sono mai momenti separati, quindi è difficile individuare il punto di interruzione e di passaggio da una forma di attività all’altra.</a:t>
            </a:r>
          </a:p>
          <a:p>
            <a:pPr marL="0">
              <a:buNone/>
            </a:pPr>
            <a:r>
              <a:rPr lang="it-IT" sz="2400" dirty="0">
                <a:sym typeface="Wingdings" pitchFamily="2" charset="2"/>
              </a:rPr>
              <a:t>Tutta la storia della filosofia estetica ruota intorno a questo problema, che tende a separare l’IDEA dalla PRASSI per distinguere meglio tra </a:t>
            </a:r>
            <a:r>
              <a:rPr lang="it-IT" sz="2400" b="1" dirty="0">
                <a:sym typeface="Wingdings" pitchFamily="2" charset="2"/>
              </a:rPr>
              <a:t>creazione artistica </a:t>
            </a:r>
            <a:r>
              <a:rPr lang="it-IT" sz="2400" dirty="0">
                <a:sym typeface="Wingdings" pitchFamily="2" charset="2"/>
              </a:rPr>
              <a:t>e </a:t>
            </a:r>
            <a:r>
              <a:rPr lang="it-IT" sz="2400" b="1" dirty="0">
                <a:sym typeface="Wingdings" pitchFamily="2" charset="2"/>
              </a:rPr>
              <a:t>prodotto artigiano</a:t>
            </a:r>
            <a:r>
              <a:rPr lang="it-IT" sz="2400" dirty="0">
                <a:sym typeface="Wingdings" pitchFamily="2" charset="2"/>
              </a:rPr>
              <a:t>, tra ARTE e MESTIERE.</a:t>
            </a:r>
            <a:endParaRPr lang="it-IT" sz="2400" dirty="0"/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47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792498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450103"/>
            <a:ext cx="43862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ANTICHITÀ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096000" y="63604"/>
            <a:ext cx="600318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STORIA DELLE TECNICHE ARTISTICHE</a:t>
            </a:r>
          </a:p>
          <a:p>
            <a:endParaRPr lang="it-IT" sz="2400" dirty="0"/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497351E5-0842-D2A3-B536-1BFBE83A7028}"/>
              </a:ext>
            </a:extLst>
          </p:cNvPr>
          <p:cNvSpPr txBox="1">
            <a:spLocks/>
          </p:cNvSpPr>
          <p:nvPr/>
        </p:nvSpPr>
        <p:spPr>
          <a:xfrm>
            <a:off x="92815" y="1804020"/>
            <a:ext cx="1194910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 mondo antico si distinguevano nettamente le attività teoriche (ARTI LIBERALI) dalle attività pratiche  (ARTI MECCANICHE). Le attività artistiche rientravano in quest’ultima categoria, quindi erano fondamentali l’aspetto tecnico e la funzione pratica. Però già la stessa filosofia greca aveva intravisto il collegamento diretto tra teoria e pratica:</a:t>
            </a: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è, infatti, convinzione che le professioni artistiche si basino sull’esperienza ma anche sui risultati di una continua ricerca che richiede impegno e applicazione mentale. Frutto di questa ricerca è il sapere tecnico che è alla base dell’esercizio di qualsiasi attività, anche di quelle inerenti le arti liberali.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054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7893805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450103"/>
            <a:ext cx="43862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MEDIOEVO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096000" y="63604"/>
            <a:ext cx="600318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STORIA DELLE TECNICHE ARTISTICHE</a:t>
            </a:r>
          </a:p>
          <a:p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B71205-C37D-7E59-350D-AEDCA1B8452B}"/>
              </a:ext>
            </a:extLst>
          </p:cNvPr>
          <p:cNvSpPr txBox="1">
            <a:spLocks/>
          </p:cNvSpPr>
          <p:nvPr/>
        </p:nvSpPr>
        <p:spPr>
          <a:xfrm>
            <a:off x="31175" y="1743034"/>
            <a:ext cx="12006370" cy="4997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Medioevo eredita dal mondo classico la ripartizione tra arti liberali e arti meccaniche, che in questo periodo tende addirittura ad accentuarsi. La trattatistica tecnica in materia è  abbastanza rara e circoscritta, generalmente, ai monasteri;  i due trattati più noti del periodo sono quelli di ERACLIO e TEOFILO, ricettari compilati presumibilmente da artisti monaci a uso di apprendisti operanti nell’ambito del monastero o di altri monasteri dell’ordine. Trattano, genericamente, di tutte le tecniche artistiche e artigianali del tempo, preparazione dei materiali per miniature, vetro, tecniche di fusione, lavorazione dell’avorio e, ovviamente, pittura.</a:t>
            </a: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Tranne questi sussidi, non sempre disponibili, l’artista può contare solo sul suo bagaglio di esperienza tecnico-formale. </a:t>
            </a: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8602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7235269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450103"/>
            <a:ext cx="43862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MEDIOEVO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096000" y="63604"/>
            <a:ext cx="600318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STORIA DELLE TECNICHE ARTISTICHE</a:t>
            </a:r>
          </a:p>
          <a:p>
            <a:endParaRPr lang="it-IT" sz="2400" dirty="0"/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0E52E2A5-8DB8-C8F7-E3C8-25EC89D024F9}"/>
              </a:ext>
            </a:extLst>
          </p:cNvPr>
          <p:cNvSpPr txBox="1">
            <a:spLocks/>
          </p:cNvSpPr>
          <p:nvPr/>
        </p:nvSpPr>
        <p:spPr>
          <a:xfrm>
            <a:off x="-32076" y="1188235"/>
            <a:ext cx="12186463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cose iniziano a cambiare con la società comunale: si inizia a riconoscere il concreto contributo delle arti meccaniche (dal punto di vista tecnico-produttivo) alla vita pratica, economica e culturale della città.</a:t>
            </a: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Cellula vitale di questa nuova organizzazione è la BOTTEGA del maestro d’arte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in essa confluisce tutto il sapere tecnico lentamente recuperato nei monasteri.</a:t>
            </a: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La BOTTEGA è diretta dal maestro, che è anche l’unico responsabile della gestione; essa riunisce in sé la pratica delle varie attività artistiche collegate a pittura e scultura, ma anche a varie attività prettamente artigianali (a quel tempo estremamente remunerative).</a:t>
            </a:r>
          </a:p>
          <a:p>
            <a:pPr algn="just"/>
            <a:r>
              <a:rPr lang="it-IT" sz="2400" dirty="0"/>
              <a:t>Una testimonianza del lavoro di bottega la fornisce CENNINO CENNINI con il suo </a:t>
            </a:r>
            <a:r>
              <a:rPr lang="it-IT" sz="2400" i="1" dirty="0"/>
              <a:t>Libro dell’Arte</a:t>
            </a:r>
            <a:r>
              <a:rPr lang="it-IT" sz="2400" dirty="0"/>
              <a:t>, raccolta di ricette antiche (riprese da Teofilo) e nuove (riprese da Giotto) sulla preparazione e l’impiego dei materiali e degli strumenti utili a ogni sorta di lavoro.  Sono, quindi, precetti tecnici utili per colleghi e giovani di bottega.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44253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6452605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450103"/>
            <a:ext cx="43862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RINASCIMENTO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096000" y="63604"/>
            <a:ext cx="600318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STORIA DELLE TECNICHE ARTISTICHE</a:t>
            </a:r>
          </a:p>
          <a:p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321F92-BB3D-F847-E7BE-BE362191B08D}"/>
              </a:ext>
            </a:extLst>
          </p:cNvPr>
          <p:cNvSpPr txBox="1">
            <a:spLocks/>
          </p:cNvSpPr>
          <p:nvPr/>
        </p:nvSpPr>
        <p:spPr>
          <a:xfrm>
            <a:off x="92815" y="1529988"/>
            <a:ext cx="11865406" cy="4997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L’antica aspirazione al riscatto dell’attività artistica dalle arti meccaniche viene raggiunta solo nel pieno Rinascimento, con l’affermazione del nuovo concetto filosofico di arte: ciò che distingue ora l’arte dal mestiere non è solo il riconoscimento della componente fantastica (assimilazione alla poesia), ma il nuovo fondamento scientifico (prospettiva).</a:t>
            </a:r>
          </a:p>
          <a:p>
            <a:pPr algn="just"/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algn="just"/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			L’artista diventa ricercatore e ha per obiettivi: l’armonia delle proporzioni e della volumetria dei  corpi, lo studio dell’anatomia, dell’ottica, della matematica… Fino ad arrivare alla prima applicazione pratica: la prospettiva lineare.</a:t>
            </a:r>
          </a:p>
          <a:p>
            <a:pPr algn="just"/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Ancora per tutto il Quattrocento, però, fondamentale è ancora il ruolo della bottega, sia a livello formativo  che produttivo.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019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5832673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450103"/>
            <a:ext cx="43862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RINASCIMENTO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096000" y="63604"/>
            <a:ext cx="600318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STORIA DELLE TECNICHE ARTISTICHE</a:t>
            </a:r>
          </a:p>
          <a:p>
            <a:endParaRPr lang="it-IT" sz="2400" dirty="0"/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49EC0978-E24A-90E8-CD7B-A932C768E65C}"/>
              </a:ext>
            </a:extLst>
          </p:cNvPr>
          <p:cNvSpPr txBox="1">
            <a:spLocks/>
          </p:cNvSpPr>
          <p:nvPr/>
        </p:nvSpPr>
        <p:spPr>
          <a:xfrm>
            <a:off x="92815" y="1796664"/>
            <a:ext cx="11944730" cy="38505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/>
              <a:t>L’assunto di tutto il Rinascimento, cioè il rapporto tra ARTE e SCIENZA, sarà concretamente dimostrato e messo in pratica solo da LEONARDO. Attribuendo esclusiva validità al sapere nato dall’esperienza (di cui fa parte anche l’attività artistica). Egli identifica la scienza con l’arte e capovolge l’antico concetto che attribuiva valore scientifico solo alla speculazione teorica astratta (</a:t>
            </a:r>
            <a:r>
              <a:rPr lang="it-IT">
                <a:sym typeface="Wingdings" pitchFamily="2" charset="2"/>
              </a:rPr>
              <a:t> per Leonardo tutta l’arte era scienza; la pittura è una scienza perché nasce dall’esperienza). La tecnica non è semplice applicazione di norme, ma ricerca e sperimentazione.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7382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6391095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450103"/>
            <a:ext cx="43862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CINQUECENTO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096000" y="63604"/>
            <a:ext cx="600318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STORIA DELLE TECNICHE ARTISTICHE</a:t>
            </a:r>
          </a:p>
          <a:p>
            <a:endParaRPr lang="it-IT" sz="2400" dirty="0"/>
          </a:p>
        </p:txBody>
      </p:sp>
      <p:sp>
        <p:nvSpPr>
          <p:cNvPr id="3" name="Segnaposto contenuto 5">
            <a:extLst>
              <a:ext uri="{FF2B5EF4-FFF2-40B4-BE49-F238E27FC236}">
                <a16:creationId xmlns:a16="http://schemas.microsoft.com/office/drawing/2014/main" id="{EB0172CF-838C-BACD-CE49-4D0B3650EDEA}"/>
              </a:ext>
            </a:extLst>
          </p:cNvPr>
          <p:cNvSpPr txBox="1">
            <a:spLocks/>
          </p:cNvSpPr>
          <p:nvPr/>
        </p:nvSpPr>
        <p:spPr>
          <a:xfrm>
            <a:off x="57144" y="1628088"/>
            <a:ext cx="1207771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/>
              <a:t>Il ‘500 vede la disgregazione della bottega causata dal passaggio dall’eclettismo tecnico del maestro del ‘400 all’eclettismo concettuale del maestro del ‘500 che sostituisce l’unità delle pratiche artistiche con l’unità dell’idea e del disegno.</a:t>
            </a:r>
          </a:p>
          <a:p>
            <a:pPr algn="just"/>
            <a:r>
              <a:rPr lang="it-IT"/>
              <a:t>Il mestiere si separa, così, dall’arte ed esce dalla guida e dal controllo del maestro di bottega.</a:t>
            </a:r>
          </a:p>
          <a:p>
            <a:pPr algn="just"/>
            <a:r>
              <a:rPr lang="it-IT"/>
              <a:t>La bottega perde anche la sua funzione economica e viene sostituita dallo studio, l’ATELIER  privato dell’artista che si circonda di una strettissima cerchia di allievi e seguaci oppure opera in completo isolamento (Michelangelo).</a:t>
            </a:r>
          </a:p>
          <a:p>
            <a:pPr algn="just"/>
            <a:r>
              <a:rPr lang="it-IT"/>
              <a:t>Il ‘500 vede la nascita delle ACCADEMIE, a Firenze nel 1563 e a Roma nel 1588. 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0346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6104706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450103"/>
            <a:ext cx="43862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SEICENTO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096000" y="63604"/>
            <a:ext cx="600318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STORIA DELLE TECNICHE ARTISTICHE</a:t>
            </a:r>
          </a:p>
          <a:p>
            <a:endParaRPr lang="it-IT" sz="2400" dirty="0"/>
          </a:p>
        </p:txBody>
      </p:sp>
      <p:sp>
        <p:nvSpPr>
          <p:cNvPr id="8" name="Segnaposto contenuto 6">
            <a:extLst>
              <a:ext uri="{FF2B5EF4-FFF2-40B4-BE49-F238E27FC236}">
                <a16:creationId xmlns:a16="http://schemas.microsoft.com/office/drawing/2014/main" id="{579A1404-EB00-4B69-AC4B-EF3E49486D4D}"/>
              </a:ext>
            </a:extLst>
          </p:cNvPr>
          <p:cNvSpPr txBox="1">
            <a:spLocks/>
          </p:cNvSpPr>
          <p:nvPr/>
        </p:nvSpPr>
        <p:spPr>
          <a:xfrm>
            <a:off x="92815" y="1498942"/>
            <a:ext cx="1194473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/>
              <a:t>Il solco tra ideazione e prassi si fa sempre più profondo.</a:t>
            </a:r>
          </a:p>
          <a:p>
            <a:pPr algn="just"/>
            <a:r>
              <a:rPr lang="it-IT"/>
              <a:t>L’arte è IDEA e GENIO e quindi va distinta dal mestiere, caratterizzato da ingegno e tecnica; a causa di questi concetti la letteratura artistica del tempo si libera definitivamente del corredo di notizie tecniche che viene sostituito da considerazioni sui principi etici e sociali dell’arte.</a:t>
            </a:r>
          </a:p>
          <a:p>
            <a:pPr algn="just"/>
            <a:r>
              <a:rPr lang="it-IT">
                <a:sym typeface="Wingdings" pitchFamily="2" charset="2"/>
              </a:rPr>
              <a:t> La teoria trionfa sulla prassi in Bellori, il maggior teorico del ‘600: a lui si deve il concetto di Bello Ideale che domina l’estetica del secolo (anche se esistono due trattati tecnico-artistici, quello di Padre Pozzo e quello di Filippo Baldinucci).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4228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1107</TotalTime>
  <Words>1473</Words>
  <Application>Microsoft Office PowerPoint</Application>
  <PresentationFormat>Widescreen</PresentationFormat>
  <Paragraphs>101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Tema di Office</vt:lpstr>
      <vt:lpstr>NUOVE TECNOLOGIE PER I BENI CULTURALI   Discipline delle Arti, della Musica e dello Spettacolo (L-3)  Università di Teramo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L’EVOLUZIONE DEL RITRATTO DI GRUPPO DALLE FIANDRE CATTOLICHE ALLA REPUBBLICA DELLE PROVINCE UNITE RIFORMATE</dc:title>
  <dc:creator>Cecilia Paolini</dc:creator>
  <cp:lastModifiedBy>Cecilia Paolini</cp:lastModifiedBy>
  <cp:revision>17</cp:revision>
  <dcterms:created xsi:type="dcterms:W3CDTF">2022-04-26T11:54:05Z</dcterms:created>
  <dcterms:modified xsi:type="dcterms:W3CDTF">2023-08-04T18:30:36Z</dcterms:modified>
</cp:coreProperties>
</file>