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79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4363B6-DDB2-45AC-A3E2-ADC822704BC7}" v="12" dt="2022-07-18T21:28:02.2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 showGuides="1">
      <p:cViewPr varScale="1">
        <p:scale>
          <a:sx n="55" d="100"/>
          <a:sy n="55" d="100"/>
        </p:scale>
        <p:origin x="67" y="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ecilia Paolini" userId="5f1327291e59a3b7" providerId="LiveId" clId="{53AE00C7-7A76-45E9-8576-95BBD9F71634}"/>
    <pc:docChg chg="undo custSel addSld delSld modSld sldOrd">
      <pc:chgData name="Cecilia Paolini" userId="5f1327291e59a3b7" providerId="LiveId" clId="{53AE00C7-7A76-45E9-8576-95BBD9F71634}" dt="2022-05-24T13:59:45.294" v="777" actId="255"/>
      <pc:docMkLst>
        <pc:docMk/>
      </pc:docMkLst>
      <pc:sldChg chg="modSp mod">
        <pc:chgData name="Cecilia Paolini" userId="5f1327291e59a3b7" providerId="LiveId" clId="{53AE00C7-7A76-45E9-8576-95BBD9F71634}" dt="2022-05-24T13:25:50.503" v="119" actId="5793"/>
        <pc:sldMkLst>
          <pc:docMk/>
          <pc:sldMk cId="2288057901" sldId="256"/>
        </pc:sldMkLst>
        <pc:spChg chg="mod">
          <ac:chgData name="Cecilia Paolini" userId="5f1327291e59a3b7" providerId="LiveId" clId="{53AE00C7-7A76-45E9-8576-95BBD9F71634}" dt="2022-05-24T13:25:34.513" v="97" actId="20577"/>
          <ac:spMkLst>
            <pc:docMk/>
            <pc:sldMk cId="2288057901" sldId="256"/>
            <ac:spMk id="2" creationId="{357A8576-6A82-4B04-1860-0BBEA58CD7C8}"/>
          </ac:spMkLst>
        </pc:spChg>
        <pc:spChg chg="mod">
          <ac:chgData name="Cecilia Paolini" userId="5f1327291e59a3b7" providerId="LiveId" clId="{53AE00C7-7A76-45E9-8576-95BBD9F71634}" dt="2022-05-24T13:25:50.503" v="119" actId="5793"/>
          <ac:spMkLst>
            <pc:docMk/>
            <pc:sldMk cId="2288057901" sldId="256"/>
            <ac:spMk id="6" creationId="{73D65DFE-B5CC-1CC2-3D3D-2F61A7938C63}"/>
          </ac:spMkLst>
        </pc:spChg>
      </pc:sldChg>
      <pc:sldChg chg="del">
        <pc:chgData name="Cecilia Paolini" userId="5f1327291e59a3b7" providerId="LiveId" clId="{53AE00C7-7A76-45E9-8576-95BBD9F71634}" dt="2022-05-24T13:26:15.682" v="120" actId="47"/>
        <pc:sldMkLst>
          <pc:docMk/>
          <pc:sldMk cId="3507655295" sldId="257"/>
        </pc:sldMkLst>
      </pc:sldChg>
      <pc:sldChg chg="addSp delSp modSp new mod setBg">
        <pc:chgData name="Cecilia Paolini" userId="5f1327291e59a3b7" providerId="LiveId" clId="{53AE00C7-7A76-45E9-8576-95BBD9F71634}" dt="2022-05-24T13:28:04.108" v="224" actId="27636"/>
        <pc:sldMkLst>
          <pc:docMk/>
          <pc:sldMk cId="3584098227" sldId="257"/>
        </pc:sldMkLst>
        <pc:spChg chg="mod">
          <ac:chgData name="Cecilia Paolini" userId="5f1327291e59a3b7" providerId="LiveId" clId="{53AE00C7-7A76-45E9-8576-95BBD9F71634}" dt="2022-05-24T13:28:04.108" v="224" actId="27636"/>
          <ac:spMkLst>
            <pc:docMk/>
            <pc:sldMk cId="3584098227" sldId="257"/>
            <ac:spMk id="2" creationId="{62D050AF-8211-1E65-914D-A87772D4D0A2}"/>
          </ac:spMkLst>
        </pc:spChg>
        <pc:spChg chg="del mod">
          <ac:chgData name="Cecilia Paolini" userId="5f1327291e59a3b7" providerId="LiveId" clId="{53AE00C7-7A76-45E9-8576-95BBD9F71634}" dt="2022-05-24T13:27:27.206" v="147" actId="478"/>
          <ac:spMkLst>
            <pc:docMk/>
            <pc:sldMk cId="3584098227" sldId="257"/>
            <ac:spMk id="3" creationId="{618E74C3-5ED7-EA5B-C2A2-9B624BAE8676}"/>
          </ac:spMkLst>
        </pc:spChg>
        <pc:spChg chg="add">
          <ac:chgData name="Cecilia Paolini" userId="5f1327291e59a3b7" providerId="LiveId" clId="{53AE00C7-7A76-45E9-8576-95BBD9F71634}" dt="2022-05-24T13:27:04.980" v="143" actId="26606"/>
          <ac:spMkLst>
            <pc:docMk/>
            <pc:sldMk cId="3584098227" sldId="257"/>
            <ac:spMk id="10" creationId="{87CC2527-562A-4F69-B487-4371E5B243E7}"/>
          </ac:spMkLst>
        </pc:spChg>
        <pc:picChg chg="add mod ord">
          <ac:chgData name="Cecilia Paolini" userId="5f1327291e59a3b7" providerId="LiveId" clId="{53AE00C7-7A76-45E9-8576-95BBD9F71634}" dt="2022-05-24T13:27:22.209" v="146" actId="14100"/>
          <ac:picMkLst>
            <pc:docMk/>
            <pc:sldMk cId="3584098227" sldId="257"/>
            <ac:picMk id="5" creationId="{7F349E7C-8A2B-D561-4D76-E91B07F22FE7}"/>
          </ac:picMkLst>
        </pc:picChg>
        <pc:cxnChg chg="add">
          <ac:chgData name="Cecilia Paolini" userId="5f1327291e59a3b7" providerId="LiveId" clId="{53AE00C7-7A76-45E9-8576-95BBD9F71634}" dt="2022-05-24T13:27:04.980" v="143" actId="26606"/>
          <ac:cxnSpMkLst>
            <pc:docMk/>
            <pc:sldMk cId="3584098227" sldId="257"/>
            <ac:cxnSpMk id="12" creationId="{BCDAEC91-5BCE-4B55-9CC0-43EF94CB734B}"/>
          </ac:cxnSpMkLst>
        </pc:cxnChg>
      </pc:sldChg>
      <pc:sldChg chg="del">
        <pc:chgData name="Cecilia Paolini" userId="5f1327291e59a3b7" providerId="LiveId" clId="{53AE00C7-7A76-45E9-8576-95BBD9F71634}" dt="2022-05-24T13:26:18.073" v="121" actId="47"/>
        <pc:sldMkLst>
          <pc:docMk/>
          <pc:sldMk cId="56065989" sldId="258"/>
        </pc:sldMkLst>
      </pc:sldChg>
      <pc:sldChg chg="addSp modSp new mod setBg">
        <pc:chgData name="Cecilia Paolini" userId="5f1327291e59a3b7" providerId="LiveId" clId="{53AE00C7-7A76-45E9-8576-95BBD9F71634}" dt="2022-05-24T13:30:51.086" v="290" actId="20577"/>
        <pc:sldMkLst>
          <pc:docMk/>
          <pc:sldMk cId="4159773633" sldId="258"/>
        </pc:sldMkLst>
        <pc:spChg chg="add mod">
          <ac:chgData name="Cecilia Paolini" userId="5f1327291e59a3b7" providerId="LiveId" clId="{53AE00C7-7A76-45E9-8576-95BBD9F71634}" dt="2022-05-24T13:30:51.086" v="290" actId="20577"/>
          <ac:spMkLst>
            <pc:docMk/>
            <pc:sldMk cId="4159773633" sldId="258"/>
            <ac:spMk id="6" creationId="{0ED08023-FCB9-1995-3CE3-7F5E2D0EE3AB}"/>
          </ac:spMkLst>
        </pc:spChg>
        <pc:spChg chg="add">
          <ac:chgData name="Cecilia Paolini" userId="5f1327291e59a3b7" providerId="LiveId" clId="{53AE00C7-7A76-45E9-8576-95BBD9F71634}" dt="2022-05-24T13:30:30.887" v="285" actId="26606"/>
          <ac:spMkLst>
            <pc:docMk/>
            <pc:sldMk cId="4159773633" sldId="258"/>
            <ac:spMk id="11" creationId="{38468727-63BE-4191-B4A6-C30C82C0E986}"/>
          </ac:spMkLst>
        </pc:spChg>
        <pc:spChg chg="add">
          <ac:chgData name="Cecilia Paolini" userId="5f1327291e59a3b7" providerId="LiveId" clId="{53AE00C7-7A76-45E9-8576-95BBD9F71634}" dt="2022-05-24T13:30:30.887" v="285" actId="26606"/>
          <ac:spMkLst>
            <pc:docMk/>
            <pc:sldMk cId="4159773633" sldId="258"/>
            <ac:spMk id="13" creationId="{9D355BB6-1BB8-4828-B246-CFB31742D7B8}"/>
          </ac:spMkLst>
        </pc:spChg>
        <pc:spChg chg="add">
          <ac:chgData name="Cecilia Paolini" userId="5f1327291e59a3b7" providerId="LiveId" clId="{53AE00C7-7A76-45E9-8576-95BBD9F71634}" dt="2022-05-24T13:30:30.887" v="285" actId="26606"/>
          <ac:spMkLst>
            <pc:docMk/>
            <pc:sldMk cId="4159773633" sldId="258"/>
            <ac:spMk id="15" creationId="{CA52A9B9-B2B3-46F0-9D53-0EFF9905BF8F}"/>
          </ac:spMkLst>
        </pc:spChg>
        <pc:picChg chg="add mod ord">
          <ac:chgData name="Cecilia Paolini" userId="5f1327291e59a3b7" providerId="LiveId" clId="{53AE00C7-7A76-45E9-8576-95BBD9F71634}" dt="2022-05-24T13:30:30.887" v="285" actId="26606"/>
          <ac:picMkLst>
            <pc:docMk/>
            <pc:sldMk cId="4159773633" sldId="258"/>
            <ac:picMk id="3" creationId="{C6E0DB78-D66F-0F17-E9AB-6B77531EF248}"/>
          </ac:picMkLst>
        </pc:picChg>
        <pc:picChg chg="add mod ord">
          <ac:chgData name="Cecilia Paolini" userId="5f1327291e59a3b7" providerId="LiveId" clId="{53AE00C7-7A76-45E9-8576-95BBD9F71634}" dt="2022-05-24T13:30:30.887" v="285" actId="26606"/>
          <ac:picMkLst>
            <pc:docMk/>
            <pc:sldMk cId="4159773633" sldId="258"/>
            <ac:picMk id="5" creationId="{DFEE7BAF-518E-00FC-5E7F-5661B79C282E}"/>
          </ac:picMkLst>
        </pc:picChg>
      </pc:sldChg>
      <pc:sldChg chg="del">
        <pc:chgData name="Cecilia Paolini" userId="5f1327291e59a3b7" providerId="LiveId" clId="{53AE00C7-7A76-45E9-8576-95BBD9F71634}" dt="2022-05-24T13:26:18.406" v="122" actId="47"/>
        <pc:sldMkLst>
          <pc:docMk/>
          <pc:sldMk cId="437777414" sldId="259"/>
        </pc:sldMkLst>
      </pc:sldChg>
      <pc:sldChg chg="addSp delSp modSp new mod ord setBg setClrOvrMap">
        <pc:chgData name="Cecilia Paolini" userId="5f1327291e59a3b7" providerId="LiveId" clId="{53AE00C7-7A76-45E9-8576-95BBD9F71634}" dt="2022-05-24T13:36:49.985" v="447"/>
        <pc:sldMkLst>
          <pc:docMk/>
          <pc:sldMk cId="2742194965" sldId="259"/>
        </pc:sldMkLst>
        <pc:spChg chg="add mod">
          <ac:chgData name="Cecilia Paolini" userId="5f1327291e59a3b7" providerId="LiveId" clId="{53AE00C7-7A76-45E9-8576-95BBD9F71634}" dt="2022-05-24T13:35:47.957" v="386" actId="1076"/>
          <ac:spMkLst>
            <pc:docMk/>
            <pc:sldMk cId="2742194965" sldId="259"/>
            <ac:spMk id="4" creationId="{E8869FE7-2E94-6224-F504-C3E1A9D7F787}"/>
          </ac:spMkLst>
        </pc:spChg>
        <pc:spChg chg="add mod">
          <ac:chgData name="Cecilia Paolini" userId="5f1327291e59a3b7" providerId="LiveId" clId="{53AE00C7-7A76-45E9-8576-95BBD9F71634}" dt="2022-05-24T13:36:42.666" v="445" actId="121"/>
          <ac:spMkLst>
            <pc:docMk/>
            <pc:sldMk cId="2742194965" sldId="259"/>
            <ac:spMk id="5" creationId="{F674128D-5EE4-5E28-0558-AF41B099CD13}"/>
          </ac:spMkLst>
        </pc:spChg>
        <pc:spChg chg="add del">
          <ac:chgData name="Cecilia Paolini" userId="5f1327291e59a3b7" providerId="LiveId" clId="{53AE00C7-7A76-45E9-8576-95BBD9F71634}" dt="2022-05-24T13:35:42.176" v="385" actId="26606"/>
          <ac:spMkLst>
            <pc:docMk/>
            <pc:sldMk cId="2742194965" sldId="259"/>
            <ac:spMk id="9" creationId="{B849539B-3694-4E8A-A991-D68126CF3390}"/>
          </ac:spMkLst>
        </pc:spChg>
        <pc:picChg chg="add mod">
          <ac:chgData name="Cecilia Paolini" userId="5f1327291e59a3b7" providerId="LiveId" clId="{53AE00C7-7A76-45E9-8576-95BBD9F71634}" dt="2022-05-24T13:35:42.176" v="385" actId="26606"/>
          <ac:picMkLst>
            <pc:docMk/>
            <pc:sldMk cId="2742194965" sldId="259"/>
            <ac:picMk id="2" creationId="{F505AA27-8F25-6C2D-CE1C-3EA20E5DF7B5}"/>
          </ac:picMkLst>
        </pc:picChg>
        <pc:picChg chg="add mod">
          <ac:chgData name="Cecilia Paolini" userId="5f1327291e59a3b7" providerId="LiveId" clId="{53AE00C7-7A76-45E9-8576-95BBD9F71634}" dt="2022-05-24T13:35:42.176" v="385" actId="26606"/>
          <ac:picMkLst>
            <pc:docMk/>
            <pc:sldMk cId="2742194965" sldId="259"/>
            <ac:picMk id="3" creationId="{16EDE911-9365-B5E2-7204-219446A53C38}"/>
          </ac:picMkLst>
        </pc:picChg>
        <pc:cxnChg chg="add del">
          <ac:chgData name="Cecilia Paolini" userId="5f1327291e59a3b7" providerId="LiveId" clId="{53AE00C7-7A76-45E9-8576-95BBD9F71634}" dt="2022-05-24T13:35:42.176" v="385" actId="26606"/>
          <ac:cxnSpMkLst>
            <pc:docMk/>
            <pc:sldMk cId="2742194965" sldId="259"/>
            <ac:cxnSpMk id="11" creationId="{1AA718E0-F8D2-4975-85FE-D33E8A7B9176}"/>
          </ac:cxnSpMkLst>
        </pc:cxnChg>
      </pc:sldChg>
      <pc:sldChg chg="addSp modSp new mod ord">
        <pc:chgData name="Cecilia Paolini" userId="5f1327291e59a3b7" providerId="LiveId" clId="{53AE00C7-7A76-45E9-8576-95BBD9F71634}" dt="2022-05-24T13:38:53.283" v="521" actId="1076"/>
        <pc:sldMkLst>
          <pc:docMk/>
          <pc:sldMk cId="1032003237" sldId="260"/>
        </pc:sldMkLst>
        <pc:spChg chg="add mod">
          <ac:chgData name="Cecilia Paolini" userId="5f1327291e59a3b7" providerId="LiveId" clId="{53AE00C7-7A76-45E9-8576-95BBD9F71634}" dt="2022-05-24T13:38:53.283" v="521" actId="1076"/>
          <ac:spMkLst>
            <pc:docMk/>
            <pc:sldMk cId="1032003237" sldId="260"/>
            <ac:spMk id="4" creationId="{D2D57541-FE94-6C5B-8B4D-C86F8CEBA980}"/>
          </ac:spMkLst>
        </pc:spChg>
        <pc:picChg chg="add mod">
          <ac:chgData name="Cecilia Paolini" userId="5f1327291e59a3b7" providerId="LiveId" clId="{53AE00C7-7A76-45E9-8576-95BBD9F71634}" dt="2022-05-24T13:38:45.918" v="518" actId="1076"/>
          <ac:picMkLst>
            <pc:docMk/>
            <pc:sldMk cId="1032003237" sldId="260"/>
            <ac:picMk id="2" creationId="{D6F817D6-6033-08C3-2E32-A84D5D7D7178}"/>
          </ac:picMkLst>
        </pc:picChg>
        <pc:picChg chg="add mod">
          <ac:chgData name="Cecilia Paolini" userId="5f1327291e59a3b7" providerId="LiveId" clId="{53AE00C7-7A76-45E9-8576-95BBD9F71634}" dt="2022-05-24T13:38:50.807" v="520" actId="14100"/>
          <ac:picMkLst>
            <pc:docMk/>
            <pc:sldMk cId="1032003237" sldId="260"/>
            <ac:picMk id="3" creationId="{27070EBC-F3EA-0E6E-1EDD-B6EDDBEB573B}"/>
          </ac:picMkLst>
        </pc:picChg>
      </pc:sldChg>
      <pc:sldChg chg="del">
        <pc:chgData name="Cecilia Paolini" userId="5f1327291e59a3b7" providerId="LiveId" clId="{53AE00C7-7A76-45E9-8576-95BBD9F71634}" dt="2022-05-24T13:26:18.807" v="123" actId="47"/>
        <pc:sldMkLst>
          <pc:docMk/>
          <pc:sldMk cId="4113601109" sldId="260"/>
        </pc:sldMkLst>
      </pc:sldChg>
      <pc:sldChg chg="addSp modSp new mod">
        <pc:chgData name="Cecilia Paolini" userId="5f1327291e59a3b7" providerId="LiveId" clId="{53AE00C7-7A76-45E9-8576-95BBD9F71634}" dt="2022-05-24T13:41:15.105" v="571" actId="14100"/>
        <pc:sldMkLst>
          <pc:docMk/>
          <pc:sldMk cId="66001220" sldId="261"/>
        </pc:sldMkLst>
        <pc:spChg chg="add mod">
          <ac:chgData name="Cecilia Paolini" userId="5f1327291e59a3b7" providerId="LiveId" clId="{53AE00C7-7A76-45E9-8576-95BBD9F71634}" dt="2022-05-24T13:40:56.649" v="569" actId="255"/>
          <ac:spMkLst>
            <pc:docMk/>
            <pc:sldMk cId="66001220" sldId="261"/>
            <ac:spMk id="6" creationId="{0D6179C5-A366-8F51-ECE1-FC2AB50C8D41}"/>
          </ac:spMkLst>
        </pc:spChg>
        <pc:picChg chg="add mod">
          <ac:chgData name="Cecilia Paolini" userId="5f1327291e59a3b7" providerId="LiveId" clId="{53AE00C7-7A76-45E9-8576-95BBD9F71634}" dt="2022-05-24T13:41:15.105" v="571" actId="14100"/>
          <ac:picMkLst>
            <pc:docMk/>
            <pc:sldMk cId="66001220" sldId="261"/>
            <ac:picMk id="3" creationId="{99F7C0B3-CADB-8724-0AD8-737405E28E52}"/>
          </ac:picMkLst>
        </pc:picChg>
        <pc:picChg chg="add mod">
          <ac:chgData name="Cecilia Paolini" userId="5f1327291e59a3b7" providerId="LiveId" clId="{53AE00C7-7A76-45E9-8576-95BBD9F71634}" dt="2022-05-24T13:41:07.097" v="570" actId="14100"/>
          <ac:picMkLst>
            <pc:docMk/>
            <pc:sldMk cId="66001220" sldId="261"/>
            <ac:picMk id="5" creationId="{DBF3C232-7685-B4C6-D729-130C5EA5739D}"/>
          </ac:picMkLst>
        </pc:picChg>
      </pc:sldChg>
      <pc:sldChg chg="del">
        <pc:chgData name="Cecilia Paolini" userId="5f1327291e59a3b7" providerId="LiveId" clId="{53AE00C7-7A76-45E9-8576-95BBD9F71634}" dt="2022-05-24T13:26:19.172" v="124" actId="47"/>
        <pc:sldMkLst>
          <pc:docMk/>
          <pc:sldMk cId="3107029467" sldId="261"/>
        </pc:sldMkLst>
      </pc:sldChg>
      <pc:sldChg chg="del">
        <pc:chgData name="Cecilia Paolini" userId="5f1327291e59a3b7" providerId="LiveId" clId="{53AE00C7-7A76-45E9-8576-95BBD9F71634}" dt="2022-05-24T13:26:19.524" v="125" actId="47"/>
        <pc:sldMkLst>
          <pc:docMk/>
          <pc:sldMk cId="3065296037" sldId="262"/>
        </pc:sldMkLst>
      </pc:sldChg>
      <pc:sldChg chg="addSp modSp new mod setBg">
        <pc:chgData name="Cecilia Paolini" userId="5f1327291e59a3b7" providerId="LiveId" clId="{53AE00C7-7A76-45E9-8576-95BBD9F71634}" dt="2022-05-24T13:42:34.975" v="601" actId="255"/>
        <pc:sldMkLst>
          <pc:docMk/>
          <pc:sldMk cId="4035082502" sldId="262"/>
        </pc:sldMkLst>
        <pc:spChg chg="add mod">
          <ac:chgData name="Cecilia Paolini" userId="5f1327291e59a3b7" providerId="LiveId" clId="{53AE00C7-7A76-45E9-8576-95BBD9F71634}" dt="2022-05-24T13:42:34.975" v="601" actId="255"/>
          <ac:spMkLst>
            <pc:docMk/>
            <pc:sldMk cId="4035082502" sldId="262"/>
            <ac:spMk id="4" creationId="{8BD90FE3-B70B-5854-5004-514DC8BFF500}"/>
          </ac:spMkLst>
        </pc:spChg>
        <pc:picChg chg="add mod ord">
          <ac:chgData name="Cecilia Paolini" userId="5f1327291e59a3b7" providerId="LiveId" clId="{53AE00C7-7A76-45E9-8576-95BBD9F71634}" dt="2022-05-24T13:42:13.271" v="598" actId="26606"/>
          <ac:picMkLst>
            <pc:docMk/>
            <pc:sldMk cId="4035082502" sldId="262"/>
            <ac:picMk id="3" creationId="{DED8F5AC-6014-52D9-F348-9746B52F7F3D}"/>
          </ac:picMkLst>
        </pc:picChg>
        <pc:cxnChg chg="add">
          <ac:chgData name="Cecilia Paolini" userId="5f1327291e59a3b7" providerId="LiveId" clId="{53AE00C7-7A76-45E9-8576-95BBD9F71634}" dt="2022-05-24T13:42:13.271" v="598" actId="26606"/>
          <ac:cxnSpMkLst>
            <pc:docMk/>
            <pc:sldMk cId="4035082502" sldId="262"/>
            <ac:cxnSpMk id="9" creationId="{A7F400EE-A8A5-48AF-B4D6-291B52C6F0B0}"/>
          </ac:cxnSpMkLst>
        </pc:cxnChg>
      </pc:sldChg>
      <pc:sldChg chg="addSp modSp new mod">
        <pc:chgData name="Cecilia Paolini" userId="5f1327291e59a3b7" providerId="LiveId" clId="{53AE00C7-7A76-45E9-8576-95BBD9F71634}" dt="2022-05-24T13:48:35.753" v="669" actId="1076"/>
        <pc:sldMkLst>
          <pc:docMk/>
          <pc:sldMk cId="2333187321" sldId="263"/>
        </pc:sldMkLst>
        <pc:spChg chg="add mod">
          <ac:chgData name="Cecilia Paolini" userId="5f1327291e59a3b7" providerId="LiveId" clId="{53AE00C7-7A76-45E9-8576-95BBD9F71634}" dt="2022-05-24T13:48:29.603" v="667" actId="255"/>
          <ac:spMkLst>
            <pc:docMk/>
            <pc:sldMk cId="2333187321" sldId="263"/>
            <ac:spMk id="3" creationId="{A105D1ED-C873-D542-6398-3CF8EC28D26A}"/>
          </ac:spMkLst>
        </pc:spChg>
        <pc:picChg chg="add mod">
          <ac:chgData name="Cecilia Paolini" userId="5f1327291e59a3b7" providerId="LiveId" clId="{53AE00C7-7A76-45E9-8576-95BBD9F71634}" dt="2022-05-24T13:48:35.753" v="669" actId="1076"/>
          <ac:picMkLst>
            <pc:docMk/>
            <pc:sldMk cId="2333187321" sldId="263"/>
            <ac:picMk id="2" creationId="{0B09DB28-B66B-6959-B9A7-BB4C912EBFD5}"/>
          </ac:picMkLst>
        </pc:picChg>
      </pc:sldChg>
      <pc:sldChg chg="del">
        <pc:chgData name="Cecilia Paolini" userId="5f1327291e59a3b7" providerId="LiveId" clId="{53AE00C7-7A76-45E9-8576-95BBD9F71634}" dt="2022-05-24T13:26:19.840" v="126" actId="47"/>
        <pc:sldMkLst>
          <pc:docMk/>
          <pc:sldMk cId="3052574884" sldId="263"/>
        </pc:sldMkLst>
      </pc:sldChg>
      <pc:sldChg chg="del">
        <pc:chgData name="Cecilia Paolini" userId="5f1327291e59a3b7" providerId="LiveId" clId="{53AE00C7-7A76-45E9-8576-95BBD9F71634}" dt="2022-05-24T13:26:20.220" v="127" actId="47"/>
        <pc:sldMkLst>
          <pc:docMk/>
          <pc:sldMk cId="2279019784" sldId="264"/>
        </pc:sldMkLst>
      </pc:sldChg>
      <pc:sldChg chg="addSp modSp new mod">
        <pc:chgData name="Cecilia Paolini" userId="5f1327291e59a3b7" providerId="LiveId" clId="{53AE00C7-7A76-45E9-8576-95BBD9F71634}" dt="2022-05-24T13:50:15.449" v="720" actId="255"/>
        <pc:sldMkLst>
          <pc:docMk/>
          <pc:sldMk cId="3141726930" sldId="264"/>
        </pc:sldMkLst>
        <pc:spChg chg="add mod">
          <ac:chgData name="Cecilia Paolini" userId="5f1327291e59a3b7" providerId="LiveId" clId="{53AE00C7-7A76-45E9-8576-95BBD9F71634}" dt="2022-05-24T13:50:15.449" v="720" actId="255"/>
          <ac:spMkLst>
            <pc:docMk/>
            <pc:sldMk cId="3141726930" sldId="264"/>
            <ac:spMk id="3" creationId="{04A0A5B8-B448-DCC1-B2DB-6082C0FFC884}"/>
          </ac:spMkLst>
        </pc:spChg>
        <pc:picChg chg="add mod">
          <ac:chgData name="Cecilia Paolini" userId="5f1327291e59a3b7" providerId="LiveId" clId="{53AE00C7-7A76-45E9-8576-95BBD9F71634}" dt="2022-05-24T13:49:41.840" v="672" actId="1076"/>
          <ac:picMkLst>
            <pc:docMk/>
            <pc:sldMk cId="3141726930" sldId="264"/>
            <ac:picMk id="2" creationId="{EC17BE8C-F436-140C-1CA8-DD383130978D}"/>
          </ac:picMkLst>
        </pc:picChg>
      </pc:sldChg>
      <pc:sldChg chg="addSp modSp new mod">
        <pc:chgData name="Cecilia Paolini" userId="5f1327291e59a3b7" providerId="LiveId" clId="{53AE00C7-7A76-45E9-8576-95BBD9F71634}" dt="2022-05-24T13:59:45.294" v="777" actId="255"/>
        <pc:sldMkLst>
          <pc:docMk/>
          <pc:sldMk cId="3088342223" sldId="265"/>
        </pc:sldMkLst>
        <pc:spChg chg="add mod">
          <ac:chgData name="Cecilia Paolini" userId="5f1327291e59a3b7" providerId="LiveId" clId="{53AE00C7-7A76-45E9-8576-95BBD9F71634}" dt="2022-05-24T13:59:45.294" v="777" actId="255"/>
          <ac:spMkLst>
            <pc:docMk/>
            <pc:sldMk cId="3088342223" sldId="265"/>
            <ac:spMk id="3" creationId="{DB178DAD-616E-9EE8-DD04-5CD9BDBDDF3E}"/>
          </ac:spMkLst>
        </pc:spChg>
        <pc:picChg chg="add mod">
          <ac:chgData name="Cecilia Paolini" userId="5f1327291e59a3b7" providerId="LiveId" clId="{53AE00C7-7A76-45E9-8576-95BBD9F71634}" dt="2022-05-24T13:58:10.810" v="725" actId="1076"/>
          <ac:picMkLst>
            <pc:docMk/>
            <pc:sldMk cId="3088342223" sldId="265"/>
            <ac:picMk id="2" creationId="{F8FCF8FB-853F-1BFC-C11F-9953D565BDF3}"/>
          </ac:picMkLst>
        </pc:picChg>
      </pc:sldChg>
      <pc:sldChg chg="del">
        <pc:chgData name="Cecilia Paolini" userId="5f1327291e59a3b7" providerId="LiveId" clId="{53AE00C7-7A76-45E9-8576-95BBD9F71634}" dt="2022-05-24T13:26:20.527" v="128" actId="47"/>
        <pc:sldMkLst>
          <pc:docMk/>
          <pc:sldMk cId="3423905334" sldId="265"/>
        </pc:sldMkLst>
      </pc:sldChg>
      <pc:sldChg chg="del">
        <pc:chgData name="Cecilia Paolini" userId="5f1327291e59a3b7" providerId="LiveId" clId="{53AE00C7-7A76-45E9-8576-95BBD9F71634}" dt="2022-05-24T13:26:21.081" v="129" actId="47"/>
        <pc:sldMkLst>
          <pc:docMk/>
          <pc:sldMk cId="1967208388" sldId="266"/>
        </pc:sldMkLst>
      </pc:sldChg>
      <pc:sldChg chg="del">
        <pc:chgData name="Cecilia Paolini" userId="5f1327291e59a3b7" providerId="LiveId" clId="{53AE00C7-7A76-45E9-8576-95BBD9F71634}" dt="2022-05-24T13:26:21.275" v="130" actId="47"/>
        <pc:sldMkLst>
          <pc:docMk/>
          <pc:sldMk cId="2583890592" sldId="267"/>
        </pc:sldMkLst>
      </pc:sldChg>
      <pc:sldChg chg="del">
        <pc:chgData name="Cecilia Paolini" userId="5f1327291e59a3b7" providerId="LiveId" clId="{53AE00C7-7A76-45E9-8576-95BBD9F71634}" dt="2022-05-24T13:26:21.476" v="131" actId="47"/>
        <pc:sldMkLst>
          <pc:docMk/>
          <pc:sldMk cId="3176215699" sldId="268"/>
        </pc:sldMkLst>
      </pc:sldChg>
      <pc:sldChg chg="del">
        <pc:chgData name="Cecilia Paolini" userId="5f1327291e59a3b7" providerId="LiveId" clId="{53AE00C7-7A76-45E9-8576-95BBD9F71634}" dt="2022-05-24T13:26:21.660" v="132" actId="47"/>
        <pc:sldMkLst>
          <pc:docMk/>
          <pc:sldMk cId="2816926233" sldId="269"/>
        </pc:sldMkLst>
      </pc:sldChg>
      <pc:sldChg chg="del">
        <pc:chgData name="Cecilia Paolini" userId="5f1327291e59a3b7" providerId="LiveId" clId="{53AE00C7-7A76-45E9-8576-95BBD9F71634}" dt="2022-05-24T13:26:21.863" v="133" actId="47"/>
        <pc:sldMkLst>
          <pc:docMk/>
          <pc:sldMk cId="2016711337" sldId="270"/>
        </pc:sldMkLst>
      </pc:sldChg>
      <pc:sldChg chg="del">
        <pc:chgData name="Cecilia Paolini" userId="5f1327291e59a3b7" providerId="LiveId" clId="{53AE00C7-7A76-45E9-8576-95BBD9F71634}" dt="2022-05-24T13:26:22.399" v="134" actId="47"/>
        <pc:sldMkLst>
          <pc:docMk/>
          <pc:sldMk cId="1250748047" sldId="271"/>
        </pc:sldMkLst>
      </pc:sldChg>
    </pc:docChg>
  </pc:docChgLst>
  <pc:docChgLst>
    <pc:chgData name="Cecilia Paolini" userId="5f1327291e59a3b7" providerId="LiveId" clId="{82723187-F572-4948-93D0-BE66D449E768}"/>
    <pc:docChg chg="modSld">
      <pc:chgData name="Cecilia Paolini" userId="5f1327291e59a3b7" providerId="LiveId" clId="{82723187-F572-4948-93D0-BE66D449E768}" dt="2022-04-26T16:07:46.724" v="14" actId="1036"/>
      <pc:docMkLst>
        <pc:docMk/>
      </pc:docMkLst>
      <pc:sldChg chg="modSp mod">
        <pc:chgData name="Cecilia Paolini" userId="5f1327291e59a3b7" providerId="LiveId" clId="{82723187-F572-4948-93D0-BE66D449E768}" dt="2022-04-26T16:07:46.724" v="14" actId="1036"/>
        <pc:sldMkLst>
          <pc:docMk/>
          <pc:sldMk cId="3107029467" sldId="261"/>
        </pc:sldMkLst>
        <pc:spChg chg="mod">
          <ac:chgData name="Cecilia Paolini" userId="5f1327291e59a3b7" providerId="LiveId" clId="{82723187-F572-4948-93D0-BE66D449E768}" dt="2022-04-26T16:06:25.042" v="6" actId="121"/>
          <ac:spMkLst>
            <pc:docMk/>
            <pc:sldMk cId="3107029467" sldId="261"/>
            <ac:spMk id="9" creationId="{8A921FDE-9F52-B649-C5B7-4D8BC80FE7D1}"/>
          </ac:spMkLst>
        </pc:spChg>
        <pc:spChg chg="mod">
          <ac:chgData name="Cecilia Paolini" userId="5f1327291e59a3b7" providerId="LiveId" clId="{82723187-F572-4948-93D0-BE66D449E768}" dt="2022-04-26T16:06:26.609" v="7" actId="120"/>
          <ac:spMkLst>
            <pc:docMk/>
            <pc:sldMk cId="3107029467" sldId="261"/>
            <ac:spMk id="12" creationId="{0E1F77E3-615C-AFEE-9900-9E0AF3E7917B}"/>
          </ac:spMkLst>
        </pc:spChg>
        <pc:picChg chg="mod">
          <ac:chgData name="Cecilia Paolini" userId="5f1327291e59a3b7" providerId="LiveId" clId="{82723187-F572-4948-93D0-BE66D449E768}" dt="2022-04-26T16:06:11.991" v="3" actId="1076"/>
          <ac:picMkLst>
            <pc:docMk/>
            <pc:sldMk cId="3107029467" sldId="261"/>
            <ac:picMk id="3" creationId="{FED72382-6DA3-3FB3-13AB-483223CC482A}"/>
          </ac:picMkLst>
        </pc:picChg>
        <pc:picChg chg="mod">
          <ac:chgData name="Cecilia Paolini" userId="5f1327291e59a3b7" providerId="LiveId" clId="{82723187-F572-4948-93D0-BE66D449E768}" dt="2022-04-26T16:07:46.724" v="14" actId="1036"/>
          <ac:picMkLst>
            <pc:docMk/>
            <pc:sldMk cId="3107029467" sldId="261"/>
            <ac:picMk id="5" creationId="{34476022-41F9-C0F4-916B-8AD557DCBD9F}"/>
          </ac:picMkLst>
        </pc:picChg>
      </pc:sldChg>
    </pc:docChg>
  </pc:docChgLst>
  <pc:docChgLst>
    <pc:chgData name="Cecilia Paolini" userId="5f1327291e59a3b7" providerId="LiveId" clId="{764363B6-DDB2-45AC-A3E2-ADC822704BC7}"/>
    <pc:docChg chg="undo custSel addSld delSld modSld sldOrd">
      <pc:chgData name="Cecilia Paolini" userId="5f1327291e59a3b7" providerId="LiveId" clId="{764363B6-DDB2-45AC-A3E2-ADC822704BC7}" dt="2022-07-21T04:13:11.883" v="337" actId="47"/>
      <pc:docMkLst>
        <pc:docMk/>
      </pc:docMkLst>
      <pc:sldChg chg="modSp mod">
        <pc:chgData name="Cecilia Paolini" userId="5f1327291e59a3b7" providerId="LiveId" clId="{764363B6-DDB2-45AC-A3E2-ADC822704BC7}" dt="2022-07-18T13:43:49.413" v="171" actId="20577"/>
        <pc:sldMkLst>
          <pc:docMk/>
          <pc:sldMk cId="2288057901" sldId="256"/>
        </pc:sldMkLst>
        <pc:spChg chg="mod">
          <ac:chgData name="Cecilia Paolini" userId="5f1327291e59a3b7" providerId="LiveId" clId="{764363B6-DDB2-45AC-A3E2-ADC822704BC7}" dt="2022-07-18T13:43:49.413" v="171" actId="20577"/>
          <ac:spMkLst>
            <pc:docMk/>
            <pc:sldMk cId="2288057901" sldId="256"/>
            <ac:spMk id="2" creationId="{357A8576-6A82-4B04-1860-0BBEA58CD7C8}"/>
          </ac:spMkLst>
        </pc:spChg>
        <pc:spChg chg="mod">
          <ac:chgData name="Cecilia Paolini" userId="5f1327291e59a3b7" providerId="LiveId" clId="{764363B6-DDB2-45AC-A3E2-ADC822704BC7}" dt="2022-07-18T13:39:49.139" v="29" actId="20577"/>
          <ac:spMkLst>
            <pc:docMk/>
            <pc:sldMk cId="2288057901" sldId="256"/>
            <ac:spMk id="6" creationId="{73D65DFE-B5CC-1CC2-3D3D-2F61A7938C63}"/>
          </ac:spMkLst>
        </pc:spChg>
      </pc:sldChg>
      <pc:sldChg chg="addSp delSp modSp new mod setBg">
        <pc:chgData name="Cecilia Paolini" userId="5f1327291e59a3b7" providerId="LiveId" clId="{764363B6-DDB2-45AC-A3E2-ADC822704BC7}" dt="2022-07-18T14:09:55.634" v="213" actId="14100"/>
        <pc:sldMkLst>
          <pc:docMk/>
          <pc:sldMk cId="2455834253" sldId="257"/>
        </pc:sldMkLst>
        <pc:spChg chg="add del">
          <ac:chgData name="Cecilia Paolini" userId="5f1327291e59a3b7" providerId="LiveId" clId="{764363B6-DDB2-45AC-A3E2-ADC822704BC7}" dt="2022-07-18T14:08:45.122" v="205" actId="26606"/>
          <ac:spMkLst>
            <pc:docMk/>
            <pc:sldMk cId="2455834253" sldId="257"/>
            <ac:spMk id="8" creationId="{32BC26D8-82FB-445E-AA49-62A77D7C1EE0}"/>
          </ac:spMkLst>
        </pc:spChg>
        <pc:spChg chg="add del">
          <ac:chgData name="Cecilia Paolini" userId="5f1327291e59a3b7" providerId="LiveId" clId="{764363B6-DDB2-45AC-A3E2-ADC822704BC7}" dt="2022-07-18T14:08:45.122" v="205" actId="26606"/>
          <ac:spMkLst>
            <pc:docMk/>
            <pc:sldMk cId="2455834253" sldId="257"/>
            <ac:spMk id="10" creationId="{CB44330D-EA18-4254-AA95-EB49948539B8}"/>
          </ac:spMkLst>
        </pc:spChg>
        <pc:picChg chg="add mod">
          <ac:chgData name="Cecilia Paolini" userId="5f1327291e59a3b7" providerId="LiveId" clId="{764363B6-DDB2-45AC-A3E2-ADC822704BC7}" dt="2022-07-18T14:09:17.445" v="210" actId="1076"/>
          <ac:picMkLst>
            <pc:docMk/>
            <pc:sldMk cId="2455834253" sldId="257"/>
            <ac:picMk id="3" creationId="{ECB29612-2C99-45BD-E152-D7DBCE8D1726}"/>
          </ac:picMkLst>
        </pc:picChg>
        <pc:picChg chg="add mod">
          <ac:chgData name="Cecilia Paolini" userId="5f1327291e59a3b7" providerId="LiveId" clId="{764363B6-DDB2-45AC-A3E2-ADC822704BC7}" dt="2022-07-18T14:09:55.634" v="213" actId="14100"/>
          <ac:picMkLst>
            <pc:docMk/>
            <pc:sldMk cId="2455834253" sldId="257"/>
            <ac:picMk id="5" creationId="{84AD9B7A-9615-F536-FF81-955A2AC72A54}"/>
          </ac:picMkLst>
        </pc:picChg>
      </pc:sldChg>
      <pc:sldChg chg="delSp del mod">
        <pc:chgData name="Cecilia Paolini" userId="5f1327291e59a3b7" providerId="LiveId" clId="{764363B6-DDB2-45AC-A3E2-ADC822704BC7}" dt="2022-07-18T13:39:56.391" v="31" actId="47"/>
        <pc:sldMkLst>
          <pc:docMk/>
          <pc:sldMk cId="3584098227" sldId="257"/>
        </pc:sldMkLst>
        <pc:picChg chg="del">
          <ac:chgData name="Cecilia Paolini" userId="5f1327291e59a3b7" providerId="LiveId" clId="{764363B6-DDB2-45AC-A3E2-ADC822704BC7}" dt="2022-07-18T13:39:53.259" v="30" actId="478"/>
          <ac:picMkLst>
            <pc:docMk/>
            <pc:sldMk cId="3584098227" sldId="257"/>
            <ac:picMk id="5" creationId="{7F349E7C-8A2B-D561-4D76-E91B07F22FE7}"/>
          </ac:picMkLst>
        </pc:picChg>
      </pc:sldChg>
      <pc:sldChg chg="addSp modSp new mod ord setBg">
        <pc:chgData name="Cecilia Paolini" userId="5f1327291e59a3b7" providerId="LiveId" clId="{764363B6-DDB2-45AC-A3E2-ADC822704BC7}" dt="2022-07-18T14:01:51.883" v="190"/>
        <pc:sldMkLst>
          <pc:docMk/>
          <pc:sldMk cId="1626378320" sldId="258"/>
        </pc:sldMkLst>
        <pc:spChg chg="add">
          <ac:chgData name="Cecilia Paolini" userId="5f1327291e59a3b7" providerId="LiveId" clId="{764363B6-DDB2-45AC-A3E2-ADC822704BC7}" dt="2022-07-18T13:50:40.674" v="177" actId="26606"/>
          <ac:spMkLst>
            <pc:docMk/>
            <pc:sldMk cId="1626378320" sldId="258"/>
            <ac:spMk id="7" creationId="{42A4FC2C-047E-45A5-965D-8E1E3BF09BC6}"/>
          </ac:spMkLst>
        </pc:spChg>
        <pc:picChg chg="add mod">
          <ac:chgData name="Cecilia Paolini" userId="5f1327291e59a3b7" providerId="LiveId" clId="{764363B6-DDB2-45AC-A3E2-ADC822704BC7}" dt="2022-07-18T13:50:40.674" v="177" actId="26606"/>
          <ac:picMkLst>
            <pc:docMk/>
            <pc:sldMk cId="1626378320" sldId="258"/>
            <ac:picMk id="2" creationId="{4DAA7699-78F8-16CF-AE63-648C62ED4F55}"/>
          </ac:picMkLst>
        </pc:picChg>
      </pc:sldChg>
      <pc:sldChg chg="del">
        <pc:chgData name="Cecilia Paolini" userId="5f1327291e59a3b7" providerId="LiveId" clId="{764363B6-DDB2-45AC-A3E2-ADC822704BC7}" dt="2022-07-18T13:39:58.645" v="34" actId="47"/>
        <pc:sldMkLst>
          <pc:docMk/>
          <pc:sldMk cId="4159773633" sldId="258"/>
        </pc:sldMkLst>
      </pc:sldChg>
      <pc:sldChg chg="addSp delSp modSp new mod ord">
        <pc:chgData name="Cecilia Paolini" userId="5f1327291e59a3b7" providerId="LiveId" clId="{764363B6-DDB2-45AC-A3E2-ADC822704BC7}" dt="2022-07-18T21:47:21.760" v="336" actId="1076"/>
        <pc:sldMkLst>
          <pc:docMk/>
          <pc:sldMk cId="1351762004" sldId="259"/>
        </pc:sldMkLst>
        <pc:picChg chg="add del mod">
          <ac:chgData name="Cecilia Paolini" userId="5f1327291e59a3b7" providerId="LiveId" clId="{764363B6-DDB2-45AC-A3E2-ADC822704BC7}" dt="2022-07-18T21:46:55.525" v="329" actId="478"/>
          <ac:picMkLst>
            <pc:docMk/>
            <pc:sldMk cId="1351762004" sldId="259"/>
            <ac:picMk id="3" creationId="{72A5E8F0-EBF5-E4B7-FFF6-94B3AA99F92D}"/>
          </ac:picMkLst>
        </pc:picChg>
        <pc:picChg chg="add mod">
          <ac:chgData name="Cecilia Paolini" userId="5f1327291e59a3b7" providerId="LiveId" clId="{764363B6-DDB2-45AC-A3E2-ADC822704BC7}" dt="2022-07-18T21:47:03.946" v="331" actId="1076"/>
          <ac:picMkLst>
            <pc:docMk/>
            <pc:sldMk cId="1351762004" sldId="259"/>
            <ac:picMk id="5" creationId="{9FFC8A87-DB1D-43DC-EA54-802634C779AE}"/>
          </ac:picMkLst>
        </pc:picChg>
        <pc:picChg chg="add mod">
          <ac:chgData name="Cecilia Paolini" userId="5f1327291e59a3b7" providerId="LiveId" clId="{764363B6-DDB2-45AC-A3E2-ADC822704BC7}" dt="2022-07-18T21:47:21.760" v="336" actId="1076"/>
          <ac:picMkLst>
            <pc:docMk/>
            <pc:sldMk cId="1351762004" sldId="259"/>
            <ac:picMk id="7" creationId="{825803B7-6070-41C2-BBCC-62729C68F1C4}"/>
          </ac:picMkLst>
        </pc:picChg>
      </pc:sldChg>
      <pc:sldChg chg="del">
        <pc:chgData name="Cecilia Paolini" userId="5f1327291e59a3b7" providerId="LiveId" clId="{764363B6-DDB2-45AC-A3E2-ADC822704BC7}" dt="2022-07-18T13:39:58.036" v="33" actId="47"/>
        <pc:sldMkLst>
          <pc:docMk/>
          <pc:sldMk cId="2742194965" sldId="259"/>
        </pc:sldMkLst>
      </pc:sldChg>
      <pc:sldChg chg="del">
        <pc:chgData name="Cecilia Paolini" userId="5f1327291e59a3b7" providerId="LiveId" clId="{764363B6-DDB2-45AC-A3E2-ADC822704BC7}" dt="2022-07-18T13:39:57.183" v="32" actId="47"/>
        <pc:sldMkLst>
          <pc:docMk/>
          <pc:sldMk cId="1032003237" sldId="260"/>
        </pc:sldMkLst>
      </pc:sldChg>
      <pc:sldChg chg="new del ord">
        <pc:chgData name="Cecilia Paolini" userId="5f1327291e59a3b7" providerId="LiveId" clId="{764363B6-DDB2-45AC-A3E2-ADC822704BC7}" dt="2022-07-18T14:17:59.276" v="214" actId="47"/>
        <pc:sldMkLst>
          <pc:docMk/>
          <pc:sldMk cId="3781624759" sldId="260"/>
        </pc:sldMkLst>
      </pc:sldChg>
      <pc:sldChg chg="addSp modSp new mod ord">
        <pc:chgData name="Cecilia Paolini" userId="5f1327291e59a3b7" providerId="LiveId" clId="{764363B6-DDB2-45AC-A3E2-ADC822704BC7}" dt="2022-07-18T14:04:41.210" v="201" actId="1076"/>
        <pc:sldMkLst>
          <pc:docMk/>
          <pc:sldMk cId="43697361" sldId="261"/>
        </pc:sldMkLst>
        <pc:picChg chg="add mod">
          <ac:chgData name="Cecilia Paolini" userId="5f1327291e59a3b7" providerId="LiveId" clId="{764363B6-DDB2-45AC-A3E2-ADC822704BC7}" dt="2022-07-18T14:04:41.210" v="201" actId="1076"/>
          <ac:picMkLst>
            <pc:docMk/>
            <pc:sldMk cId="43697361" sldId="261"/>
            <ac:picMk id="3" creationId="{97232198-991F-19C6-18E6-F04C0C83DDD0}"/>
          </ac:picMkLst>
        </pc:picChg>
        <pc:picChg chg="add mod">
          <ac:chgData name="Cecilia Paolini" userId="5f1327291e59a3b7" providerId="LiveId" clId="{764363B6-DDB2-45AC-A3E2-ADC822704BC7}" dt="2022-07-18T14:04:04.276" v="198" actId="1076"/>
          <ac:picMkLst>
            <pc:docMk/>
            <pc:sldMk cId="43697361" sldId="261"/>
            <ac:picMk id="5" creationId="{6ECA1753-0F70-B20C-8ED2-640DD84D44D0}"/>
          </ac:picMkLst>
        </pc:picChg>
      </pc:sldChg>
      <pc:sldChg chg="del">
        <pc:chgData name="Cecilia Paolini" userId="5f1327291e59a3b7" providerId="LiveId" clId="{764363B6-DDB2-45AC-A3E2-ADC822704BC7}" dt="2022-07-18T13:39:59.245" v="35" actId="47"/>
        <pc:sldMkLst>
          <pc:docMk/>
          <pc:sldMk cId="66001220" sldId="261"/>
        </pc:sldMkLst>
      </pc:sldChg>
      <pc:sldChg chg="addSp modSp new mod">
        <pc:chgData name="Cecilia Paolini" userId="5f1327291e59a3b7" providerId="LiveId" clId="{764363B6-DDB2-45AC-A3E2-ADC822704BC7}" dt="2022-07-18T14:21:07.982" v="231" actId="1076"/>
        <pc:sldMkLst>
          <pc:docMk/>
          <pc:sldMk cId="3728482913" sldId="262"/>
        </pc:sldMkLst>
        <pc:picChg chg="add mod modCrop">
          <ac:chgData name="Cecilia Paolini" userId="5f1327291e59a3b7" providerId="LiveId" clId="{764363B6-DDB2-45AC-A3E2-ADC822704BC7}" dt="2022-07-18T14:21:04.745" v="230" actId="1076"/>
          <ac:picMkLst>
            <pc:docMk/>
            <pc:sldMk cId="3728482913" sldId="262"/>
            <ac:picMk id="2" creationId="{553D237C-02A5-4022-160B-7C32C7840BB9}"/>
          </ac:picMkLst>
        </pc:picChg>
        <pc:picChg chg="add mod modCrop">
          <ac:chgData name="Cecilia Paolini" userId="5f1327291e59a3b7" providerId="LiveId" clId="{764363B6-DDB2-45AC-A3E2-ADC822704BC7}" dt="2022-07-18T14:21:07.982" v="231" actId="1076"/>
          <ac:picMkLst>
            <pc:docMk/>
            <pc:sldMk cId="3728482913" sldId="262"/>
            <ac:picMk id="3" creationId="{FD6AC6F1-9395-1166-8695-398A03B6DA96}"/>
          </ac:picMkLst>
        </pc:picChg>
      </pc:sldChg>
      <pc:sldChg chg="del">
        <pc:chgData name="Cecilia Paolini" userId="5f1327291e59a3b7" providerId="LiveId" clId="{764363B6-DDB2-45AC-A3E2-ADC822704BC7}" dt="2022-07-18T13:39:59.902" v="36" actId="47"/>
        <pc:sldMkLst>
          <pc:docMk/>
          <pc:sldMk cId="4035082502" sldId="262"/>
        </pc:sldMkLst>
      </pc:sldChg>
      <pc:sldChg chg="del">
        <pc:chgData name="Cecilia Paolini" userId="5f1327291e59a3b7" providerId="LiveId" clId="{764363B6-DDB2-45AC-A3E2-ADC822704BC7}" dt="2022-07-18T13:40:00.455" v="37" actId="47"/>
        <pc:sldMkLst>
          <pc:docMk/>
          <pc:sldMk cId="2333187321" sldId="263"/>
        </pc:sldMkLst>
      </pc:sldChg>
      <pc:sldChg chg="addSp delSp modSp new mod setBg">
        <pc:chgData name="Cecilia Paolini" userId="5f1327291e59a3b7" providerId="LiveId" clId="{764363B6-DDB2-45AC-A3E2-ADC822704BC7}" dt="2022-07-18T21:29:45.209" v="284" actId="1076"/>
        <pc:sldMkLst>
          <pc:docMk/>
          <pc:sldMk cId="3795292106" sldId="263"/>
        </pc:sldMkLst>
        <pc:spChg chg="add del">
          <ac:chgData name="Cecilia Paolini" userId="5f1327291e59a3b7" providerId="LiveId" clId="{764363B6-DDB2-45AC-A3E2-ADC822704BC7}" dt="2022-07-18T21:28:33.710" v="266" actId="26606"/>
          <ac:spMkLst>
            <pc:docMk/>
            <pc:sldMk cId="3795292106" sldId="263"/>
            <ac:spMk id="13" creationId="{9527FCEA-6143-4C5E-8C45-8AC9237ADE89}"/>
          </ac:spMkLst>
        </pc:spChg>
        <pc:spChg chg="add del">
          <ac:chgData name="Cecilia Paolini" userId="5f1327291e59a3b7" providerId="LiveId" clId="{764363B6-DDB2-45AC-A3E2-ADC822704BC7}" dt="2022-07-18T21:28:33.710" v="266" actId="26606"/>
          <ac:spMkLst>
            <pc:docMk/>
            <pc:sldMk cId="3795292106" sldId="263"/>
            <ac:spMk id="15" creationId="{1A9F23AD-7A55-49F3-A3EC-743F47F36B0E}"/>
          </ac:spMkLst>
        </pc:spChg>
        <pc:spChg chg="add del">
          <ac:chgData name="Cecilia Paolini" userId="5f1327291e59a3b7" providerId="LiveId" clId="{764363B6-DDB2-45AC-A3E2-ADC822704BC7}" dt="2022-07-18T21:28:33.710" v="266" actId="26606"/>
          <ac:spMkLst>
            <pc:docMk/>
            <pc:sldMk cId="3795292106" sldId="263"/>
            <ac:spMk id="17" creationId="{D7D9F91F-72C9-4DB9-ABD0-A8180D8262D5}"/>
          </ac:spMkLst>
        </pc:spChg>
        <pc:spChg chg="add del">
          <ac:chgData name="Cecilia Paolini" userId="5f1327291e59a3b7" providerId="LiveId" clId="{764363B6-DDB2-45AC-A3E2-ADC822704BC7}" dt="2022-07-18T21:28:33.710" v="266" actId="26606"/>
          <ac:spMkLst>
            <pc:docMk/>
            <pc:sldMk cId="3795292106" sldId="263"/>
            <ac:spMk id="19" creationId="{BE016956-CE9F-4946-8834-A8BC3529D0F6}"/>
          </ac:spMkLst>
        </pc:spChg>
        <pc:spChg chg="add del">
          <ac:chgData name="Cecilia Paolini" userId="5f1327291e59a3b7" providerId="LiveId" clId="{764363B6-DDB2-45AC-A3E2-ADC822704BC7}" dt="2022-07-18T21:28:37.347" v="268" actId="26606"/>
          <ac:spMkLst>
            <pc:docMk/>
            <pc:sldMk cId="3795292106" sldId="263"/>
            <ac:spMk id="21" creationId="{7F23EF37-19EC-4973-A7AF-4BBF68646D7D}"/>
          </ac:spMkLst>
        </pc:spChg>
        <pc:spChg chg="add del">
          <ac:chgData name="Cecilia Paolini" userId="5f1327291e59a3b7" providerId="LiveId" clId="{764363B6-DDB2-45AC-A3E2-ADC822704BC7}" dt="2022-07-18T21:28:41.617" v="270" actId="26606"/>
          <ac:spMkLst>
            <pc:docMk/>
            <pc:sldMk cId="3795292106" sldId="263"/>
            <ac:spMk id="23" creationId="{42A4FC2C-047E-45A5-965D-8E1E3BF09BC6}"/>
          </ac:spMkLst>
        </pc:spChg>
        <pc:spChg chg="add del">
          <ac:chgData name="Cecilia Paolini" userId="5f1327291e59a3b7" providerId="LiveId" clId="{764363B6-DDB2-45AC-A3E2-ADC822704BC7}" dt="2022-07-18T21:28:54.467" v="273" actId="26606"/>
          <ac:spMkLst>
            <pc:docMk/>
            <pc:sldMk cId="3795292106" sldId="263"/>
            <ac:spMk id="25" creationId="{7F23EF37-19EC-4973-A7AF-4BBF68646D7D}"/>
          </ac:spMkLst>
        </pc:spChg>
        <pc:spChg chg="add">
          <ac:chgData name="Cecilia Paolini" userId="5f1327291e59a3b7" providerId="LiveId" clId="{764363B6-DDB2-45AC-A3E2-ADC822704BC7}" dt="2022-07-18T21:28:54.467" v="273" actId="26606"/>
          <ac:spMkLst>
            <pc:docMk/>
            <pc:sldMk cId="3795292106" sldId="263"/>
            <ac:spMk id="30" creationId="{9527FCEA-6143-4C5E-8C45-8AC9237ADE89}"/>
          </ac:spMkLst>
        </pc:spChg>
        <pc:spChg chg="add">
          <ac:chgData name="Cecilia Paolini" userId="5f1327291e59a3b7" providerId="LiveId" clId="{764363B6-DDB2-45AC-A3E2-ADC822704BC7}" dt="2022-07-18T21:28:54.467" v="273" actId="26606"/>
          <ac:spMkLst>
            <pc:docMk/>
            <pc:sldMk cId="3795292106" sldId="263"/>
            <ac:spMk id="32" creationId="{1A9F23AD-7A55-49F3-A3EC-743F47F36B0E}"/>
          </ac:spMkLst>
        </pc:spChg>
        <pc:spChg chg="add">
          <ac:chgData name="Cecilia Paolini" userId="5f1327291e59a3b7" providerId="LiveId" clId="{764363B6-DDB2-45AC-A3E2-ADC822704BC7}" dt="2022-07-18T21:28:54.467" v="273" actId="26606"/>
          <ac:spMkLst>
            <pc:docMk/>
            <pc:sldMk cId="3795292106" sldId="263"/>
            <ac:spMk id="34" creationId="{D7D9F91F-72C9-4DB9-ABD0-A8180D8262D5}"/>
          </ac:spMkLst>
        </pc:spChg>
        <pc:spChg chg="add">
          <ac:chgData name="Cecilia Paolini" userId="5f1327291e59a3b7" providerId="LiveId" clId="{764363B6-DDB2-45AC-A3E2-ADC822704BC7}" dt="2022-07-18T21:28:54.467" v="273" actId="26606"/>
          <ac:spMkLst>
            <pc:docMk/>
            <pc:sldMk cId="3795292106" sldId="263"/>
            <ac:spMk id="36" creationId="{BE016956-CE9F-4946-8834-A8BC3529D0F6}"/>
          </ac:spMkLst>
        </pc:spChg>
        <pc:picChg chg="add mod ord">
          <ac:chgData name="Cecilia Paolini" userId="5f1327291e59a3b7" providerId="LiveId" clId="{764363B6-DDB2-45AC-A3E2-ADC822704BC7}" dt="2022-07-18T21:29:38.708" v="283" actId="1076"/>
          <ac:picMkLst>
            <pc:docMk/>
            <pc:sldMk cId="3795292106" sldId="263"/>
            <ac:picMk id="2" creationId="{71DD5063-4FC4-78FA-BF3B-5A49D3E080CE}"/>
          </ac:picMkLst>
        </pc:picChg>
        <pc:picChg chg="add mod ord">
          <ac:chgData name="Cecilia Paolini" userId="5f1327291e59a3b7" providerId="LiveId" clId="{764363B6-DDB2-45AC-A3E2-ADC822704BC7}" dt="2022-07-18T21:29:45.209" v="284" actId="1076"/>
          <ac:picMkLst>
            <pc:docMk/>
            <pc:sldMk cId="3795292106" sldId="263"/>
            <ac:picMk id="4" creationId="{6B3F7F6F-0EB2-3A81-2225-D44A193957FF}"/>
          </ac:picMkLst>
        </pc:picChg>
        <pc:picChg chg="add del mod">
          <ac:chgData name="Cecilia Paolini" userId="5f1327291e59a3b7" providerId="LiveId" clId="{764363B6-DDB2-45AC-A3E2-ADC822704BC7}" dt="2022-07-18T21:22:20.087" v="247" actId="21"/>
          <ac:picMkLst>
            <pc:docMk/>
            <pc:sldMk cId="3795292106" sldId="263"/>
            <ac:picMk id="6" creationId="{A7C153A6-D160-C558-95AE-FDE8BD8286DC}"/>
          </ac:picMkLst>
        </pc:picChg>
        <pc:picChg chg="add mod ord">
          <ac:chgData name="Cecilia Paolini" userId="5f1327291e59a3b7" providerId="LiveId" clId="{764363B6-DDB2-45AC-A3E2-ADC822704BC7}" dt="2022-07-18T21:29:11.267" v="277" actId="14100"/>
          <ac:picMkLst>
            <pc:docMk/>
            <pc:sldMk cId="3795292106" sldId="263"/>
            <ac:picMk id="8" creationId="{10AD8E25-0063-0B8B-0953-80E01200863E}"/>
          </ac:picMkLst>
        </pc:picChg>
      </pc:sldChg>
      <pc:sldChg chg="del">
        <pc:chgData name="Cecilia Paolini" userId="5f1327291e59a3b7" providerId="LiveId" clId="{764363B6-DDB2-45AC-A3E2-ADC822704BC7}" dt="2022-07-18T13:40:00.934" v="38" actId="47"/>
        <pc:sldMkLst>
          <pc:docMk/>
          <pc:sldMk cId="3141726930" sldId="264"/>
        </pc:sldMkLst>
      </pc:sldChg>
      <pc:sldChg chg="addSp modSp new mod">
        <pc:chgData name="Cecilia Paolini" userId="5f1327291e59a3b7" providerId="LiveId" clId="{764363B6-DDB2-45AC-A3E2-ADC822704BC7}" dt="2022-07-18T21:22:32.278" v="251" actId="1076"/>
        <pc:sldMkLst>
          <pc:docMk/>
          <pc:sldMk cId="3514964949" sldId="264"/>
        </pc:sldMkLst>
        <pc:picChg chg="add mod">
          <ac:chgData name="Cecilia Paolini" userId="5f1327291e59a3b7" providerId="LiveId" clId="{764363B6-DDB2-45AC-A3E2-ADC822704BC7}" dt="2022-07-18T21:22:32.278" v="251" actId="1076"/>
          <ac:picMkLst>
            <pc:docMk/>
            <pc:sldMk cId="3514964949" sldId="264"/>
            <ac:picMk id="2" creationId="{1CF72632-2FC9-3D8E-91F7-F8E30175C5A1}"/>
          </ac:picMkLst>
        </pc:picChg>
      </pc:sldChg>
      <pc:sldChg chg="del">
        <pc:chgData name="Cecilia Paolini" userId="5f1327291e59a3b7" providerId="LiveId" clId="{764363B6-DDB2-45AC-A3E2-ADC822704BC7}" dt="2022-07-18T13:40:01.940" v="39" actId="47"/>
        <pc:sldMkLst>
          <pc:docMk/>
          <pc:sldMk cId="3088342223" sldId="265"/>
        </pc:sldMkLst>
      </pc:sldChg>
      <pc:sldChg chg="addSp modSp new mod ord">
        <pc:chgData name="Cecilia Paolini" userId="5f1327291e59a3b7" providerId="LiveId" clId="{764363B6-DDB2-45AC-A3E2-ADC822704BC7}" dt="2022-07-18T21:35:13.823" v="298"/>
        <pc:sldMkLst>
          <pc:docMk/>
          <pc:sldMk cId="3682957263" sldId="265"/>
        </pc:sldMkLst>
        <pc:picChg chg="add mod">
          <ac:chgData name="Cecilia Paolini" userId="5f1327291e59a3b7" providerId="LiveId" clId="{764363B6-DDB2-45AC-A3E2-ADC822704BC7}" dt="2022-07-18T21:35:08.697" v="296" actId="14100"/>
          <ac:picMkLst>
            <pc:docMk/>
            <pc:sldMk cId="3682957263" sldId="265"/>
            <ac:picMk id="3" creationId="{7C0B2C04-D476-7F53-30F2-F31AE01CED8E}"/>
          </ac:picMkLst>
        </pc:picChg>
      </pc:sldChg>
      <pc:sldChg chg="addSp modSp new mod ord">
        <pc:chgData name="Cecilia Paolini" userId="5f1327291e59a3b7" providerId="LiveId" clId="{764363B6-DDB2-45AC-A3E2-ADC822704BC7}" dt="2022-07-18T21:35:30.432" v="304" actId="14100"/>
        <pc:sldMkLst>
          <pc:docMk/>
          <pc:sldMk cId="2889891282" sldId="266"/>
        </pc:sldMkLst>
        <pc:picChg chg="add mod">
          <ac:chgData name="Cecilia Paolini" userId="5f1327291e59a3b7" providerId="LiveId" clId="{764363B6-DDB2-45AC-A3E2-ADC822704BC7}" dt="2022-07-18T21:35:30.432" v="304" actId="14100"/>
          <ac:picMkLst>
            <pc:docMk/>
            <pc:sldMk cId="2889891282" sldId="266"/>
            <ac:picMk id="3" creationId="{9A36CF0A-FE58-8F29-C04F-CBB351D04DD4}"/>
          </ac:picMkLst>
        </pc:picChg>
      </pc:sldChg>
      <pc:sldChg chg="addSp modSp new mod ord">
        <pc:chgData name="Cecilia Paolini" userId="5f1327291e59a3b7" providerId="LiveId" clId="{764363B6-DDB2-45AC-A3E2-ADC822704BC7}" dt="2022-07-18T21:36:19.041" v="310" actId="14100"/>
        <pc:sldMkLst>
          <pc:docMk/>
          <pc:sldMk cId="253021466" sldId="267"/>
        </pc:sldMkLst>
        <pc:picChg chg="add mod">
          <ac:chgData name="Cecilia Paolini" userId="5f1327291e59a3b7" providerId="LiveId" clId="{764363B6-DDB2-45AC-A3E2-ADC822704BC7}" dt="2022-07-18T21:36:19.041" v="310" actId="14100"/>
          <ac:picMkLst>
            <pc:docMk/>
            <pc:sldMk cId="253021466" sldId="267"/>
            <ac:picMk id="3" creationId="{CA6D34B1-CF39-19A9-A501-28AB3F4CF773}"/>
          </ac:picMkLst>
        </pc:picChg>
      </pc:sldChg>
      <pc:sldChg chg="addSp delSp modSp new mod setBg">
        <pc:chgData name="Cecilia Paolini" userId="5f1327291e59a3b7" providerId="LiveId" clId="{764363B6-DDB2-45AC-A3E2-ADC822704BC7}" dt="2022-07-18T21:37:16.495" v="317" actId="26606"/>
        <pc:sldMkLst>
          <pc:docMk/>
          <pc:sldMk cId="868288167" sldId="268"/>
        </pc:sldMkLst>
        <pc:spChg chg="add del">
          <ac:chgData name="Cecilia Paolini" userId="5f1327291e59a3b7" providerId="LiveId" clId="{764363B6-DDB2-45AC-A3E2-ADC822704BC7}" dt="2022-07-18T21:37:16.495" v="317" actId="26606"/>
          <ac:spMkLst>
            <pc:docMk/>
            <pc:sldMk cId="868288167" sldId="268"/>
            <ac:spMk id="8" creationId="{01D0AF59-99C3-4251-AB9A-C966C6AD4400}"/>
          </ac:spMkLst>
        </pc:spChg>
        <pc:spChg chg="add del">
          <ac:chgData name="Cecilia Paolini" userId="5f1327291e59a3b7" providerId="LiveId" clId="{764363B6-DDB2-45AC-A3E2-ADC822704BC7}" dt="2022-07-18T21:37:16.495" v="317" actId="26606"/>
          <ac:spMkLst>
            <pc:docMk/>
            <pc:sldMk cId="868288167" sldId="268"/>
            <ac:spMk id="10" creationId="{1855405F-37A2-4869-9154-F8BE3BECE6C3}"/>
          </ac:spMkLst>
        </pc:spChg>
        <pc:picChg chg="add mod">
          <ac:chgData name="Cecilia Paolini" userId="5f1327291e59a3b7" providerId="LiveId" clId="{764363B6-DDB2-45AC-A3E2-ADC822704BC7}" dt="2022-07-18T21:37:16.495" v="317" actId="26606"/>
          <ac:picMkLst>
            <pc:docMk/>
            <pc:sldMk cId="868288167" sldId="268"/>
            <ac:picMk id="3" creationId="{961C5DCB-C67E-02F8-44E4-AF73830C14A3}"/>
          </ac:picMkLst>
        </pc:picChg>
      </pc:sldChg>
      <pc:sldChg chg="addSp modSp new mod">
        <pc:chgData name="Cecilia Paolini" userId="5f1327291e59a3b7" providerId="LiveId" clId="{764363B6-DDB2-45AC-A3E2-ADC822704BC7}" dt="2022-07-18T21:41:42.720" v="325" actId="1076"/>
        <pc:sldMkLst>
          <pc:docMk/>
          <pc:sldMk cId="2228157747" sldId="269"/>
        </pc:sldMkLst>
        <pc:picChg chg="add mod">
          <ac:chgData name="Cecilia Paolini" userId="5f1327291e59a3b7" providerId="LiveId" clId="{764363B6-DDB2-45AC-A3E2-ADC822704BC7}" dt="2022-07-18T21:41:42.720" v="325" actId="1076"/>
          <ac:picMkLst>
            <pc:docMk/>
            <pc:sldMk cId="2228157747" sldId="269"/>
            <ac:picMk id="2" creationId="{868A5FBD-8651-C4EA-0E73-67EFEE26F28B}"/>
          </ac:picMkLst>
        </pc:picChg>
        <pc:picChg chg="add mod">
          <ac:chgData name="Cecilia Paolini" userId="5f1327291e59a3b7" providerId="LiveId" clId="{764363B6-DDB2-45AC-A3E2-ADC822704BC7}" dt="2022-07-18T21:41:38.598" v="324" actId="14100"/>
          <ac:picMkLst>
            <pc:docMk/>
            <pc:sldMk cId="2228157747" sldId="269"/>
            <ac:picMk id="3" creationId="{B8302D9C-9FA6-9E45-D7EF-A6578C681273}"/>
          </ac:picMkLst>
        </pc:picChg>
      </pc:sldChg>
      <pc:sldChg chg="addSp modSp new del mod">
        <pc:chgData name="Cecilia Paolini" userId="5f1327291e59a3b7" providerId="LiveId" clId="{764363B6-DDB2-45AC-A3E2-ADC822704BC7}" dt="2022-07-21T04:13:11.883" v="337" actId="47"/>
        <pc:sldMkLst>
          <pc:docMk/>
          <pc:sldMk cId="3292833898" sldId="270"/>
        </pc:sldMkLst>
        <pc:picChg chg="add mod">
          <ac:chgData name="Cecilia Paolini" userId="5f1327291e59a3b7" providerId="LiveId" clId="{764363B6-DDB2-45AC-A3E2-ADC822704BC7}" dt="2022-07-18T21:45:56.139" v="328" actId="962"/>
          <ac:picMkLst>
            <pc:docMk/>
            <pc:sldMk cId="3292833898" sldId="270"/>
            <ac:picMk id="3" creationId="{91501648-6588-01AC-3CBB-DB76BA58636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945F71-9FEA-D9F5-6354-9244933E58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58F7BD3-C064-4BB9-F930-F58A72A6DA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B6347F7-0E81-73D0-8163-566DF5BD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6B22CE3-9557-981D-A3A3-9F8162BE2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D58B6A-5819-11FC-7052-C69BE3F70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4374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9709C9-1E88-1D74-D962-8978B3A21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8A470A3-4F76-AB87-35B2-43A8486BB5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3087D7C-B51E-6064-236D-DB915D210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7C22FC-3A83-69C6-AE76-D54702B38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93AFBCE-D99C-4C4A-6720-2D904471D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8338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ACFEF57-608E-E051-7790-4B0CC32F85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FF0E90F-C340-91FC-4F96-3B131461C0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6FBDA93-ECC9-C7D4-C592-9FC8219A4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91C3C70-ABE1-99F4-3F4C-F0A94FD11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EA20730-5E24-6E0C-35EA-00FFB160F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3174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4DF575-5D72-F78B-28FA-40C1FECCF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B5AADD1-E56B-D077-9118-26ED2A690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39C5C8C-F791-B3D6-A8BE-58E8213B8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338D772-40B4-9EF0-2D2C-DDB0CAE81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56D8875-1A2D-8EC9-9951-9D1852F59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9344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38654D-5DFB-BA22-1C82-49A7A7145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4D9C79C-D8BC-EE89-55B3-CDA17E797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03156D3-6E0B-AEC8-84AE-84D0BC535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EE831EC-C0BE-E845-F92F-C92F58AB6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5740FF8-B18D-271B-FC40-DB1080870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2450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01D422-CC7F-8B0D-38BC-3DC1305A5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E7CB66-B462-514E-134C-F3E72AF9D0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512F69C-45FC-BC0C-9AE9-FBA1FB9E47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F27BAF5-83A2-A00D-0C7A-8D4899186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3039A1F-3FF1-6C00-4492-2B59E839A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D4DEE1C-9228-5375-EB5A-96F3C7B9D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4037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D7E1B4-1C29-BA7E-89D2-A2C5BDA1E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2F82DB3-9032-9AB8-95E8-152F8B1E3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52DCAEA-C7A9-1F6D-97E8-490F5B9016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C425493-478B-20F4-8F85-87529A1645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089391C-CA3F-64AD-2C84-45CB7560B7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9F6E9F7-99B2-D4B6-5D99-AF3C85E97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31155A4-F76D-E161-2792-0EDC99BE0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EA5F769-7439-1F35-32BB-3435E583B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4086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56603C-7547-362A-7A3F-5326B2C30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5A3561B-456E-114F-B408-526686101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5D5EBD4-B64E-CFBC-E279-9DA1C74DE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5B4920E-3545-16A3-AF01-19F12035C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8095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72D042C-3997-7FBB-1461-9FC75924E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210A966-9D07-38CA-7C51-A2EC2F1A5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81AC78E-E1C6-1E31-8BC5-413926A18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0771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7A051E-E5B5-CD51-06F6-270DDD963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0A798EE-CEA0-0F76-C00F-688E2664C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597EE01-B28C-E0ED-4272-2308EA6254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5279872-E741-E25F-8E88-34937F7A7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A2ADD5F-4F0F-41BF-B760-8682A4D0C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44D49FC-6EB8-07D3-A72C-1FCC9B069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1050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E9829E-FECA-C5A3-CDC2-E6EBEB478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D1942E4-04F0-C163-7DEA-B8257392EA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E74330B-A833-B374-83F2-C36D71732E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7BDBD52-75CA-492B-F0E8-EA6ECFEA1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733491A-4AFA-A7D7-8813-0C6976A4B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7B8376C-3F77-D7E6-EEEF-85FAB08CD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7720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37C2EFF-17B6-7516-B34E-D381394D6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0569D4E-1A46-0C0B-6F3C-D664174763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F20C574-A17B-173A-05ED-DB77E31F9E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EB02F-4AD8-4734-A02A-7604E010704A}" type="datetimeFigureOut">
              <a:rPr lang="it-IT" smtClean="0"/>
              <a:t>04/08/2023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F278A67-372B-FE5B-DBD7-0DAE87B586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245E440-68CF-D306-5855-07C1439D87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9721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7A8576-6A82-4B04-1860-0BBEA58CD7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290953"/>
            <a:ext cx="6096000" cy="344306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NUOVE TECNOLOGIE PER I BENI CULTURALI</a:t>
            </a:r>
            <a:b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Discipline </a:t>
            </a:r>
            <a:r>
              <a:rPr lang="en-US" sz="26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delle</a:t>
            </a:r>
            <a: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Arti, </a:t>
            </a:r>
            <a:r>
              <a:rPr lang="en-US" sz="26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della</a:t>
            </a:r>
            <a: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Musica</a:t>
            </a:r>
            <a: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26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dello</a:t>
            </a:r>
            <a: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Spettacolo</a:t>
            </a:r>
            <a: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(L-3)</a:t>
            </a:r>
            <a:b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6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Università</a:t>
            </a:r>
            <a: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Teramo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F99F7C7-9135-F3DD-06FF-52960E97AF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4840" y="4462581"/>
            <a:ext cx="4272564" cy="766381"/>
          </a:xfrm>
        </p:spPr>
        <p:txBody>
          <a:bodyPr vert="horz" lIns="91440" tIns="45720" rIns="91440" bIns="45720" rtlCol="0">
            <a:noAutofit/>
          </a:bodyPr>
          <a:lstStyle/>
          <a:p>
            <a:pPr algn="l"/>
            <a:r>
              <a:rPr lang="en-US" sz="2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Cecilia Paolini</a:t>
            </a:r>
          </a:p>
          <a:p>
            <a:pPr algn="l"/>
            <a:r>
              <a:rPr lang="en-US" sz="20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Università</a:t>
            </a:r>
            <a:r>
              <a:rPr lang="en-US" sz="2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Teramo</a:t>
            </a:r>
          </a:p>
          <a:p>
            <a:pPr algn="l"/>
            <a:endParaRPr lang="en-US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4037A1E-1DA2-C593-507F-E3C014E53FA0}"/>
              </a:ext>
            </a:extLst>
          </p:cNvPr>
          <p:cNvSpPr txBox="1"/>
          <p:nvPr/>
        </p:nvSpPr>
        <p:spPr>
          <a:xfrm>
            <a:off x="1009829" y="6527139"/>
            <a:ext cx="6700578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Dipartimento di Scienze della Comunicazione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3D65DFE-B5CC-1CC2-3D3D-2F61A7938C63}"/>
              </a:ext>
            </a:extLst>
          </p:cNvPr>
          <p:cNvSpPr txBox="1"/>
          <p:nvPr/>
        </p:nvSpPr>
        <p:spPr>
          <a:xfrm>
            <a:off x="7400924" y="5450103"/>
            <a:ext cx="43862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i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XIII</a:t>
            </a:r>
            <a:r>
              <a:rPr kumimoji="0" lang="en-US" sz="2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Lezione</a:t>
            </a: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COLORI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509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4037A1E-1DA2-C593-507F-E3C014E53FA0}"/>
              </a:ext>
            </a:extLst>
          </p:cNvPr>
          <p:cNvSpPr txBox="1"/>
          <p:nvPr/>
        </p:nvSpPr>
        <p:spPr>
          <a:xfrm>
            <a:off x="1009829" y="6527140"/>
            <a:ext cx="7955940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Dipartimento di Scienze della Comunicazione</a:t>
            </a:r>
            <a:endParaRPr lang="it-IT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it-IT" dirty="0"/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A71575D-AF4A-92A2-BCB2-1CA5998F48D4}"/>
              </a:ext>
            </a:extLst>
          </p:cNvPr>
          <p:cNvSpPr txBox="1">
            <a:spLocks/>
          </p:cNvSpPr>
          <p:nvPr/>
        </p:nvSpPr>
        <p:spPr>
          <a:xfrm>
            <a:off x="92815" y="1290953"/>
            <a:ext cx="7308109" cy="425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6B693B-D74D-8C50-36AA-B97B77D0F8FA}"/>
              </a:ext>
            </a:extLst>
          </p:cNvPr>
          <p:cNvSpPr txBox="1"/>
          <p:nvPr/>
        </p:nvSpPr>
        <p:spPr>
          <a:xfrm>
            <a:off x="7400924" y="5450103"/>
            <a:ext cx="438626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24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3FE59E-9502-20FD-DEE9-4657E7248BF8}"/>
              </a:ext>
            </a:extLst>
          </p:cNvPr>
          <p:cNvSpPr txBox="1"/>
          <p:nvPr/>
        </p:nvSpPr>
        <p:spPr>
          <a:xfrm>
            <a:off x="6669306" y="210467"/>
            <a:ext cx="4386263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24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D722C30-263B-D104-5FBE-FA9C3E60015C}"/>
              </a:ext>
            </a:extLst>
          </p:cNvPr>
          <p:cNvSpPr txBox="1"/>
          <p:nvPr/>
        </p:nvSpPr>
        <p:spPr>
          <a:xfrm>
            <a:off x="7460136" y="5871562"/>
            <a:ext cx="43862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VERDI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2450FA47-DE16-B79C-7FF7-4B000EED76BE}"/>
              </a:ext>
            </a:extLst>
          </p:cNvPr>
          <p:cNvSpPr txBox="1"/>
          <p:nvPr/>
        </p:nvSpPr>
        <p:spPr>
          <a:xfrm>
            <a:off x="6898806" y="325214"/>
            <a:ext cx="4386263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COLORI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egnaposto contenuto 2">
            <a:extLst>
              <a:ext uri="{FF2B5EF4-FFF2-40B4-BE49-F238E27FC236}">
                <a16:creationId xmlns:a16="http://schemas.microsoft.com/office/drawing/2014/main" id="{3B3D672E-CA90-A5E4-C09E-E9B6D017DAF4}"/>
              </a:ext>
            </a:extLst>
          </p:cNvPr>
          <p:cNvSpPr txBox="1">
            <a:spLocks/>
          </p:cNvSpPr>
          <p:nvPr/>
        </p:nvSpPr>
        <p:spPr>
          <a:xfrm>
            <a:off x="257045" y="312170"/>
            <a:ext cx="11295027" cy="6572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Arial" charset="0"/>
              <a:buChar char="•"/>
              <a:defRPr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MALACHITE (RAME)</a:t>
            </a:r>
          </a:p>
          <a:p>
            <a:pPr lvl="1" algn="just">
              <a:buFont typeface="Arial" charset="0"/>
              <a:buChar char="–"/>
              <a:defRPr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Datazione: da antichità</a:t>
            </a:r>
          </a:p>
          <a:p>
            <a:pPr lvl="1" algn="just">
              <a:buFont typeface="Arial" charset="0"/>
              <a:buChar char="–"/>
              <a:defRPr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Compatibilità: sensibile agli elementi acidi e basici. Molto più frequente in tempere che negli olii.</a:t>
            </a:r>
          </a:p>
          <a:p>
            <a:pPr algn="just">
              <a:buFont typeface="Arial" charset="0"/>
              <a:buChar char="•"/>
              <a:defRPr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VERDERAME (VERDEGRIS O VERDE DI GRECIA)</a:t>
            </a:r>
          </a:p>
          <a:p>
            <a:pPr lvl="1" algn="just">
              <a:buFont typeface="Arial" charset="0"/>
              <a:buChar char="–"/>
              <a:defRPr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Datazione: dall’antichità greco – romana fino al XIX sec.</a:t>
            </a:r>
          </a:p>
          <a:p>
            <a:pPr lvl="1" algn="just">
              <a:buFont typeface="Arial" charset="0"/>
              <a:buChar char="–"/>
              <a:defRPr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Compatibilità: annerisce con solfuri; resistenza alla luce ma molto sensibile agli agenti atmosferici.</a:t>
            </a:r>
          </a:p>
          <a:p>
            <a:pPr algn="just">
              <a:buFont typeface="Arial" charset="0"/>
              <a:buChar char="•"/>
              <a:defRPr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TERRA VERDE (TERRA DI VERONA)</a:t>
            </a:r>
          </a:p>
          <a:p>
            <a:pPr lvl="1" algn="just">
              <a:buFont typeface="Arial" charset="0"/>
              <a:buChar char="–"/>
              <a:defRPr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Datazione: antichità – XIX sec. Utilizzato come sottofondo degli incarnati (spesso affioranti se pittura mal conservata).</a:t>
            </a:r>
          </a:p>
          <a:p>
            <a:pPr lvl="1" algn="just">
              <a:buFont typeface="Arial" charset="0"/>
              <a:buChar char="–"/>
              <a:defRPr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Compatibilità: si disgrega in pittura murale. </a:t>
            </a:r>
          </a:p>
          <a:p>
            <a:pPr algn="just">
              <a:buFont typeface="Arial" charset="0"/>
              <a:buChar char="•"/>
              <a:defRPr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VERDE SMERALDO (ACETO DI RAME)</a:t>
            </a:r>
          </a:p>
          <a:p>
            <a:pPr lvl="1" algn="just">
              <a:buFont typeface="Arial" charset="0"/>
              <a:buChar char="–"/>
              <a:defRPr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Datazione: solo nel XIX sec. (poco utilizzato perché tossico)</a:t>
            </a:r>
          </a:p>
          <a:p>
            <a:pPr lvl="1" algn="just">
              <a:buFont typeface="Arial" charset="0"/>
              <a:buChar char="–"/>
              <a:defRPr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Compatibilità: decompone in acidi e alcali e annerisce con </a:t>
            </a:r>
            <a:r>
              <a:rPr lang="it-I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solfurati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Arial" charset="0"/>
              <a:buChar char="•"/>
              <a:defRPr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VERDE DI CROMO (BLU DI PRUSSIA + GIALLO DI CROMO)</a:t>
            </a:r>
          </a:p>
          <a:p>
            <a:pPr lvl="1" algn="just">
              <a:buFont typeface="Arial" charset="0"/>
              <a:buChar char="–"/>
              <a:defRPr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Datazione: XIX sec.</a:t>
            </a:r>
          </a:p>
          <a:p>
            <a:pPr lvl="1" algn="just">
              <a:buFont typeface="Arial" charset="0"/>
              <a:buChar char="–"/>
              <a:defRPr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Compatibilità: alla luce vira in blu; non in pitture murali perché sensibili agli alcali</a:t>
            </a:r>
          </a:p>
          <a:p>
            <a:pPr algn="just">
              <a:buFont typeface="Arial" charset="0"/>
              <a:buChar char="•"/>
              <a:defRPr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OSSIDO DI CROMO</a:t>
            </a:r>
          </a:p>
          <a:p>
            <a:pPr lvl="1" algn="just">
              <a:buFont typeface="Arial" charset="0"/>
              <a:buChar char="–"/>
              <a:defRPr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Datazione: metà del XIX sec.</a:t>
            </a:r>
          </a:p>
          <a:p>
            <a:pPr lvl="1" algn="just">
              <a:buFont typeface="Arial" charset="0"/>
              <a:buChar char="–"/>
              <a:defRPr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Compatibilità: completa, è il verde più stabile.</a:t>
            </a:r>
          </a:p>
          <a:p>
            <a:pPr algn="just">
              <a:buFont typeface="Arial" charset="0"/>
              <a:buChar char="•"/>
              <a:defRPr/>
            </a:pPr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868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4037A1E-1DA2-C593-507F-E3C014E53FA0}"/>
              </a:ext>
            </a:extLst>
          </p:cNvPr>
          <p:cNvSpPr txBox="1"/>
          <p:nvPr/>
        </p:nvSpPr>
        <p:spPr>
          <a:xfrm>
            <a:off x="1009829" y="6527140"/>
            <a:ext cx="7777710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Dipartimento di Scienze della Comunicazione</a:t>
            </a:r>
            <a:endParaRPr lang="it-IT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it-IT" dirty="0"/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A71575D-AF4A-92A2-BCB2-1CA5998F48D4}"/>
              </a:ext>
            </a:extLst>
          </p:cNvPr>
          <p:cNvSpPr txBox="1">
            <a:spLocks/>
          </p:cNvSpPr>
          <p:nvPr/>
        </p:nvSpPr>
        <p:spPr>
          <a:xfrm>
            <a:off x="92815" y="1290953"/>
            <a:ext cx="7308109" cy="425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6B693B-D74D-8C50-36AA-B97B77D0F8FA}"/>
              </a:ext>
            </a:extLst>
          </p:cNvPr>
          <p:cNvSpPr txBox="1"/>
          <p:nvPr/>
        </p:nvSpPr>
        <p:spPr>
          <a:xfrm>
            <a:off x="7400924" y="5450103"/>
            <a:ext cx="438626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24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3FE59E-9502-20FD-DEE9-4657E7248BF8}"/>
              </a:ext>
            </a:extLst>
          </p:cNvPr>
          <p:cNvSpPr txBox="1"/>
          <p:nvPr/>
        </p:nvSpPr>
        <p:spPr>
          <a:xfrm>
            <a:off x="6669306" y="210467"/>
            <a:ext cx="4386263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24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D722C30-263B-D104-5FBE-FA9C3E60015C}"/>
              </a:ext>
            </a:extLst>
          </p:cNvPr>
          <p:cNvSpPr txBox="1"/>
          <p:nvPr/>
        </p:nvSpPr>
        <p:spPr>
          <a:xfrm>
            <a:off x="7460136" y="5871562"/>
            <a:ext cx="43862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GIALLI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2450FA47-DE16-B79C-7FF7-4B000EED76BE}"/>
              </a:ext>
            </a:extLst>
          </p:cNvPr>
          <p:cNvSpPr txBox="1"/>
          <p:nvPr/>
        </p:nvSpPr>
        <p:spPr>
          <a:xfrm>
            <a:off x="6898806" y="325214"/>
            <a:ext cx="4386263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COLORI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egnaposto contenuto 2">
            <a:extLst>
              <a:ext uri="{FF2B5EF4-FFF2-40B4-BE49-F238E27FC236}">
                <a16:creationId xmlns:a16="http://schemas.microsoft.com/office/drawing/2014/main" id="{CFA2207F-D3FA-690A-5D26-A7EC1DA1ECE6}"/>
              </a:ext>
            </a:extLst>
          </p:cNvPr>
          <p:cNvSpPr txBox="1">
            <a:spLocks/>
          </p:cNvSpPr>
          <p:nvPr/>
        </p:nvSpPr>
        <p:spPr>
          <a:xfrm>
            <a:off x="707790" y="124093"/>
            <a:ext cx="11691944" cy="60721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charset="0"/>
              <a:buChar char="•"/>
              <a:defRPr/>
            </a:pPr>
            <a:r>
              <a:rPr lang="it-IT" sz="1100" dirty="0"/>
              <a:t>OCRA (TERRE DI SILICIO E FERRO)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 sz="1100" dirty="0"/>
              <a:t>Datazione: Preistoria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 sz="1100" dirty="0"/>
              <a:t>Compatibilità: completa, molto utilizzata negli affreschi</a:t>
            </a:r>
          </a:p>
          <a:p>
            <a:pPr algn="l">
              <a:buFont typeface="Arial" charset="0"/>
              <a:buChar char="•"/>
              <a:defRPr/>
            </a:pPr>
            <a:r>
              <a:rPr lang="it-IT" sz="1100" dirty="0"/>
              <a:t>GIALLO CADMIO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 sz="1100" dirty="0"/>
              <a:t>Datazione: da metà del XIX sec.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 sz="1100" dirty="0"/>
              <a:t>Compatibilità: incompatibile con piombo e rame.</a:t>
            </a:r>
          </a:p>
          <a:p>
            <a:pPr algn="l">
              <a:buFont typeface="Arial" charset="0"/>
              <a:buChar char="•"/>
              <a:defRPr/>
            </a:pPr>
            <a:r>
              <a:rPr lang="it-IT" sz="1100" dirty="0"/>
              <a:t>GIALLI DI PIOMBO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 sz="1100" dirty="0"/>
              <a:t>Datazione: GIALLOLINO (Piombo e Stagno); GIALLO DI ROMA (Piombo, Stagno e Antimonio. 1610 – 1660); GIALLO DI NAPOLI (Piombo e </a:t>
            </a:r>
            <a:r>
              <a:rPr lang="it-IT" sz="1100" dirty="0" err="1"/>
              <a:t>Antomonio</a:t>
            </a:r>
            <a:r>
              <a:rPr lang="it-IT" sz="1100" dirty="0"/>
              <a:t>. Conosciuto nell’Antico Egitto ma utilizzato soprattutto dal XVIII sec.)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 sz="1100" dirty="0"/>
              <a:t>Compatibilità: completa; utilizzato soprattutto per olio e tempere</a:t>
            </a:r>
          </a:p>
          <a:p>
            <a:pPr algn="l">
              <a:buFont typeface="Arial" charset="0"/>
              <a:buChar char="•"/>
              <a:defRPr/>
            </a:pPr>
            <a:r>
              <a:rPr lang="it-IT" sz="1100" dirty="0"/>
              <a:t>ORPIMENTO (ARSENICO) O GIALLO DI CINA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 sz="1100" dirty="0"/>
              <a:t>Datazione: da Antico Egitto.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 sz="1100" dirty="0"/>
              <a:t>Compatibilità: è un solfuro quindi incompatibile con Rame e Piombo (annerisce).</a:t>
            </a:r>
          </a:p>
          <a:p>
            <a:pPr algn="l">
              <a:buFont typeface="Arial" charset="0"/>
              <a:buChar char="•"/>
              <a:defRPr/>
            </a:pPr>
            <a:r>
              <a:rPr lang="it-IT" sz="1100" dirty="0"/>
              <a:t>GIALLO DI STRONZIO (GIALLO LIMONE O OLTREMARE)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 sz="1100" dirty="0"/>
              <a:t>Datazione: dalla metà del XIX sec.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 sz="1100" dirty="0"/>
              <a:t>Compatibilità: diventa verde alla luce; utilizzato soprattutto a olio.</a:t>
            </a:r>
          </a:p>
          <a:p>
            <a:pPr algn="l">
              <a:buFont typeface="Arial" charset="0"/>
              <a:buChar char="•"/>
              <a:defRPr/>
            </a:pPr>
            <a:r>
              <a:rPr lang="it-IT" sz="1100" dirty="0"/>
              <a:t>GIALLO DI ZINCO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 sz="1100" dirty="0"/>
              <a:t>Datazione: da metà XIX sec.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 sz="1100" dirty="0"/>
              <a:t>Compatibilità: alla luce diventa grigio.</a:t>
            </a:r>
          </a:p>
          <a:p>
            <a:pPr algn="l">
              <a:buFont typeface="Arial" charset="0"/>
              <a:buChar char="•"/>
              <a:defRPr/>
            </a:pPr>
            <a:r>
              <a:rPr lang="it-IT" sz="1100" dirty="0"/>
              <a:t>MASSICOT  (PIOMBO) O LITARGIRIO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 sz="1100" dirty="0"/>
              <a:t>Datazione: dal XV agli inizi del XIX sec. Massicot si indica il pigmento giallo; il litargirio è aranciato e utilizzato come siccativo degli olii.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 sz="1100" dirty="0"/>
              <a:t>Compatibilità: completa</a:t>
            </a:r>
          </a:p>
          <a:p>
            <a:pPr algn="l">
              <a:buFont typeface="Arial" charset="0"/>
              <a:buChar char="•"/>
              <a:defRPr/>
            </a:pPr>
            <a:r>
              <a:rPr lang="it-IT" sz="1100" dirty="0"/>
              <a:t>LITOPONE DI CADMIO (CADMIO E BARIO)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 sz="1100" dirty="0"/>
              <a:t>Datazione: dal 1927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 sz="1100" dirty="0"/>
              <a:t>Compatibilità: sostituto del Giallo di Cadmio, più coprente e meno costoso.</a:t>
            </a:r>
          </a:p>
          <a:p>
            <a:pPr algn="l">
              <a:buFont typeface="Arial" charset="0"/>
              <a:buChar char="•"/>
              <a:defRPr/>
            </a:pP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458156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4037A1E-1DA2-C593-507F-E3C014E53FA0}"/>
              </a:ext>
            </a:extLst>
          </p:cNvPr>
          <p:cNvSpPr txBox="1"/>
          <p:nvPr/>
        </p:nvSpPr>
        <p:spPr>
          <a:xfrm>
            <a:off x="1009829" y="6527140"/>
            <a:ext cx="6104706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Dipartimento di Scienze della Comunicazione</a:t>
            </a:r>
            <a:endParaRPr lang="it-IT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it-IT" dirty="0"/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A71575D-AF4A-92A2-BCB2-1CA5998F48D4}"/>
              </a:ext>
            </a:extLst>
          </p:cNvPr>
          <p:cNvSpPr txBox="1">
            <a:spLocks/>
          </p:cNvSpPr>
          <p:nvPr/>
        </p:nvSpPr>
        <p:spPr>
          <a:xfrm>
            <a:off x="92815" y="1290953"/>
            <a:ext cx="7308109" cy="425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6B693B-D74D-8C50-36AA-B97B77D0F8FA}"/>
              </a:ext>
            </a:extLst>
          </p:cNvPr>
          <p:cNvSpPr txBox="1"/>
          <p:nvPr/>
        </p:nvSpPr>
        <p:spPr>
          <a:xfrm>
            <a:off x="7400924" y="5450103"/>
            <a:ext cx="438626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24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3FE59E-9502-20FD-DEE9-4657E7248BF8}"/>
              </a:ext>
            </a:extLst>
          </p:cNvPr>
          <p:cNvSpPr txBox="1"/>
          <p:nvPr/>
        </p:nvSpPr>
        <p:spPr>
          <a:xfrm>
            <a:off x="6669306" y="210467"/>
            <a:ext cx="4386263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24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D722C30-263B-D104-5FBE-FA9C3E60015C}"/>
              </a:ext>
            </a:extLst>
          </p:cNvPr>
          <p:cNvSpPr txBox="1"/>
          <p:nvPr/>
        </p:nvSpPr>
        <p:spPr>
          <a:xfrm>
            <a:off x="7460136" y="5871562"/>
            <a:ext cx="43862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ROSSI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2450FA47-DE16-B79C-7FF7-4B000EED76BE}"/>
              </a:ext>
            </a:extLst>
          </p:cNvPr>
          <p:cNvSpPr txBox="1"/>
          <p:nvPr/>
        </p:nvSpPr>
        <p:spPr>
          <a:xfrm>
            <a:off x="6898806" y="325214"/>
            <a:ext cx="4386263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COLORI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egnaposto contenuto 2">
            <a:extLst>
              <a:ext uri="{FF2B5EF4-FFF2-40B4-BE49-F238E27FC236}">
                <a16:creationId xmlns:a16="http://schemas.microsoft.com/office/drawing/2014/main" id="{B83FA901-72B4-9547-48C7-ED6CFEBAB52D}"/>
              </a:ext>
            </a:extLst>
          </p:cNvPr>
          <p:cNvSpPr txBox="1">
            <a:spLocks/>
          </p:cNvSpPr>
          <p:nvPr/>
        </p:nvSpPr>
        <p:spPr>
          <a:xfrm>
            <a:off x="263058" y="186358"/>
            <a:ext cx="9144000" cy="614362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charset="0"/>
              <a:buChar char="•"/>
              <a:defRPr/>
            </a:pPr>
            <a:r>
              <a:rPr lang="it-IT">
                <a:latin typeface="Times New Roman" panose="02020603050405020304" pitchFamily="18" charset="0"/>
                <a:cs typeface="Times New Roman" panose="02020603050405020304" pitchFamily="18" charset="0"/>
              </a:rPr>
              <a:t>VERMIGLIONE (CINABRO)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>
                <a:latin typeface="Times New Roman" panose="02020603050405020304" pitchFamily="18" charset="0"/>
                <a:cs typeface="Times New Roman" panose="02020603050405020304" pitchFamily="18" charset="0"/>
              </a:rPr>
              <a:t>Datazione: dall’antichità.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>
                <a:latin typeface="Times New Roman" panose="02020603050405020304" pitchFamily="18" charset="0"/>
                <a:cs typeface="Times New Roman" panose="02020603050405020304" pitchFamily="18" charset="0"/>
              </a:rPr>
              <a:t>Compatibilità: completa (anche se è un solfuro).</a:t>
            </a:r>
          </a:p>
          <a:p>
            <a:pPr algn="l">
              <a:buFont typeface="Arial" charset="0"/>
              <a:buChar char="•"/>
              <a:defRPr/>
            </a:pPr>
            <a:r>
              <a:rPr lang="it-IT">
                <a:latin typeface="Times New Roman" panose="02020603050405020304" pitchFamily="18" charset="0"/>
                <a:cs typeface="Times New Roman" panose="02020603050405020304" pitchFamily="18" charset="0"/>
              </a:rPr>
              <a:t>ROSSO DI CADMIO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>
                <a:latin typeface="Times New Roman" panose="02020603050405020304" pitchFamily="18" charset="0"/>
                <a:cs typeface="Times New Roman" panose="02020603050405020304" pitchFamily="18" charset="0"/>
              </a:rPr>
              <a:t>Datazione: dall’inizio del XX sec.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>
                <a:latin typeface="Times New Roman" panose="02020603050405020304" pitchFamily="18" charset="0"/>
                <a:cs typeface="Times New Roman" panose="02020603050405020304" pitchFamily="18" charset="0"/>
              </a:rPr>
              <a:t>Compatibilità: completa e molto resistente.</a:t>
            </a:r>
          </a:p>
          <a:p>
            <a:pPr algn="l">
              <a:buFont typeface="Arial" charset="0"/>
              <a:buChar char="•"/>
              <a:defRPr/>
            </a:pPr>
            <a:r>
              <a:rPr lang="it-IT">
                <a:latin typeface="Times New Roman" panose="02020603050405020304" pitchFamily="18" charset="0"/>
                <a:cs typeface="Times New Roman" panose="02020603050405020304" pitchFamily="18" charset="0"/>
              </a:rPr>
              <a:t>MINIO (FERRO)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>
                <a:latin typeface="Times New Roman" panose="02020603050405020304" pitchFamily="18" charset="0"/>
                <a:cs typeface="Times New Roman" panose="02020603050405020304" pitchFamily="18" charset="0"/>
              </a:rPr>
              <a:t>Datazione: dall’antichità, ma soprattutto nel Medioevo.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>
                <a:latin typeface="Times New Roman" panose="02020603050405020304" pitchFamily="18" charset="0"/>
                <a:cs typeface="Times New Roman" panose="02020603050405020304" pitchFamily="18" charset="0"/>
              </a:rPr>
              <a:t>Compatibilità: con umidità diventa marrone; usato molto in miniatura da cui prende il nome.</a:t>
            </a:r>
          </a:p>
          <a:p>
            <a:pPr algn="l">
              <a:buFont typeface="Arial" charset="0"/>
              <a:buChar char="•"/>
              <a:defRPr/>
            </a:pPr>
            <a:r>
              <a:rPr lang="it-IT">
                <a:latin typeface="Times New Roman" panose="02020603050405020304" pitchFamily="18" charset="0"/>
                <a:cs typeface="Times New Roman" panose="02020603050405020304" pitchFamily="18" charset="0"/>
              </a:rPr>
              <a:t>OCRA ROSSA (ROSSO SINOPIA)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>
                <a:latin typeface="Times New Roman" panose="02020603050405020304" pitchFamily="18" charset="0"/>
                <a:cs typeface="Times New Roman" panose="02020603050405020304" pitchFamily="18" charset="0"/>
              </a:rPr>
              <a:t>Datazione: dall’antichità.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>
                <a:latin typeface="Times New Roman" panose="02020603050405020304" pitchFamily="18" charset="0"/>
                <a:cs typeface="Times New Roman" panose="02020603050405020304" pitchFamily="18" charset="0"/>
              </a:rPr>
              <a:t>Compatibilità: completa.</a:t>
            </a:r>
          </a:p>
          <a:p>
            <a:pPr algn="l">
              <a:buFont typeface="Arial" charset="0"/>
              <a:buChar char="•"/>
              <a:defRPr/>
            </a:pPr>
            <a:r>
              <a:rPr lang="it-IT">
                <a:latin typeface="Times New Roman" panose="02020603050405020304" pitchFamily="18" charset="0"/>
                <a:cs typeface="Times New Roman" panose="02020603050405020304" pitchFamily="18" charset="0"/>
              </a:rPr>
              <a:t>EMATITE (FERRO)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>
                <a:latin typeface="Times New Roman" panose="02020603050405020304" pitchFamily="18" charset="0"/>
                <a:cs typeface="Times New Roman" panose="02020603050405020304" pitchFamily="18" charset="0"/>
              </a:rPr>
              <a:t>Datazione: dall’antichità. Rosso molto scuro; era usato soprattutto come pietra per la brunitura dell’oro in foglia.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>
                <a:latin typeface="Times New Roman" panose="02020603050405020304" pitchFamily="18" charset="0"/>
                <a:cs typeface="Times New Roman" panose="02020603050405020304" pitchFamily="18" charset="0"/>
              </a:rPr>
              <a:t>Compatibilità: completa.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0617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4037A1E-1DA2-C593-507F-E3C014E53FA0}"/>
              </a:ext>
            </a:extLst>
          </p:cNvPr>
          <p:cNvSpPr txBox="1"/>
          <p:nvPr/>
        </p:nvSpPr>
        <p:spPr>
          <a:xfrm>
            <a:off x="1009829" y="6527140"/>
            <a:ext cx="3457575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Dipartimento di Scienze della Comunicazione</a:t>
            </a:r>
            <a:endParaRPr lang="it-IT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it-IT" dirty="0"/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A71575D-AF4A-92A2-BCB2-1CA5998F48D4}"/>
              </a:ext>
            </a:extLst>
          </p:cNvPr>
          <p:cNvSpPr txBox="1">
            <a:spLocks/>
          </p:cNvSpPr>
          <p:nvPr/>
        </p:nvSpPr>
        <p:spPr>
          <a:xfrm>
            <a:off x="92815" y="1290953"/>
            <a:ext cx="7308109" cy="425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6B693B-D74D-8C50-36AA-B97B77D0F8FA}"/>
              </a:ext>
            </a:extLst>
          </p:cNvPr>
          <p:cNvSpPr txBox="1"/>
          <p:nvPr/>
        </p:nvSpPr>
        <p:spPr>
          <a:xfrm>
            <a:off x="7400924" y="5450103"/>
            <a:ext cx="438626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24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3FE59E-9502-20FD-DEE9-4657E7248BF8}"/>
              </a:ext>
            </a:extLst>
          </p:cNvPr>
          <p:cNvSpPr txBox="1"/>
          <p:nvPr/>
        </p:nvSpPr>
        <p:spPr>
          <a:xfrm>
            <a:off x="6669306" y="210467"/>
            <a:ext cx="4386263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24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D722C30-263B-D104-5FBE-FA9C3E60015C}"/>
              </a:ext>
            </a:extLst>
          </p:cNvPr>
          <p:cNvSpPr txBox="1"/>
          <p:nvPr/>
        </p:nvSpPr>
        <p:spPr>
          <a:xfrm>
            <a:off x="7460136" y="5871562"/>
            <a:ext cx="43862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ROSSI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2450FA47-DE16-B79C-7FF7-4B000EED76BE}"/>
              </a:ext>
            </a:extLst>
          </p:cNvPr>
          <p:cNvSpPr txBox="1"/>
          <p:nvPr/>
        </p:nvSpPr>
        <p:spPr>
          <a:xfrm>
            <a:off x="6898806" y="325214"/>
            <a:ext cx="4386263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COLORI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Segnaposto contenuto 2">
            <a:extLst>
              <a:ext uri="{FF2B5EF4-FFF2-40B4-BE49-F238E27FC236}">
                <a16:creationId xmlns:a16="http://schemas.microsoft.com/office/drawing/2014/main" id="{209F51E3-79A7-8DBE-061F-F637701EB738}"/>
              </a:ext>
            </a:extLst>
          </p:cNvPr>
          <p:cNvSpPr txBox="1">
            <a:spLocks/>
          </p:cNvSpPr>
          <p:nvPr/>
        </p:nvSpPr>
        <p:spPr>
          <a:xfrm>
            <a:off x="92815" y="645476"/>
            <a:ext cx="9144000" cy="6072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charset="0"/>
              <a:buChar char="•"/>
              <a:defRPr/>
            </a:pPr>
            <a:r>
              <a:rPr lang="it-IT">
                <a:latin typeface="Times New Roman" panose="02020603050405020304" pitchFamily="18" charset="0"/>
                <a:cs typeface="Times New Roman" panose="02020603050405020304" pitchFamily="18" charset="0"/>
              </a:rPr>
              <a:t>LACCA DI ROBBIA (ALZARINA = composto organico)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>
                <a:latin typeface="Times New Roman" panose="02020603050405020304" pitchFamily="18" charset="0"/>
                <a:cs typeface="Times New Roman" panose="02020603050405020304" pitchFamily="18" charset="0"/>
              </a:rPr>
              <a:t>Datazione: da Antico Egitto.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>
                <a:latin typeface="Times New Roman" panose="02020603050405020304" pitchFamily="18" charset="0"/>
                <a:cs typeface="Times New Roman" panose="02020603050405020304" pitchFamily="18" charset="0"/>
              </a:rPr>
              <a:t>Compatibilità: scolorisce alla luce.</a:t>
            </a:r>
          </a:p>
          <a:p>
            <a:pPr algn="l">
              <a:buFont typeface="Arial" charset="0"/>
              <a:buChar char="•"/>
              <a:defRPr/>
            </a:pPr>
            <a:r>
              <a:rPr lang="it-IT">
                <a:latin typeface="Times New Roman" panose="02020603050405020304" pitchFamily="18" charset="0"/>
                <a:cs typeface="Times New Roman" panose="02020603050405020304" pitchFamily="18" charset="0"/>
              </a:rPr>
              <a:t>ALIZARINA CREMISI (Alzarina e derivato dell’Antracene)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>
                <a:latin typeface="Times New Roman" panose="02020603050405020304" pitchFamily="18" charset="0"/>
                <a:cs typeface="Times New Roman" panose="02020603050405020304" pitchFamily="18" charset="0"/>
              </a:rPr>
              <a:t>Datazione: dalla seconda metà del XIX sec.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>
                <a:latin typeface="Times New Roman" panose="02020603050405020304" pitchFamily="18" charset="0"/>
                <a:cs typeface="Times New Roman" panose="02020603050405020304" pitchFamily="18" charset="0"/>
              </a:rPr>
              <a:t>Compatibilità: più resistente alla luce e più coprente della Lacca di Robbia.</a:t>
            </a:r>
          </a:p>
          <a:p>
            <a:pPr algn="l">
              <a:buFont typeface="Arial" charset="0"/>
              <a:buChar char="•"/>
              <a:defRPr/>
            </a:pPr>
            <a:r>
              <a:rPr lang="it-IT">
                <a:latin typeface="Times New Roman" panose="02020603050405020304" pitchFamily="18" charset="0"/>
                <a:cs typeface="Times New Roman" panose="02020603050405020304" pitchFamily="18" charset="0"/>
              </a:rPr>
              <a:t>COCCINIGLIA (LACCA CARMINIO)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>
                <a:latin typeface="Times New Roman" panose="02020603050405020304" pitchFamily="18" charset="0"/>
                <a:cs typeface="Times New Roman" panose="02020603050405020304" pitchFamily="18" charset="0"/>
              </a:rPr>
              <a:t>Datazione: metà XVI sec. fino al XIX sec. 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>
                <a:latin typeface="Times New Roman" panose="02020603050405020304" pitchFamily="18" charset="0"/>
                <a:cs typeface="Times New Roman" panose="02020603050405020304" pitchFamily="18" charset="0"/>
              </a:rPr>
              <a:t>Compatibilità: in vernici tende a imbrunire e decolorarsi alla luce; più stabile in olio.</a:t>
            </a:r>
          </a:p>
          <a:p>
            <a:pPr algn="l">
              <a:buFont typeface="Arial" charset="0"/>
              <a:buChar char="•"/>
              <a:defRPr/>
            </a:pPr>
            <a:r>
              <a:rPr lang="it-IT">
                <a:latin typeface="Times New Roman" panose="02020603050405020304" pitchFamily="18" charset="0"/>
                <a:cs typeface="Times New Roman" panose="02020603050405020304" pitchFamily="18" charset="0"/>
              </a:rPr>
              <a:t>PORPORA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>
                <a:latin typeface="Times New Roman" panose="02020603050405020304" pitchFamily="18" charset="0"/>
                <a:cs typeface="Times New Roman" panose="02020603050405020304" pitchFamily="18" charset="0"/>
              </a:rPr>
              <a:t>Datazione: utilizzato quasi esclusivamente nel periodo Romano.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>
                <a:latin typeface="Times New Roman" panose="02020603050405020304" pitchFamily="18" charset="0"/>
                <a:cs typeface="Times New Roman" panose="02020603050405020304" pitchFamily="18" charset="0"/>
              </a:rPr>
              <a:t>Compatibilità: completa.</a:t>
            </a:r>
          </a:p>
          <a:p>
            <a:pPr algn="l">
              <a:buFont typeface="Arial" charset="0"/>
              <a:buChar char="•"/>
              <a:defRPr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196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4037A1E-1DA2-C593-507F-E3C014E53FA0}"/>
              </a:ext>
            </a:extLst>
          </p:cNvPr>
          <p:cNvSpPr txBox="1"/>
          <p:nvPr/>
        </p:nvSpPr>
        <p:spPr>
          <a:xfrm>
            <a:off x="1009829" y="6527140"/>
            <a:ext cx="6785818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Dipartimento di Scienze della Comunicazione</a:t>
            </a:r>
            <a:endParaRPr lang="it-IT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it-IT" dirty="0"/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A71575D-AF4A-92A2-BCB2-1CA5998F48D4}"/>
              </a:ext>
            </a:extLst>
          </p:cNvPr>
          <p:cNvSpPr txBox="1">
            <a:spLocks/>
          </p:cNvSpPr>
          <p:nvPr/>
        </p:nvSpPr>
        <p:spPr>
          <a:xfrm>
            <a:off x="92815" y="1290953"/>
            <a:ext cx="7308109" cy="425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6B693B-D74D-8C50-36AA-B97B77D0F8FA}"/>
              </a:ext>
            </a:extLst>
          </p:cNvPr>
          <p:cNvSpPr txBox="1"/>
          <p:nvPr/>
        </p:nvSpPr>
        <p:spPr>
          <a:xfrm>
            <a:off x="7400924" y="5450103"/>
            <a:ext cx="438626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24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3FE59E-9502-20FD-DEE9-4657E7248BF8}"/>
              </a:ext>
            </a:extLst>
          </p:cNvPr>
          <p:cNvSpPr txBox="1"/>
          <p:nvPr/>
        </p:nvSpPr>
        <p:spPr>
          <a:xfrm>
            <a:off x="6669306" y="210467"/>
            <a:ext cx="4386263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24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D722C30-263B-D104-5FBE-FA9C3E60015C}"/>
              </a:ext>
            </a:extLst>
          </p:cNvPr>
          <p:cNvSpPr txBox="1"/>
          <p:nvPr/>
        </p:nvSpPr>
        <p:spPr>
          <a:xfrm>
            <a:off x="7460136" y="5871562"/>
            <a:ext cx="43862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BRUNI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2450FA47-DE16-B79C-7FF7-4B000EED76BE}"/>
              </a:ext>
            </a:extLst>
          </p:cNvPr>
          <p:cNvSpPr txBox="1"/>
          <p:nvPr/>
        </p:nvSpPr>
        <p:spPr>
          <a:xfrm>
            <a:off x="6898806" y="325214"/>
            <a:ext cx="4386263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COLORI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egnaposto contenuto 2">
            <a:extLst>
              <a:ext uri="{FF2B5EF4-FFF2-40B4-BE49-F238E27FC236}">
                <a16:creationId xmlns:a16="http://schemas.microsoft.com/office/drawing/2014/main" id="{29B32FBE-F7EC-1CBB-2D41-EDCAE16E354F}"/>
              </a:ext>
            </a:extLst>
          </p:cNvPr>
          <p:cNvSpPr txBox="1">
            <a:spLocks/>
          </p:cNvSpPr>
          <p:nvPr/>
        </p:nvSpPr>
        <p:spPr>
          <a:xfrm>
            <a:off x="80686" y="156123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charset="0"/>
              <a:buNone/>
              <a:defRPr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COMPOSIZIONE: ossidi ferrici con silicati argillosi e piccole quantità di biossido di Manganese.</a:t>
            </a:r>
          </a:p>
          <a:p>
            <a:pPr algn="l">
              <a:buFont typeface="Arial" charset="0"/>
              <a:buNone/>
              <a:defRPr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VARIETÀ: </a:t>
            </a:r>
          </a:p>
          <a:p>
            <a:pPr marL="514350" indent="-514350" algn="l">
              <a:buFont typeface="+mj-lt"/>
              <a:buAutoNum type="arabicPeriod"/>
              <a:defRPr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TERRA DI SIENA NATURALE (dall’arancio al bruno).</a:t>
            </a:r>
          </a:p>
          <a:p>
            <a:pPr marL="514350" indent="-514350" algn="l">
              <a:buFont typeface="+mj-lt"/>
              <a:buAutoNum type="arabicPeriod"/>
              <a:defRPr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TERRA DI SIENA BRUCIATA (da arrostimento, dal bruno al marrone scuro).</a:t>
            </a:r>
          </a:p>
          <a:p>
            <a:pPr marL="514350" indent="-514350" algn="l">
              <a:buFont typeface="+mj-lt"/>
              <a:buAutoNum type="arabicPeriod"/>
              <a:defRPr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TERRA D’OMBRA (dal marrone al nero).</a:t>
            </a:r>
          </a:p>
          <a:p>
            <a:pPr algn="l">
              <a:buFont typeface="Arial" charset="0"/>
              <a:buNone/>
              <a:defRPr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33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4037A1E-1DA2-C593-507F-E3C014E53FA0}"/>
              </a:ext>
            </a:extLst>
          </p:cNvPr>
          <p:cNvSpPr txBox="1"/>
          <p:nvPr/>
        </p:nvSpPr>
        <p:spPr>
          <a:xfrm>
            <a:off x="1009829" y="6527140"/>
            <a:ext cx="7684720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Dipartimento di Scienze della Comunicazione</a:t>
            </a:r>
            <a:endParaRPr lang="it-IT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it-IT" dirty="0"/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A71575D-AF4A-92A2-BCB2-1CA5998F48D4}"/>
              </a:ext>
            </a:extLst>
          </p:cNvPr>
          <p:cNvSpPr txBox="1">
            <a:spLocks/>
          </p:cNvSpPr>
          <p:nvPr/>
        </p:nvSpPr>
        <p:spPr>
          <a:xfrm>
            <a:off x="92815" y="1290953"/>
            <a:ext cx="7308109" cy="425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6B693B-D74D-8C50-36AA-B97B77D0F8FA}"/>
              </a:ext>
            </a:extLst>
          </p:cNvPr>
          <p:cNvSpPr txBox="1"/>
          <p:nvPr/>
        </p:nvSpPr>
        <p:spPr>
          <a:xfrm>
            <a:off x="7400924" y="5450103"/>
            <a:ext cx="438626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24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3FE59E-9502-20FD-DEE9-4657E7248BF8}"/>
              </a:ext>
            </a:extLst>
          </p:cNvPr>
          <p:cNvSpPr txBox="1"/>
          <p:nvPr/>
        </p:nvSpPr>
        <p:spPr>
          <a:xfrm>
            <a:off x="6669306" y="210467"/>
            <a:ext cx="4386263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24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D722C30-263B-D104-5FBE-FA9C3E60015C}"/>
              </a:ext>
            </a:extLst>
          </p:cNvPr>
          <p:cNvSpPr txBox="1"/>
          <p:nvPr/>
        </p:nvSpPr>
        <p:spPr>
          <a:xfrm>
            <a:off x="7460136" y="5871562"/>
            <a:ext cx="43862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PIGMENTI E COLORANTI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2450FA47-DE16-B79C-7FF7-4B000EED76BE}"/>
              </a:ext>
            </a:extLst>
          </p:cNvPr>
          <p:cNvSpPr txBox="1"/>
          <p:nvPr/>
        </p:nvSpPr>
        <p:spPr>
          <a:xfrm>
            <a:off x="6898806" y="325214"/>
            <a:ext cx="4386263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COLORI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egnaposto testo 2">
            <a:extLst>
              <a:ext uri="{FF2B5EF4-FFF2-40B4-BE49-F238E27FC236}">
                <a16:creationId xmlns:a16="http://schemas.microsoft.com/office/drawing/2014/main" id="{B55AF158-A5C0-0815-41C3-A3019C261358}"/>
              </a:ext>
            </a:extLst>
          </p:cNvPr>
          <p:cNvSpPr txBox="1">
            <a:spLocks/>
          </p:cNvSpPr>
          <p:nvPr/>
        </p:nvSpPr>
        <p:spPr bwMode="auto">
          <a:xfrm>
            <a:off x="457200" y="1535113"/>
            <a:ext cx="4040188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PIGMENTI</a:t>
            </a:r>
          </a:p>
        </p:txBody>
      </p:sp>
      <p:sp>
        <p:nvSpPr>
          <p:cNvPr id="11" name="Segnaposto contenuto 3">
            <a:extLst>
              <a:ext uri="{FF2B5EF4-FFF2-40B4-BE49-F238E27FC236}">
                <a16:creationId xmlns:a16="http://schemas.microsoft.com/office/drawing/2014/main" id="{0A894F2A-BD55-C55E-AEA8-6CD732A83DD0}"/>
              </a:ext>
            </a:extLst>
          </p:cNvPr>
          <p:cNvSpPr txBox="1">
            <a:spLocks/>
          </p:cNvSpPr>
          <p:nvPr/>
        </p:nvSpPr>
        <p:spPr>
          <a:xfrm>
            <a:off x="457200" y="2714625"/>
            <a:ext cx="4040188" cy="34115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alt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Inorganici (minerali macinati).</a:t>
            </a:r>
          </a:p>
          <a:p>
            <a:pPr>
              <a:buFont typeface="Arial" panose="020B0604020202020204" pitchFamily="34" charset="0"/>
              <a:buNone/>
            </a:pPr>
            <a:endParaRPr lang="it-IT" altLang="it-IT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alt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Insolubili in fase disperdente (medium).</a:t>
            </a:r>
          </a:p>
          <a:p>
            <a:endParaRPr lang="it-IT" altLang="it-IT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Segnaposto testo 4">
            <a:extLst>
              <a:ext uri="{FF2B5EF4-FFF2-40B4-BE49-F238E27FC236}">
                <a16:creationId xmlns:a16="http://schemas.microsoft.com/office/drawing/2014/main" id="{2445A2D6-8CD6-1071-3FCC-523369D4C43D}"/>
              </a:ext>
            </a:extLst>
          </p:cNvPr>
          <p:cNvSpPr txBox="1">
            <a:spLocks/>
          </p:cNvSpPr>
          <p:nvPr/>
        </p:nvSpPr>
        <p:spPr>
          <a:xfrm>
            <a:off x="7291040" y="1559231"/>
            <a:ext cx="4041775" cy="639762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COLORANTI</a:t>
            </a:r>
          </a:p>
        </p:txBody>
      </p:sp>
      <p:sp>
        <p:nvSpPr>
          <p:cNvPr id="15" name="Segnaposto contenuto 5">
            <a:extLst>
              <a:ext uri="{FF2B5EF4-FFF2-40B4-BE49-F238E27FC236}">
                <a16:creationId xmlns:a16="http://schemas.microsoft.com/office/drawing/2014/main" id="{77143A66-8BA9-686B-DEF5-9DD546250E27}"/>
              </a:ext>
            </a:extLst>
          </p:cNvPr>
          <p:cNvSpPr txBox="1">
            <a:spLocks/>
          </p:cNvSpPr>
          <p:nvPr/>
        </p:nvSpPr>
        <p:spPr>
          <a:xfrm>
            <a:off x="7291040" y="2667683"/>
            <a:ext cx="4041775" cy="34115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alt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Organici (origine vegetale o animale).</a:t>
            </a:r>
          </a:p>
          <a:p>
            <a:pPr>
              <a:buFont typeface="Arial" panose="020B0604020202020204" pitchFamily="34" charset="0"/>
              <a:buNone/>
            </a:pPr>
            <a:endParaRPr lang="it-IT" altLang="it-IT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alt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Solubili in fase disperdente (medium).</a:t>
            </a:r>
          </a:p>
        </p:txBody>
      </p:sp>
    </p:spTree>
    <p:extLst>
      <p:ext uri="{BB962C8B-B14F-4D97-AF65-F5344CB8AC3E}">
        <p14:creationId xmlns:p14="http://schemas.microsoft.com/office/powerpoint/2010/main" val="2677476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4037A1E-1DA2-C593-507F-E3C014E53FA0}"/>
              </a:ext>
            </a:extLst>
          </p:cNvPr>
          <p:cNvSpPr txBox="1"/>
          <p:nvPr/>
        </p:nvSpPr>
        <p:spPr>
          <a:xfrm>
            <a:off x="1009829" y="6527140"/>
            <a:ext cx="6259161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Dipartimento di Scienze della Comunicazione</a:t>
            </a:r>
            <a:endParaRPr lang="it-IT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it-IT" dirty="0"/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A71575D-AF4A-92A2-BCB2-1CA5998F48D4}"/>
              </a:ext>
            </a:extLst>
          </p:cNvPr>
          <p:cNvSpPr txBox="1">
            <a:spLocks/>
          </p:cNvSpPr>
          <p:nvPr/>
        </p:nvSpPr>
        <p:spPr>
          <a:xfrm>
            <a:off x="92815" y="1290953"/>
            <a:ext cx="7308109" cy="425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6B693B-D74D-8C50-36AA-B97B77D0F8FA}"/>
              </a:ext>
            </a:extLst>
          </p:cNvPr>
          <p:cNvSpPr txBox="1"/>
          <p:nvPr/>
        </p:nvSpPr>
        <p:spPr>
          <a:xfrm>
            <a:off x="7400924" y="5450103"/>
            <a:ext cx="438626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24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3FE59E-9502-20FD-DEE9-4657E7248BF8}"/>
              </a:ext>
            </a:extLst>
          </p:cNvPr>
          <p:cNvSpPr txBox="1"/>
          <p:nvPr/>
        </p:nvSpPr>
        <p:spPr>
          <a:xfrm>
            <a:off x="6669306" y="210467"/>
            <a:ext cx="4386263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24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D722C30-263B-D104-5FBE-FA9C3E60015C}"/>
              </a:ext>
            </a:extLst>
          </p:cNvPr>
          <p:cNvSpPr txBox="1"/>
          <p:nvPr/>
        </p:nvSpPr>
        <p:spPr>
          <a:xfrm>
            <a:off x="7460136" y="5871562"/>
            <a:ext cx="43862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TRASFORMAZIONE DEI COLORANTI IN PIGMENTI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2450FA47-DE16-B79C-7FF7-4B000EED76BE}"/>
              </a:ext>
            </a:extLst>
          </p:cNvPr>
          <p:cNvSpPr txBox="1"/>
          <p:nvPr/>
        </p:nvSpPr>
        <p:spPr>
          <a:xfrm>
            <a:off x="6898806" y="325214"/>
            <a:ext cx="4386263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COLORI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Segnaposto testo 2">
            <a:extLst>
              <a:ext uri="{FF2B5EF4-FFF2-40B4-BE49-F238E27FC236}">
                <a16:creationId xmlns:a16="http://schemas.microsoft.com/office/drawing/2014/main" id="{24990135-74CE-837D-842A-8AED13356A19}"/>
              </a:ext>
            </a:extLst>
          </p:cNvPr>
          <p:cNvSpPr txBox="1">
            <a:spLocks/>
          </p:cNvSpPr>
          <p:nvPr/>
        </p:nvSpPr>
        <p:spPr bwMode="auto">
          <a:xfrm>
            <a:off x="2137268" y="1612382"/>
            <a:ext cx="4040188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ASSORBIMENTO IN POLVERI</a:t>
            </a:r>
          </a:p>
        </p:txBody>
      </p:sp>
      <p:sp>
        <p:nvSpPr>
          <p:cNvPr id="13" name="Segnaposto contenuto 3">
            <a:extLst>
              <a:ext uri="{FF2B5EF4-FFF2-40B4-BE49-F238E27FC236}">
                <a16:creationId xmlns:a16="http://schemas.microsoft.com/office/drawing/2014/main" id="{618AE759-CC19-54EB-5298-57764C47F81C}"/>
              </a:ext>
            </a:extLst>
          </p:cNvPr>
          <p:cNvSpPr txBox="1">
            <a:spLocks/>
          </p:cNvSpPr>
          <p:nvPr/>
        </p:nvSpPr>
        <p:spPr>
          <a:xfrm>
            <a:off x="2137268" y="2252144"/>
            <a:ext cx="4040188" cy="3951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altLang="it-IT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altLang="it-IT">
                <a:latin typeface="Times New Roman" panose="02020603050405020304" pitchFamily="18" charset="0"/>
                <a:cs typeface="Times New Roman" panose="02020603050405020304" pitchFamily="18" charset="0"/>
              </a:rPr>
              <a:t>Vaporizzazione della componente liquida.</a:t>
            </a:r>
          </a:p>
          <a:p>
            <a:endParaRPr lang="it-IT" altLang="it-IT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altLang="it-IT">
                <a:latin typeface="Times New Roman" panose="02020603050405020304" pitchFamily="18" charset="0"/>
                <a:cs typeface="Times New Roman" panose="02020603050405020304" pitchFamily="18" charset="0"/>
              </a:rPr>
              <a:t>Scioglimento in medium (olio o tempera).</a:t>
            </a:r>
          </a:p>
        </p:txBody>
      </p:sp>
      <p:sp>
        <p:nvSpPr>
          <p:cNvPr id="15" name="Segnaposto testo 4">
            <a:extLst>
              <a:ext uri="{FF2B5EF4-FFF2-40B4-BE49-F238E27FC236}">
                <a16:creationId xmlns:a16="http://schemas.microsoft.com/office/drawing/2014/main" id="{1AF58271-CADC-F744-2341-9677CFD90461}"/>
              </a:ext>
            </a:extLst>
          </p:cNvPr>
          <p:cNvSpPr txBox="1">
            <a:spLocks/>
          </p:cNvSpPr>
          <p:nvPr/>
        </p:nvSpPr>
        <p:spPr>
          <a:xfrm>
            <a:off x="6325093" y="1612382"/>
            <a:ext cx="4041775" cy="639762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it-IT" sz="3200">
                <a:latin typeface="Times New Roman" panose="02020603050405020304" pitchFamily="18" charset="0"/>
                <a:cs typeface="Times New Roman" panose="02020603050405020304" pitchFamily="18" charset="0"/>
              </a:rPr>
              <a:t>ASSORBIMENTO IN GEL</a:t>
            </a: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Segnaposto contenuto 5">
            <a:extLst>
              <a:ext uri="{FF2B5EF4-FFF2-40B4-BE49-F238E27FC236}">
                <a16:creationId xmlns:a16="http://schemas.microsoft.com/office/drawing/2014/main" id="{68ECC7A4-3A66-1258-0523-B7E02E516BF5}"/>
              </a:ext>
            </a:extLst>
          </p:cNvPr>
          <p:cNvSpPr txBox="1">
            <a:spLocks/>
          </p:cNvSpPr>
          <p:nvPr/>
        </p:nvSpPr>
        <p:spPr>
          <a:xfrm>
            <a:off x="6325093" y="2252144"/>
            <a:ext cx="4041775" cy="3951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altLang="it-IT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altLang="it-IT">
                <a:latin typeface="Times New Roman" panose="02020603050405020304" pitchFamily="18" charset="0"/>
                <a:cs typeface="Times New Roman" panose="02020603050405020304" pitchFamily="18" charset="0"/>
              </a:rPr>
              <a:t>Dispersione in gel</a:t>
            </a:r>
          </a:p>
          <a:p>
            <a:endParaRPr lang="it-IT" altLang="it-IT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Arial" panose="020B0604020202020204" pitchFamily="34" charset="0"/>
              <a:buNone/>
            </a:pPr>
            <a:endParaRPr lang="it-IT" altLang="it-IT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it-IT" altLang="it-IT">
                <a:latin typeface="Times New Roman" panose="02020603050405020304" pitchFamily="18" charset="0"/>
                <a:cs typeface="Times New Roman" panose="02020603050405020304" pitchFamily="18" charset="0"/>
              </a:rPr>
              <a:t>		LACCA</a:t>
            </a:r>
            <a:endParaRPr lang="it-IT" alt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B9F8E218-FE4B-C79E-FB1F-C2FC1157A689}"/>
              </a:ext>
            </a:extLst>
          </p:cNvPr>
          <p:cNvCxnSpPr/>
          <p:nvPr/>
        </p:nvCxnSpPr>
        <p:spPr>
          <a:xfrm rot="5400000">
            <a:off x="7503018" y="4041257"/>
            <a:ext cx="642937" cy="1588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6950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4037A1E-1DA2-C593-507F-E3C014E53FA0}"/>
              </a:ext>
            </a:extLst>
          </p:cNvPr>
          <p:cNvSpPr txBox="1"/>
          <p:nvPr/>
        </p:nvSpPr>
        <p:spPr>
          <a:xfrm>
            <a:off x="1009829" y="6527140"/>
            <a:ext cx="8769602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Dipartimento di Scienze della Comunicazione</a:t>
            </a:r>
            <a:endParaRPr lang="it-IT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it-IT" dirty="0"/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A71575D-AF4A-92A2-BCB2-1CA5998F48D4}"/>
              </a:ext>
            </a:extLst>
          </p:cNvPr>
          <p:cNvSpPr txBox="1">
            <a:spLocks/>
          </p:cNvSpPr>
          <p:nvPr/>
        </p:nvSpPr>
        <p:spPr>
          <a:xfrm>
            <a:off x="92815" y="1290953"/>
            <a:ext cx="7308109" cy="425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6B693B-D74D-8C50-36AA-B97B77D0F8FA}"/>
              </a:ext>
            </a:extLst>
          </p:cNvPr>
          <p:cNvSpPr txBox="1"/>
          <p:nvPr/>
        </p:nvSpPr>
        <p:spPr>
          <a:xfrm>
            <a:off x="7400924" y="5450103"/>
            <a:ext cx="438626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24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3FE59E-9502-20FD-DEE9-4657E7248BF8}"/>
              </a:ext>
            </a:extLst>
          </p:cNvPr>
          <p:cNvSpPr txBox="1"/>
          <p:nvPr/>
        </p:nvSpPr>
        <p:spPr>
          <a:xfrm>
            <a:off x="6669306" y="210467"/>
            <a:ext cx="4386263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24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D722C30-263B-D104-5FBE-FA9C3E60015C}"/>
              </a:ext>
            </a:extLst>
          </p:cNvPr>
          <p:cNvSpPr txBox="1"/>
          <p:nvPr/>
        </p:nvSpPr>
        <p:spPr>
          <a:xfrm>
            <a:off x="7460136" y="5871562"/>
            <a:ext cx="43862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LACCA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2450FA47-DE16-B79C-7FF7-4B000EED76BE}"/>
              </a:ext>
            </a:extLst>
          </p:cNvPr>
          <p:cNvSpPr txBox="1"/>
          <p:nvPr/>
        </p:nvSpPr>
        <p:spPr>
          <a:xfrm>
            <a:off x="6898806" y="325214"/>
            <a:ext cx="4386263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COLORI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egnaposto contenuto 2">
            <a:extLst>
              <a:ext uri="{FF2B5EF4-FFF2-40B4-BE49-F238E27FC236}">
                <a16:creationId xmlns:a16="http://schemas.microsoft.com/office/drawing/2014/main" id="{371E43A6-4183-8EFC-66A8-A80E1AAE0ECF}"/>
              </a:ext>
            </a:extLst>
          </p:cNvPr>
          <p:cNvSpPr txBox="1">
            <a:spLocks/>
          </p:cNvSpPr>
          <p:nvPr/>
        </p:nvSpPr>
        <p:spPr>
          <a:xfrm>
            <a:off x="1679609" y="1951888"/>
            <a:ext cx="8229600" cy="4564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GOMMALACCA: resina di origine animale (insetti).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it-IT" alt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NITROCELLULOSA: resina da legno o cotone.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it-IT" alt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POLIMERI SINTETICI: plastiche chimiche.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it-IT" altLang="it-IT" dirty="0"/>
          </a:p>
          <a:p>
            <a:pPr marL="514350" indent="-514350"/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3592837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4037A1E-1DA2-C593-507F-E3C014E53FA0}"/>
              </a:ext>
            </a:extLst>
          </p:cNvPr>
          <p:cNvSpPr txBox="1"/>
          <p:nvPr/>
        </p:nvSpPr>
        <p:spPr>
          <a:xfrm>
            <a:off x="1009829" y="6527140"/>
            <a:ext cx="7723466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Dipartimento di Scienze della Comunicazione</a:t>
            </a:r>
            <a:endParaRPr lang="it-IT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it-IT" dirty="0"/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A71575D-AF4A-92A2-BCB2-1CA5998F48D4}"/>
              </a:ext>
            </a:extLst>
          </p:cNvPr>
          <p:cNvSpPr txBox="1">
            <a:spLocks/>
          </p:cNvSpPr>
          <p:nvPr/>
        </p:nvSpPr>
        <p:spPr>
          <a:xfrm>
            <a:off x="92815" y="1290953"/>
            <a:ext cx="7308109" cy="425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6B693B-D74D-8C50-36AA-B97B77D0F8FA}"/>
              </a:ext>
            </a:extLst>
          </p:cNvPr>
          <p:cNvSpPr txBox="1"/>
          <p:nvPr/>
        </p:nvSpPr>
        <p:spPr>
          <a:xfrm>
            <a:off x="7400924" y="5450103"/>
            <a:ext cx="438626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24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3FE59E-9502-20FD-DEE9-4657E7248BF8}"/>
              </a:ext>
            </a:extLst>
          </p:cNvPr>
          <p:cNvSpPr txBox="1"/>
          <p:nvPr/>
        </p:nvSpPr>
        <p:spPr>
          <a:xfrm>
            <a:off x="6669306" y="210467"/>
            <a:ext cx="4386263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24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D722C30-263B-D104-5FBE-FA9C3E60015C}"/>
              </a:ext>
            </a:extLst>
          </p:cNvPr>
          <p:cNvSpPr txBox="1"/>
          <p:nvPr/>
        </p:nvSpPr>
        <p:spPr>
          <a:xfrm>
            <a:off x="7460136" y="5871562"/>
            <a:ext cx="43862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CLASSI DI COLORI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2450FA47-DE16-B79C-7FF7-4B000EED76BE}"/>
              </a:ext>
            </a:extLst>
          </p:cNvPr>
          <p:cNvSpPr txBox="1"/>
          <p:nvPr/>
        </p:nvSpPr>
        <p:spPr>
          <a:xfrm>
            <a:off x="6622116" y="313546"/>
            <a:ext cx="4386263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COLORI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Segnaposto testo 2">
            <a:extLst>
              <a:ext uri="{FF2B5EF4-FFF2-40B4-BE49-F238E27FC236}">
                <a16:creationId xmlns:a16="http://schemas.microsoft.com/office/drawing/2014/main" id="{2095F924-707C-A396-5336-2F22124C09CC}"/>
              </a:ext>
            </a:extLst>
          </p:cNvPr>
          <p:cNvSpPr txBox="1">
            <a:spLocks/>
          </p:cNvSpPr>
          <p:nvPr/>
        </p:nvSpPr>
        <p:spPr>
          <a:xfrm>
            <a:off x="-544377" y="1389531"/>
            <a:ext cx="4040188" cy="639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alt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PIGMENTI</a:t>
            </a:r>
          </a:p>
        </p:txBody>
      </p:sp>
      <p:sp>
        <p:nvSpPr>
          <p:cNvPr id="19" name="Segnaposto contenuto 3">
            <a:extLst>
              <a:ext uri="{FF2B5EF4-FFF2-40B4-BE49-F238E27FC236}">
                <a16:creationId xmlns:a16="http://schemas.microsoft.com/office/drawing/2014/main" id="{C1090D6D-141C-0A52-3BB4-FB5B8C5B060C}"/>
              </a:ext>
            </a:extLst>
          </p:cNvPr>
          <p:cNvSpPr txBox="1">
            <a:spLocks/>
          </p:cNvSpPr>
          <p:nvPr/>
        </p:nvSpPr>
        <p:spPr>
          <a:xfrm>
            <a:off x="592503" y="1961681"/>
            <a:ext cx="4214813" cy="395128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altLang="it-IT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FERRO</a:t>
            </a:r>
            <a:r>
              <a:rPr lang="it-IT" alt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ROSSI</a:t>
            </a:r>
          </a:p>
          <a:p>
            <a:r>
              <a:rPr lang="it-IT" altLang="it-IT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RAME</a:t>
            </a:r>
            <a:r>
              <a:rPr lang="it-IT" alt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AZZURRI</a:t>
            </a:r>
          </a:p>
          <a:p>
            <a:r>
              <a:rPr lang="it-IT" altLang="it-IT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COBALTO</a:t>
            </a:r>
            <a:r>
              <a:rPr lang="it-IT" alt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BLU</a:t>
            </a:r>
          </a:p>
          <a:p>
            <a:r>
              <a:rPr lang="it-IT" altLang="it-IT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NICHEL</a:t>
            </a:r>
            <a:r>
              <a:rPr lang="it-IT" alt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VERDE MARE</a:t>
            </a:r>
          </a:p>
          <a:p>
            <a:r>
              <a:rPr lang="it-IT" altLang="it-IT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CROMO</a:t>
            </a:r>
            <a:r>
              <a:rPr lang="it-IT" alt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VERDE SMERALDO E ROSSO RUBINO</a:t>
            </a:r>
          </a:p>
          <a:p>
            <a:r>
              <a:rPr lang="it-IT" altLang="it-IT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GESSO</a:t>
            </a:r>
            <a:r>
              <a:rPr lang="it-IT" alt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BIANCO</a:t>
            </a:r>
          </a:p>
        </p:txBody>
      </p:sp>
      <p:sp>
        <p:nvSpPr>
          <p:cNvPr id="20" name="Segnaposto testo 4">
            <a:extLst>
              <a:ext uri="{FF2B5EF4-FFF2-40B4-BE49-F238E27FC236}">
                <a16:creationId xmlns:a16="http://schemas.microsoft.com/office/drawing/2014/main" id="{C8A23146-2229-9381-DD8E-6114190BCA70}"/>
              </a:ext>
            </a:extLst>
          </p:cNvPr>
          <p:cNvSpPr txBox="1">
            <a:spLocks/>
          </p:cNvSpPr>
          <p:nvPr/>
        </p:nvSpPr>
        <p:spPr>
          <a:xfrm>
            <a:off x="6303682" y="1350770"/>
            <a:ext cx="4041775" cy="6397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alt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COLORANTI</a:t>
            </a:r>
          </a:p>
        </p:txBody>
      </p:sp>
      <p:sp>
        <p:nvSpPr>
          <p:cNvPr id="21" name="Segnaposto contenuto 5">
            <a:extLst>
              <a:ext uri="{FF2B5EF4-FFF2-40B4-BE49-F238E27FC236}">
                <a16:creationId xmlns:a16="http://schemas.microsoft.com/office/drawing/2014/main" id="{51BF4DA6-FCFF-0130-C82B-08D31BD98C65}"/>
              </a:ext>
            </a:extLst>
          </p:cNvPr>
          <p:cNvSpPr txBox="1">
            <a:spLocks/>
          </p:cNvSpPr>
          <p:nvPr/>
        </p:nvSpPr>
        <p:spPr>
          <a:xfrm>
            <a:off x="6096000" y="1953513"/>
            <a:ext cx="4500562" cy="30718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altLang="it-IT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PORPORA DI TIRO </a:t>
            </a:r>
            <a:r>
              <a:rPr lang="it-IT" alt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MOLLUSCO (MUREX)</a:t>
            </a:r>
          </a:p>
          <a:p>
            <a:r>
              <a:rPr lang="it-IT" altLang="it-IT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INDACO</a:t>
            </a:r>
            <a:r>
              <a:rPr lang="it-IT" alt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ERBA</a:t>
            </a:r>
          </a:p>
          <a:p>
            <a:r>
              <a:rPr lang="it-IT" altLang="it-IT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ROSSO ROBBIA </a:t>
            </a:r>
            <a:r>
              <a:rPr lang="it-IT" alt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RADICE</a:t>
            </a:r>
          </a:p>
          <a:p>
            <a:r>
              <a:rPr lang="it-IT" altLang="it-IT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COCCINIGLIA</a:t>
            </a:r>
            <a:r>
              <a:rPr lang="it-IT" alt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INSETTO</a:t>
            </a:r>
          </a:p>
          <a:p>
            <a:r>
              <a:rPr lang="it-IT" altLang="it-IT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CARBONE</a:t>
            </a:r>
            <a:r>
              <a:rPr lang="it-IT" alt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NERO</a:t>
            </a:r>
          </a:p>
        </p:txBody>
      </p:sp>
      <p:sp>
        <p:nvSpPr>
          <p:cNvPr id="22" name="Titolo 1">
            <a:extLst>
              <a:ext uri="{FF2B5EF4-FFF2-40B4-BE49-F238E27FC236}">
                <a16:creationId xmlns:a16="http://schemas.microsoft.com/office/drawing/2014/main" id="{BA5E417E-59C7-59E9-BEA4-1ADE52151A2A}"/>
              </a:ext>
            </a:extLst>
          </p:cNvPr>
          <p:cNvSpPr txBox="1">
            <a:spLocks/>
          </p:cNvSpPr>
          <p:nvPr/>
        </p:nvSpPr>
        <p:spPr>
          <a:xfrm>
            <a:off x="2072466" y="5359044"/>
            <a:ext cx="8229600" cy="15716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it-IT" sz="44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027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4037A1E-1DA2-C593-507F-E3C014E53FA0}"/>
              </a:ext>
            </a:extLst>
          </p:cNvPr>
          <p:cNvSpPr txBox="1"/>
          <p:nvPr/>
        </p:nvSpPr>
        <p:spPr>
          <a:xfrm>
            <a:off x="1009829" y="6527140"/>
            <a:ext cx="7057039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Dipartimento di Scienze della Comunicazione</a:t>
            </a:r>
            <a:endParaRPr lang="it-IT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it-IT" dirty="0"/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A71575D-AF4A-92A2-BCB2-1CA5998F48D4}"/>
              </a:ext>
            </a:extLst>
          </p:cNvPr>
          <p:cNvSpPr txBox="1">
            <a:spLocks/>
          </p:cNvSpPr>
          <p:nvPr/>
        </p:nvSpPr>
        <p:spPr>
          <a:xfrm>
            <a:off x="92815" y="1290953"/>
            <a:ext cx="7308109" cy="425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6B693B-D74D-8C50-36AA-B97B77D0F8FA}"/>
              </a:ext>
            </a:extLst>
          </p:cNvPr>
          <p:cNvSpPr txBox="1"/>
          <p:nvPr/>
        </p:nvSpPr>
        <p:spPr>
          <a:xfrm>
            <a:off x="7400924" y="5450103"/>
            <a:ext cx="438626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24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3FE59E-9502-20FD-DEE9-4657E7248BF8}"/>
              </a:ext>
            </a:extLst>
          </p:cNvPr>
          <p:cNvSpPr txBox="1"/>
          <p:nvPr/>
        </p:nvSpPr>
        <p:spPr>
          <a:xfrm>
            <a:off x="6669306" y="210467"/>
            <a:ext cx="4386263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24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D722C30-263B-D104-5FBE-FA9C3E60015C}"/>
              </a:ext>
            </a:extLst>
          </p:cNvPr>
          <p:cNvSpPr txBox="1"/>
          <p:nvPr/>
        </p:nvSpPr>
        <p:spPr>
          <a:xfrm>
            <a:off x="7460136" y="5871562"/>
            <a:ext cx="43862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PIGMENTI E COLORANTI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2450FA47-DE16-B79C-7FF7-4B000EED76BE}"/>
              </a:ext>
            </a:extLst>
          </p:cNvPr>
          <p:cNvSpPr txBox="1"/>
          <p:nvPr/>
        </p:nvSpPr>
        <p:spPr>
          <a:xfrm>
            <a:off x="6898806" y="325214"/>
            <a:ext cx="4386263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COLORI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E55F1831-AD38-FA6E-9957-3D055AD6196F}"/>
              </a:ext>
            </a:extLst>
          </p:cNvPr>
          <p:cNvSpPr txBox="1">
            <a:spLocks/>
          </p:cNvSpPr>
          <p:nvPr/>
        </p:nvSpPr>
        <p:spPr>
          <a:xfrm>
            <a:off x="1524000" y="2491129"/>
            <a:ext cx="9144000" cy="1857375"/>
          </a:xfrm>
          <a:prstGeom prst="rect">
            <a:avLst/>
          </a:prstGeom>
        </p:spPr>
        <p:txBody>
          <a:bodyPr anchor="ctr">
            <a:normAutofit fontScale="92500"/>
          </a:bodyPr>
          <a:lstStyle/>
          <a:p>
            <a:pPr marL="457200" indent="-457200" eaLnBrk="1" fontAlgn="auto" hangingPunct="1">
              <a:spcAft>
                <a:spcPts val="0"/>
              </a:spcAft>
              <a:buFontTx/>
              <a:buAutoNum type="arabicPeriod"/>
              <a:defRPr/>
            </a:pPr>
            <a:r>
              <a:rPr lang="it-IT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DAL RAME: </a:t>
            </a:r>
            <a:r>
              <a:rPr lang="it-IT" sz="24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AZZURRITE</a:t>
            </a:r>
            <a:r>
              <a:rPr lang="it-IT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(succedaneo del blu oltremare – lapislazzuli).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AutoNum type="arabicPeriod"/>
              <a:defRPr/>
            </a:pPr>
            <a:endParaRPr lang="it-IT" sz="24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Tx/>
              <a:buAutoNum type="arabicPeriod"/>
              <a:defRPr/>
            </a:pPr>
            <a:r>
              <a:rPr lang="it-IT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it-IT" sz="24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VERMIGLIONE</a:t>
            </a:r>
            <a:r>
              <a:rPr lang="it-IT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(ZOLFO E MERCURIO): chiamato così perché si riteneva che avesse la stessa composizione del rosso cremisi (dal verme “kermes </a:t>
            </a:r>
            <a:r>
              <a:rPr lang="it-IT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vermilio</a:t>
            </a:r>
            <a:r>
              <a:rPr lang="it-IT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”).</a:t>
            </a:r>
          </a:p>
        </p:txBody>
      </p:sp>
    </p:spTree>
    <p:extLst>
      <p:ext uri="{BB962C8B-B14F-4D97-AF65-F5344CB8AC3E}">
        <p14:creationId xmlns:p14="http://schemas.microsoft.com/office/powerpoint/2010/main" val="97823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4037A1E-1DA2-C593-507F-E3C014E53FA0}"/>
              </a:ext>
            </a:extLst>
          </p:cNvPr>
          <p:cNvSpPr txBox="1"/>
          <p:nvPr/>
        </p:nvSpPr>
        <p:spPr>
          <a:xfrm>
            <a:off x="1009829" y="6527140"/>
            <a:ext cx="7018293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Dipartimento di Scienze della Comunicazione</a:t>
            </a:r>
            <a:endParaRPr lang="it-IT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it-IT" dirty="0"/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A71575D-AF4A-92A2-BCB2-1CA5998F48D4}"/>
              </a:ext>
            </a:extLst>
          </p:cNvPr>
          <p:cNvSpPr txBox="1">
            <a:spLocks/>
          </p:cNvSpPr>
          <p:nvPr/>
        </p:nvSpPr>
        <p:spPr>
          <a:xfrm>
            <a:off x="92815" y="1290953"/>
            <a:ext cx="7308109" cy="425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6B693B-D74D-8C50-36AA-B97B77D0F8FA}"/>
              </a:ext>
            </a:extLst>
          </p:cNvPr>
          <p:cNvSpPr txBox="1"/>
          <p:nvPr/>
        </p:nvSpPr>
        <p:spPr>
          <a:xfrm>
            <a:off x="7400924" y="5450103"/>
            <a:ext cx="438626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24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3FE59E-9502-20FD-DEE9-4657E7248BF8}"/>
              </a:ext>
            </a:extLst>
          </p:cNvPr>
          <p:cNvSpPr txBox="1"/>
          <p:nvPr/>
        </p:nvSpPr>
        <p:spPr>
          <a:xfrm>
            <a:off x="6669306" y="210467"/>
            <a:ext cx="4386263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24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D722C30-263B-D104-5FBE-FA9C3E60015C}"/>
              </a:ext>
            </a:extLst>
          </p:cNvPr>
          <p:cNvSpPr txBox="1"/>
          <p:nvPr/>
        </p:nvSpPr>
        <p:spPr>
          <a:xfrm>
            <a:off x="7460136" y="5871562"/>
            <a:ext cx="43862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LA DORATURA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2450FA47-DE16-B79C-7FF7-4B000EED76BE}"/>
              </a:ext>
            </a:extLst>
          </p:cNvPr>
          <p:cNvSpPr txBox="1"/>
          <p:nvPr/>
        </p:nvSpPr>
        <p:spPr>
          <a:xfrm>
            <a:off x="6898806" y="325214"/>
            <a:ext cx="4386263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COLORI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Segnaposto testo 2">
            <a:extLst>
              <a:ext uri="{FF2B5EF4-FFF2-40B4-BE49-F238E27FC236}">
                <a16:creationId xmlns:a16="http://schemas.microsoft.com/office/drawing/2014/main" id="{9368A76A-4D4D-E6B6-AE33-03E4AB76E273}"/>
              </a:ext>
            </a:extLst>
          </p:cNvPr>
          <p:cNvSpPr txBox="1">
            <a:spLocks/>
          </p:cNvSpPr>
          <p:nvPr/>
        </p:nvSpPr>
        <p:spPr>
          <a:xfrm>
            <a:off x="1726775" y="1359549"/>
            <a:ext cx="4040188" cy="639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alt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FOGLIA</a:t>
            </a:r>
          </a:p>
        </p:txBody>
      </p:sp>
      <p:sp>
        <p:nvSpPr>
          <p:cNvPr id="15" name="Segnaposto contenuto 3">
            <a:extLst>
              <a:ext uri="{FF2B5EF4-FFF2-40B4-BE49-F238E27FC236}">
                <a16:creationId xmlns:a16="http://schemas.microsoft.com/office/drawing/2014/main" id="{6720535B-87D2-EA02-7F0F-1D52E7B3FA9E}"/>
              </a:ext>
            </a:extLst>
          </p:cNvPr>
          <p:cNvSpPr txBox="1">
            <a:spLocks/>
          </p:cNvSpPr>
          <p:nvPr/>
        </p:nvSpPr>
        <p:spPr>
          <a:xfrm>
            <a:off x="1689959" y="1836514"/>
            <a:ext cx="4040188" cy="396875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alt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BATTITURA</a:t>
            </a:r>
          </a:p>
          <a:p>
            <a:r>
              <a:rPr lang="it-IT" alt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MISSIONE (MORDENTE):</a:t>
            </a:r>
          </a:p>
          <a:p>
            <a:pPr lvl="1"/>
            <a:r>
              <a:rPr lang="it-IT" alt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Albume	      ACQUA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it-IT" alt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 (ammorbidente)</a:t>
            </a:r>
          </a:p>
          <a:p>
            <a:pPr lvl="1"/>
            <a:r>
              <a:rPr lang="it-IT" alt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Gomma                  </a:t>
            </a:r>
            <a:r>
              <a:rPr lang="it-IT" altLang="it-IT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it-IT" alt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        	</a:t>
            </a:r>
          </a:p>
          <a:p>
            <a:pPr lvl="1"/>
            <a:r>
              <a:rPr lang="it-IT" alt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Miele 	 LACCA O OLIO 			     (fissaggio)</a:t>
            </a:r>
          </a:p>
          <a:p>
            <a:pPr lvl="1">
              <a:buFont typeface="Arial" panose="020B0604020202020204" pitchFamily="34" charset="0"/>
              <a:buNone/>
            </a:pPr>
            <a:endParaRPr lang="it-IT" alt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Segnaposto testo 4">
            <a:extLst>
              <a:ext uri="{FF2B5EF4-FFF2-40B4-BE49-F238E27FC236}">
                <a16:creationId xmlns:a16="http://schemas.microsoft.com/office/drawing/2014/main" id="{0B206F64-25CB-0330-8C7B-90B016664414}"/>
              </a:ext>
            </a:extLst>
          </p:cNvPr>
          <p:cNvSpPr txBox="1">
            <a:spLocks/>
          </p:cNvSpPr>
          <p:nvPr/>
        </p:nvSpPr>
        <p:spPr>
          <a:xfrm>
            <a:off x="7400923" y="1343053"/>
            <a:ext cx="4041775" cy="6397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alt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POLVERE</a:t>
            </a:r>
          </a:p>
        </p:txBody>
      </p:sp>
      <p:sp>
        <p:nvSpPr>
          <p:cNvPr id="18" name="Segnaposto contenuto 5">
            <a:extLst>
              <a:ext uri="{FF2B5EF4-FFF2-40B4-BE49-F238E27FC236}">
                <a16:creationId xmlns:a16="http://schemas.microsoft.com/office/drawing/2014/main" id="{5A26C4CE-FBF6-B7DB-2D4D-9E98F292E39A}"/>
              </a:ext>
            </a:extLst>
          </p:cNvPr>
          <p:cNvSpPr txBox="1">
            <a:spLocks/>
          </p:cNvSpPr>
          <p:nvPr/>
        </p:nvSpPr>
        <p:spPr>
          <a:xfrm>
            <a:off x="5904772" y="1836514"/>
            <a:ext cx="4284662" cy="446881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  <a:defRPr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Particelle d’oro non si frantumano ma si fondono.</a:t>
            </a:r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it-IT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AMALGAMA DI MERCURIO</a:t>
            </a:r>
          </a:p>
          <a:p>
            <a:pPr marL="457200" indent="-457200">
              <a:buFont typeface="Arial" charset="0"/>
              <a:buAutoNum type="arabicPeriod"/>
              <a:defRPr/>
            </a:pPr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charset="0"/>
              <a:buNone/>
              <a:defRPr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    PASTA</a:t>
            </a:r>
          </a:p>
          <a:p>
            <a:pPr marL="457200" indent="-457200">
              <a:buFont typeface="Arial" charset="0"/>
              <a:buNone/>
              <a:defRPr/>
            </a:pPr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charset="0"/>
              <a:buNone/>
              <a:defRPr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MERCURIO VAPORIZZATO = POLVERE D’ORO</a:t>
            </a:r>
          </a:p>
          <a:p>
            <a:pPr marL="457200" indent="-457200">
              <a:buFont typeface="Arial" charset="0"/>
              <a:buAutoNum type="arabicPeriod"/>
              <a:defRPr/>
            </a:pPr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charset="0"/>
              <a:buNone/>
              <a:defRPr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 </a:t>
            </a:r>
            <a:r>
              <a:rPr lang="it-IT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FRANTUMAZIONE CON SALE</a:t>
            </a:r>
          </a:p>
        </p:txBody>
      </p:sp>
      <p:sp>
        <p:nvSpPr>
          <p:cNvPr id="19" name="Parentesi graffa chiusa 18">
            <a:extLst>
              <a:ext uri="{FF2B5EF4-FFF2-40B4-BE49-F238E27FC236}">
                <a16:creationId xmlns:a16="http://schemas.microsoft.com/office/drawing/2014/main" id="{D7DADCD1-4CCD-8FEF-FD1D-599D69138B06}"/>
              </a:ext>
            </a:extLst>
          </p:cNvPr>
          <p:cNvSpPr/>
          <p:nvPr/>
        </p:nvSpPr>
        <p:spPr>
          <a:xfrm>
            <a:off x="3469120" y="2484528"/>
            <a:ext cx="142875" cy="2214562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Connettore 2 19">
            <a:extLst>
              <a:ext uri="{FF2B5EF4-FFF2-40B4-BE49-F238E27FC236}">
                <a16:creationId xmlns:a16="http://schemas.microsoft.com/office/drawing/2014/main" id="{77D7CA5C-FD27-9968-0794-B901EDCD511B}"/>
              </a:ext>
            </a:extLst>
          </p:cNvPr>
          <p:cNvCxnSpPr/>
          <p:nvPr/>
        </p:nvCxnSpPr>
        <p:spPr>
          <a:xfrm rot="5400000">
            <a:off x="7441472" y="3371626"/>
            <a:ext cx="500062" cy="1588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>
            <a:extLst>
              <a:ext uri="{FF2B5EF4-FFF2-40B4-BE49-F238E27FC236}">
                <a16:creationId xmlns:a16="http://schemas.microsoft.com/office/drawing/2014/main" id="{2A573299-4B2C-DA14-AB45-F1C14CA4D37B}"/>
              </a:ext>
            </a:extLst>
          </p:cNvPr>
          <p:cNvCxnSpPr/>
          <p:nvPr/>
        </p:nvCxnSpPr>
        <p:spPr>
          <a:xfrm rot="5400000">
            <a:off x="7441471" y="4157439"/>
            <a:ext cx="500063" cy="1588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itolo 1">
            <a:extLst>
              <a:ext uri="{FF2B5EF4-FFF2-40B4-BE49-F238E27FC236}">
                <a16:creationId xmlns:a16="http://schemas.microsoft.com/office/drawing/2014/main" id="{927E01E1-4D1A-1D63-C9E2-EABE80010576}"/>
              </a:ext>
            </a:extLst>
          </p:cNvPr>
          <p:cNvSpPr txBox="1">
            <a:spLocks/>
          </p:cNvSpPr>
          <p:nvPr/>
        </p:nvSpPr>
        <p:spPr>
          <a:xfrm>
            <a:off x="1901736" y="4540577"/>
            <a:ext cx="8229600" cy="10001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16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SUCCEDANEO: </a:t>
            </a:r>
            <a:r>
              <a:rPr lang="it-IT" sz="16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ORPIMENTO</a:t>
            </a:r>
            <a:r>
              <a:rPr lang="it-IT" sz="16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(Solfuro di Arsenico)</a:t>
            </a:r>
          </a:p>
        </p:txBody>
      </p:sp>
    </p:spTree>
    <p:extLst>
      <p:ext uri="{BB962C8B-B14F-4D97-AF65-F5344CB8AC3E}">
        <p14:creationId xmlns:p14="http://schemas.microsoft.com/office/powerpoint/2010/main" val="1779248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4037A1E-1DA2-C593-507F-E3C014E53FA0}"/>
              </a:ext>
            </a:extLst>
          </p:cNvPr>
          <p:cNvSpPr txBox="1"/>
          <p:nvPr/>
        </p:nvSpPr>
        <p:spPr>
          <a:xfrm>
            <a:off x="1009829" y="6527140"/>
            <a:ext cx="6041900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Dipartimento di Scienze della Comunicazione</a:t>
            </a:r>
            <a:endParaRPr lang="it-IT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it-IT" dirty="0"/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A71575D-AF4A-92A2-BCB2-1CA5998F48D4}"/>
              </a:ext>
            </a:extLst>
          </p:cNvPr>
          <p:cNvSpPr txBox="1">
            <a:spLocks/>
          </p:cNvSpPr>
          <p:nvPr/>
        </p:nvSpPr>
        <p:spPr>
          <a:xfrm>
            <a:off x="92815" y="1290953"/>
            <a:ext cx="7308109" cy="425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6B693B-D74D-8C50-36AA-B97B77D0F8FA}"/>
              </a:ext>
            </a:extLst>
          </p:cNvPr>
          <p:cNvSpPr txBox="1"/>
          <p:nvPr/>
        </p:nvSpPr>
        <p:spPr>
          <a:xfrm>
            <a:off x="7400924" y="5450103"/>
            <a:ext cx="438626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24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3FE59E-9502-20FD-DEE9-4657E7248BF8}"/>
              </a:ext>
            </a:extLst>
          </p:cNvPr>
          <p:cNvSpPr txBox="1"/>
          <p:nvPr/>
        </p:nvSpPr>
        <p:spPr>
          <a:xfrm>
            <a:off x="6669306" y="210467"/>
            <a:ext cx="4386263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24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D722C30-263B-D104-5FBE-FA9C3E60015C}"/>
              </a:ext>
            </a:extLst>
          </p:cNvPr>
          <p:cNvSpPr txBox="1"/>
          <p:nvPr/>
        </p:nvSpPr>
        <p:spPr>
          <a:xfrm>
            <a:off x="7460136" y="5871562"/>
            <a:ext cx="43862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BIANCHI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2450FA47-DE16-B79C-7FF7-4B000EED76BE}"/>
              </a:ext>
            </a:extLst>
          </p:cNvPr>
          <p:cNvSpPr txBox="1"/>
          <p:nvPr/>
        </p:nvSpPr>
        <p:spPr>
          <a:xfrm>
            <a:off x="6898806" y="325214"/>
            <a:ext cx="4386263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COLORI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egnaposto contenuto 2">
            <a:extLst>
              <a:ext uri="{FF2B5EF4-FFF2-40B4-BE49-F238E27FC236}">
                <a16:creationId xmlns:a16="http://schemas.microsoft.com/office/drawing/2014/main" id="{22B752CF-5FB1-CE53-76C1-0C73364D1F3D}"/>
              </a:ext>
            </a:extLst>
          </p:cNvPr>
          <p:cNvSpPr txBox="1">
            <a:spLocks/>
          </p:cNvSpPr>
          <p:nvPr/>
        </p:nvSpPr>
        <p:spPr>
          <a:xfrm>
            <a:off x="567564" y="1290953"/>
            <a:ext cx="11749889" cy="5175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charset="0"/>
              <a:buChar char="•"/>
              <a:defRPr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BIACCA (PIOMBO)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Datazione: dall’antico Egitto. Sostituito perché tossico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Compatibilità: Sensibile ai solfuri. Incompatibile con affresco.</a:t>
            </a:r>
          </a:p>
          <a:p>
            <a:pPr algn="l">
              <a:buFont typeface="Arial" charset="0"/>
              <a:buChar char="•"/>
              <a:defRPr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BIANCO DI ZINCO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Datazione: disponibile dal 1782 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Compatibilità: completa. Fluorescente all’UV.</a:t>
            </a:r>
          </a:p>
          <a:p>
            <a:pPr algn="l">
              <a:buFont typeface="Arial" charset="0"/>
              <a:buChar char="•"/>
              <a:defRPr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BIANCO DI TITANIO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Datazione: disponibile dal 1920.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Compatibilità: in olio deve essere addizionato a essiccante.</a:t>
            </a:r>
          </a:p>
          <a:p>
            <a:pPr algn="l">
              <a:buFont typeface="Arial" charset="0"/>
              <a:buChar char="•"/>
              <a:defRPr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BIANCO SAN GIOVANNI (CARBONATO DI CALCIO)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Datazione: dall’antichità; utilizzato come inerte per coloranti organici.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Compatibilità: completa.</a:t>
            </a:r>
          </a:p>
          <a:p>
            <a:pPr algn="l">
              <a:buFont typeface="Arial" charset="0"/>
              <a:buChar char="•"/>
              <a:defRPr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CAOLINO (BOLO. SILICATO DI ALLUMINIO)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Datazione: dall’antichità; utilizzato per rendere meno coprenti i colori o come additivo. 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Compatibilità: completa. Utilizzato soprattutto in ceramica.</a:t>
            </a:r>
          </a:p>
        </p:txBody>
      </p:sp>
    </p:spTree>
    <p:extLst>
      <p:ext uri="{BB962C8B-B14F-4D97-AF65-F5344CB8AC3E}">
        <p14:creationId xmlns:p14="http://schemas.microsoft.com/office/powerpoint/2010/main" val="749730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4037A1E-1DA2-C593-507F-E3C014E53FA0}"/>
              </a:ext>
            </a:extLst>
          </p:cNvPr>
          <p:cNvSpPr txBox="1"/>
          <p:nvPr/>
        </p:nvSpPr>
        <p:spPr>
          <a:xfrm>
            <a:off x="1009829" y="6527140"/>
            <a:ext cx="6863310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1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Dipartimento di Scienze della Comunicazione</a:t>
            </a:r>
            <a:endParaRPr lang="it-IT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it-IT" dirty="0"/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A71575D-AF4A-92A2-BCB2-1CA5998F48D4}"/>
              </a:ext>
            </a:extLst>
          </p:cNvPr>
          <p:cNvSpPr txBox="1">
            <a:spLocks/>
          </p:cNvSpPr>
          <p:nvPr/>
        </p:nvSpPr>
        <p:spPr>
          <a:xfrm>
            <a:off x="92815" y="1290953"/>
            <a:ext cx="7308109" cy="425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6B693B-D74D-8C50-36AA-B97B77D0F8FA}"/>
              </a:ext>
            </a:extLst>
          </p:cNvPr>
          <p:cNvSpPr txBox="1"/>
          <p:nvPr/>
        </p:nvSpPr>
        <p:spPr>
          <a:xfrm>
            <a:off x="7400924" y="5450103"/>
            <a:ext cx="438626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24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3FE59E-9502-20FD-DEE9-4657E7248BF8}"/>
              </a:ext>
            </a:extLst>
          </p:cNvPr>
          <p:cNvSpPr txBox="1"/>
          <p:nvPr/>
        </p:nvSpPr>
        <p:spPr>
          <a:xfrm>
            <a:off x="6669306" y="210467"/>
            <a:ext cx="4386263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2400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D722C30-263B-D104-5FBE-FA9C3E60015C}"/>
              </a:ext>
            </a:extLst>
          </p:cNvPr>
          <p:cNvSpPr txBox="1"/>
          <p:nvPr/>
        </p:nvSpPr>
        <p:spPr>
          <a:xfrm>
            <a:off x="7460136" y="5871562"/>
            <a:ext cx="43862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BLU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2450FA47-DE16-B79C-7FF7-4B000EED76BE}"/>
              </a:ext>
            </a:extLst>
          </p:cNvPr>
          <p:cNvSpPr txBox="1"/>
          <p:nvPr/>
        </p:nvSpPr>
        <p:spPr>
          <a:xfrm>
            <a:off x="6898806" y="325214"/>
            <a:ext cx="4386263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COLORI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egnaposto contenuto 2">
            <a:extLst>
              <a:ext uri="{FF2B5EF4-FFF2-40B4-BE49-F238E27FC236}">
                <a16:creationId xmlns:a16="http://schemas.microsoft.com/office/drawing/2014/main" id="{E8DE3DD9-0A5E-D5A2-F99F-64D2B58579F3}"/>
              </a:ext>
            </a:extLst>
          </p:cNvPr>
          <p:cNvSpPr txBox="1">
            <a:spLocks/>
          </p:cNvSpPr>
          <p:nvPr/>
        </p:nvSpPr>
        <p:spPr>
          <a:xfrm>
            <a:off x="49497" y="312499"/>
            <a:ext cx="11253147" cy="6000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charset="0"/>
              <a:buChar char="•"/>
              <a:defRPr/>
            </a:pPr>
            <a:r>
              <a:rPr lang="it-IT" sz="1600">
                <a:latin typeface="Times New Roman" panose="02020603050405020304" pitchFamily="18" charset="0"/>
                <a:cs typeface="Times New Roman" panose="02020603050405020304" pitchFamily="18" charset="0"/>
              </a:rPr>
              <a:t>AZZURRITE (RAME)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 sz="1600">
                <a:latin typeface="Times New Roman" panose="02020603050405020304" pitchFamily="18" charset="0"/>
                <a:cs typeface="Times New Roman" panose="02020603050405020304" pitchFamily="18" charset="0"/>
              </a:rPr>
              <a:t>Datazione: Antichità – XVII sec.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Compatibilità: col tempo tende a diventare verde</a:t>
            </a:r>
          </a:p>
          <a:p>
            <a:pPr algn="l">
              <a:buFont typeface="Arial" charset="0"/>
              <a:buChar char="•"/>
              <a:defRPr/>
            </a:pPr>
            <a:r>
              <a:rPr lang="it-IT" sz="1600">
                <a:latin typeface="Times New Roman" panose="02020603050405020304" pitchFamily="18" charset="0"/>
                <a:cs typeface="Times New Roman" panose="02020603050405020304" pitchFamily="18" charset="0"/>
              </a:rPr>
              <a:t>OLTREMARE (LAPISLAZZULI)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 sz="1600">
                <a:latin typeface="Times New Roman" panose="02020603050405020304" pitchFamily="18" charset="0"/>
                <a:cs typeface="Times New Roman" panose="02020603050405020304" pitchFamily="18" charset="0"/>
              </a:rPr>
              <a:t>Datazione: Antichità – XVIII sec.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Compatibilità: si decolora con elementi acidi.</a:t>
            </a:r>
          </a:p>
          <a:p>
            <a:pPr algn="l">
              <a:buFont typeface="Arial" charset="0"/>
              <a:buChar char="•"/>
              <a:defRPr/>
            </a:pPr>
            <a:r>
              <a:rPr lang="it-IT" sz="1600">
                <a:latin typeface="Times New Roman" panose="02020603050405020304" pitchFamily="18" charset="0"/>
                <a:cs typeface="Times New Roman" panose="02020603050405020304" pitchFamily="18" charset="0"/>
              </a:rPr>
              <a:t>SMALTINO (POTASSIO E COBALTO)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 sz="1600">
                <a:latin typeface="Times New Roman" panose="02020603050405020304" pitchFamily="18" charset="0"/>
                <a:cs typeface="Times New Roman" panose="02020603050405020304" pitchFamily="18" charset="0"/>
              </a:rPr>
              <a:t>Datazione: noto dalla fine del XV; usato soprattutto nei sec. XVII e XVIII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Compatibilità: tende a scurire i leganti organici.</a:t>
            </a:r>
          </a:p>
          <a:p>
            <a:pPr algn="l">
              <a:buFont typeface="Arial" charset="0"/>
              <a:buChar char="•"/>
              <a:defRPr/>
            </a:pPr>
            <a:r>
              <a:rPr lang="it-IT" sz="1600">
                <a:latin typeface="Times New Roman" panose="02020603050405020304" pitchFamily="18" charset="0"/>
                <a:cs typeface="Times New Roman" panose="02020603050405020304" pitchFamily="18" charset="0"/>
              </a:rPr>
              <a:t>BLU COBALTO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 sz="1600">
                <a:latin typeface="Times New Roman" panose="02020603050405020304" pitchFamily="18" charset="0"/>
                <a:cs typeface="Times New Roman" panose="02020603050405020304" pitchFamily="18" charset="0"/>
              </a:rPr>
              <a:t>Datazione: dall’inizio del XIX sec.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Compatibilità: completa</a:t>
            </a:r>
          </a:p>
          <a:p>
            <a:pPr algn="l">
              <a:buFont typeface="Arial" charset="0"/>
              <a:buChar char="•"/>
              <a:defRPr/>
            </a:pPr>
            <a:r>
              <a:rPr lang="it-IT" sz="1600">
                <a:latin typeface="Times New Roman" panose="02020603050405020304" pitchFamily="18" charset="0"/>
                <a:cs typeface="Times New Roman" panose="02020603050405020304" pitchFamily="18" charset="0"/>
              </a:rPr>
              <a:t>BLU DI PRUSSIA (CIANURO E FERRO)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 sz="1600">
                <a:latin typeface="Times New Roman" panose="02020603050405020304" pitchFamily="18" charset="0"/>
                <a:cs typeface="Times New Roman" panose="02020603050405020304" pitchFamily="18" charset="0"/>
              </a:rPr>
              <a:t>Datazione: dagli inizi del XVIII sec. ma utilizzato nella II metà.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Compatibilità: decomposto dagli alcali, quindi non per affresco.</a:t>
            </a:r>
          </a:p>
          <a:p>
            <a:pPr algn="l">
              <a:buFont typeface="Arial" charset="0"/>
              <a:buChar char="•"/>
              <a:defRPr/>
            </a:pPr>
            <a:r>
              <a:rPr lang="it-IT" sz="1600">
                <a:latin typeface="Times New Roman" panose="02020603050405020304" pitchFamily="18" charset="0"/>
                <a:cs typeface="Times New Roman" panose="02020603050405020304" pitchFamily="18" charset="0"/>
              </a:rPr>
              <a:t>INDACO (BLU INDIANO)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 sz="1600">
                <a:latin typeface="Times New Roman" panose="02020603050405020304" pitchFamily="18" charset="0"/>
                <a:cs typeface="Times New Roman" panose="02020603050405020304" pitchFamily="18" charset="0"/>
              </a:rPr>
              <a:t>Datazione: dalla fine del XIX sec. (sia naturale che sintetico).</a:t>
            </a:r>
          </a:p>
          <a:p>
            <a:pPr lvl="1" algn="l">
              <a:buFont typeface="Arial" charset="0"/>
              <a:buChar char="–"/>
              <a:defRPr/>
            </a:pPr>
            <a:r>
              <a:rPr lang="it-IT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Compatibilità: sbiadisce facilmente sottoposto a IR</a:t>
            </a:r>
          </a:p>
          <a:p>
            <a:pPr algn="l">
              <a:buFont typeface="Arial" charset="0"/>
              <a:buChar char="•"/>
              <a:defRPr/>
            </a:pPr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0307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1112</TotalTime>
  <Words>1302</Words>
  <Application>Microsoft Office PowerPoint</Application>
  <PresentationFormat>Widescreen</PresentationFormat>
  <Paragraphs>223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Tema di Office</vt:lpstr>
      <vt:lpstr>NUOVE TECNOLOGIE PER I BENI CULTURALI   Discipline delle Arti, della Musica e dello Spettacolo (L-3)  Università di Teramo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L’EVOLUZIONE DEL RITRATTO DI GRUPPO DALLE FIANDRE CATTOLICHE ALLA REPUBBLICA DELLE PROVINCE UNITE RIFORMATE</dc:title>
  <dc:creator>Cecilia Paolini</dc:creator>
  <cp:lastModifiedBy>Cecilia Paolini</cp:lastModifiedBy>
  <cp:revision>19</cp:revision>
  <dcterms:created xsi:type="dcterms:W3CDTF">2022-04-26T11:54:05Z</dcterms:created>
  <dcterms:modified xsi:type="dcterms:W3CDTF">2023-08-04T18:32:21Z</dcterms:modified>
</cp:coreProperties>
</file>