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9" r:id="rId3"/>
    <p:sldId id="290" r:id="rId4"/>
    <p:sldId id="289"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514239"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i="1">
                <a:solidFill>
                  <a:prstClr val="black"/>
                </a:solidFill>
                <a:latin typeface="Times New Roman" panose="02020603050405020304" pitchFamily="18" charset="0"/>
                <a:cs typeface="Times New Roman" panose="02020603050405020304" pitchFamily="18" charset="0"/>
              </a:rPr>
              <a:t>XIX</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MICROSCOPIA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219771"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323523"/>
            <a:ext cx="12099185" cy="8473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Il Microscopio digitale è dotato di un gruppo ottico e si un sensore da 5 Megapixel. Normalmente, è dotato anche si led a luce bianca per l’illuminazione del soggetto di indagine.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73203" y="5708520"/>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3000" dirty="0">
                <a:latin typeface="Times New Roman" panose="02020603050405020304" pitchFamily="18" charset="0"/>
                <a:cs typeface="Times New Roman" panose="02020603050405020304" pitchFamily="18" charset="0"/>
              </a:rPr>
              <a:t>STRUMENTAZIONE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35CB4075-6FEA-A678-FFFB-6B16D2097B4A}"/>
              </a:ext>
            </a:extLst>
          </p:cNvPr>
          <p:cNvSpPr txBox="1"/>
          <p:nvPr/>
        </p:nvSpPr>
        <p:spPr>
          <a:xfrm>
            <a:off x="6622116"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MICROSCOPIA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magine 8" descr="Immagine che contiene ingranaggio&#10;&#10;Descrizione generata automaticamente">
            <a:extLst>
              <a:ext uri="{FF2B5EF4-FFF2-40B4-BE49-F238E27FC236}">
                <a16:creationId xmlns:a16="http://schemas.microsoft.com/office/drawing/2014/main" id="{88899EBD-933C-EFED-A5E7-C44564D16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525" y="2118506"/>
            <a:ext cx="7977809" cy="3590014"/>
          </a:xfrm>
          <a:prstGeom prst="rect">
            <a:avLst/>
          </a:prstGeom>
        </p:spPr>
      </p:pic>
    </p:spTree>
    <p:extLst>
      <p:ext uri="{BB962C8B-B14F-4D97-AF65-F5344CB8AC3E}">
        <p14:creationId xmlns:p14="http://schemas.microsoft.com/office/powerpoint/2010/main" val="26774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56337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323523"/>
            <a:ext cx="4374588"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Gli apparecchi migliori sono anche dotati di un filtro polarizzatore che taglia la riflessione della luce (per esempio in caso di vernici), ma sono efficaci solo nel caso in cui c’è una sola fonte di luce, non di più; il filtro polarizzatore riduce il riflesso della vernice del 60-70%. Nel caso non si riesca ad abbassare il riflesso, è necessario utilizzare una fonte di luce esterna posizionata tra i 15° e i 30°.</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73203" y="5708520"/>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3000" dirty="0">
                <a:latin typeface="Times New Roman" panose="02020603050405020304" pitchFamily="18" charset="0"/>
                <a:cs typeface="Times New Roman" panose="02020603050405020304" pitchFamily="18" charset="0"/>
              </a:rPr>
              <a:t>STRUMENTAZIONE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35CB4075-6FEA-A678-FFFB-6B16D2097B4A}"/>
              </a:ext>
            </a:extLst>
          </p:cNvPr>
          <p:cNvSpPr txBox="1"/>
          <p:nvPr/>
        </p:nvSpPr>
        <p:spPr>
          <a:xfrm>
            <a:off x="6622116"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MICROSCOPIA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magine 8" descr="Immagine che contiene testo&#10;&#10;Descrizione generata automaticamente">
            <a:extLst>
              <a:ext uri="{FF2B5EF4-FFF2-40B4-BE49-F238E27FC236}">
                <a16:creationId xmlns:a16="http://schemas.microsoft.com/office/drawing/2014/main" id="{D690835E-9BFD-93B5-567D-AC0F7D555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220" y="1672511"/>
            <a:ext cx="7504190" cy="3376886"/>
          </a:xfrm>
          <a:prstGeom prst="rect">
            <a:avLst/>
          </a:prstGeom>
        </p:spPr>
      </p:pic>
    </p:spTree>
    <p:extLst>
      <p:ext uri="{BB962C8B-B14F-4D97-AF65-F5344CB8AC3E}">
        <p14:creationId xmlns:p14="http://schemas.microsoft.com/office/powerpoint/2010/main" val="219716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52198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6" y="1323523"/>
            <a:ext cx="5738141" cy="42577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000" dirty="0">
                <a:latin typeface="Times New Roman" panose="02020603050405020304" pitchFamily="18" charset="0"/>
                <a:cs typeface="Times New Roman" panose="02020603050405020304" pitchFamily="18" charset="0"/>
              </a:rPr>
              <a:t>Il Microscopio digitale è dotato di una interfaccia che dialoga con il computer ed è in grado di eseguire riprese digitali. Ha un fattore di ingrandimento compreso nell’intervallo tra i 20 e i 200x. Normalmente si utilizza con un fattore di ingrandimento compreso tra i 20 e i 50:1, non oltre.</a:t>
            </a:r>
          </a:p>
          <a:p>
            <a:pPr algn="l"/>
            <a:r>
              <a:rPr lang="it-IT" sz="2000" dirty="0">
                <a:latin typeface="Times New Roman" panose="02020603050405020304" pitchFamily="18" charset="0"/>
                <a:cs typeface="Times New Roman" panose="02020603050405020304" pitchFamily="18" charset="0"/>
              </a:rPr>
              <a:t>La sequenza delle riprese è visibile sulla destra dell’interfaccia digitale. La ripresa di partenza deve essere eseguita con sistema metrico decimale. La serie di ripresa deve essere preceduta da un numero inventariale perché il fattore di ingrandimento, a posteriori, non permette di distinguere la provenienza di posizione del campione. Tutte le interfacce sono dotate di un sistema per l’impostazione del fattore di ingrandimento che deve essere tarato prima di ogni sessione di ripresa.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573203" y="5708520"/>
            <a:ext cx="4386263" cy="723275"/>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3000" dirty="0">
                <a:latin typeface="Times New Roman" panose="02020603050405020304" pitchFamily="18" charset="0"/>
                <a:cs typeface="Times New Roman" panose="02020603050405020304" pitchFamily="18" charset="0"/>
              </a:rPr>
              <a:t>INTERFACCIA</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CasellaDiTesto 2">
            <a:extLst>
              <a:ext uri="{FF2B5EF4-FFF2-40B4-BE49-F238E27FC236}">
                <a16:creationId xmlns:a16="http://schemas.microsoft.com/office/drawing/2014/main" id="{35CB4075-6FEA-A678-FFFB-6B16D2097B4A}"/>
              </a:ext>
            </a:extLst>
          </p:cNvPr>
          <p:cNvSpPr txBox="1"/>
          <p:nvPr/>
        </p:nvSpPr>
        <p:spPr>
          <a:xfrm>
            <a:off x="6622116" y="109772"/>
            <a:ext cx="43862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MICROSCOPIA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magine 8" descr="Immagine che contiene testo&#10;&#10;Descrizione generata automaticamente">
            <a:extLst>
              <a:ext uri="{FF2B5EF4-FFF2-40B4-BE49-F238E27FC236}">
                <a16:creationId xmlns:a16="http://schemas.microsoft.com/office/drawing/2014/main" id="{C2DBB498-8C0B-ECA6-62B6-59A4FD23EC52}"/>
              </a:ext>
            </a:extLst>
          </p:cNvPr>
          <p:cNvPicPr>
            <a:picLocks noChangeAspect="1"/>
          </p:cNvPicPr>
          <p:nvPr/>
        </p:nvPicPr>
        <p:blipFill rotWithShape="1">
          <a:blip r:embed="rId3">
            <a:extLst>
              <a:ext uri="{28A0092B-C50C-407E-A947-70E740481C1C}">
                <a14:useLocalDpi xmlns:a14="http://schemas.microsoft.com/office/drawing/2010/main" val="0"/>
              </a:ext>
            </a:extLst>
          </a:blip>
          <a:srcRect l="11222" r="8256"/>
          <a:stretch/>
        </p:blipFill>
        <p:spPr>
          <a:xfrm>
            <a:off x="5830957" y="1700884"/>
            <a:ext cx="6268227" cy="3503006"/>
          </a:xfrm>
          <a:prstGeom prst="rect">
            <a:avLst/>
          </a:prstGeom>
        </p:spPr>
      </p:pic>
    </p:spTree>
    <p:extLst>
      <p:ext uri="{BB962C8B-B14F-4D97-AF65-F5344CB8AC3E}">
        <p14:creationId xmlns:p14="http://schemas.microsoft.com/office/powerpoint/2010/main" val="38766643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1141</TotalTime>
  <Words>309</Words>
  <Application>Microsoft Office PowerPoint</Application>
  <PresentationFormat>Widescreen</PresentationFormat>
  <Paragraphs>25</Paragraphs>
  <Slides>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Calibri</vt:lpstr>
      <vt:lpstr>Calibri Light</vt:lpstr>
      <vt:lpstr>Times New Roman</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18</cp:revision>
  <dcterms:created xsi:type="dcterms:W3CDTF">2022-04-26T11:54:05Z</dcterms:created>
  <dcterms:modified xsi:type="dcterms:W3CDTF">2023-08-04T18:33:17Z</dcterms:modified>
</cp:coreProperties>
</file>