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4363B6-DDB2-45AC-A3E2-ADC822704BC7}" v="12" dt="2022-07-18T21:28:02.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showGuides="1">
      <p:cViewPr varScale="1">
        <p:scale>
          <a:sx n="97" d="100"/>
          <a:sy n="97" d="100"/>
        </p:scale>
        <p:origin x="323"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Paolini" userId="5f1327291e59a3b7" providerId="LiveId" clId="{53AE00C7-7A76-45E9-8576-95BBD9F71634}"/>
    <pc:docChg chg="undo custSel addSld delSld modSld sldOrd">
      <pc:chgData name="Cecilia Paolini" userId="5f1327291e59a3b7" providerId="LiveId" clId="{53AE00C7-7A76-45E9-8576-95BBD9F71634}" dt="2022-05-24T13:59:45.294" v="777" actId="255"/>
      <pc:docMkLst>
        <pc:docMk/>
      </pc:docMkLst>
      <pc:sldChg chg="modSp mod">
        <pc:chgData name="Cecilia Paolini" userId="5f1327291e59a3b7" providerId="LiveId" clId="{53AE00C7-7A76-45E9-8576-95BBD9F71634}" dt="2022-05-24T13:25:50.503" v="119" actId="5793"/>
        <pc:sldMkLst>
          <pc:docMk/>
          <pc:sldMk cId="2288057901" sldId="256"/>
        </pc:sldMkLst>
        <pc:spChg chg="mod">
          <ac:chgData name="Cecilia Paolini" userId="5f1327291e59a3b7" providerId="LiveId" clId="{53AE00C7-7A76-45E9-8576-95BBD9F71634}" dt="2022-05-24T13:25:34.513" v="97" actId="20577"/>
          <ac:spMkLst>
            <pc:docMk/>
            <pc:sldMk cId="2288057901" sldId="256"/>
            <ac:spMk id="2" creationId="{357A8576-6A82-4B04-1860-0BBEA58CD7C8}"/>
          </ac:spMkLst>
        </pc:spChg>
        <pc:spChg chg="mod">
          <ac:chgData name="Cecilia Paolini" userId="5f1327291e59a3b7" providerId="LiveId" clId="{53AE00C7-7A76-45E9-8576-95BBD9F71634}" dt="2022-05-24T13:25:50.503" v="119" actId="5793"/>
          <ac:spMkLst>
            <pc:docMk/>
            <pc:sldMk cId="2288057901" sldId="256"/>
            <ac:spMk id="6" creationId="{73D65DFE-B5CC-1CC2-3D3D-2F61A7938C63}"/>
          </ac:spMkLst>
        </pc:spChg>
      </pc:sldChg>
      <pc:sldChg chg="del">
        <pc:chgData name="Cecilia Paolini" userId="5f1327291e59a3b7" providerId="LiveId" clId="{53AE00C7-7A76-45E9-8576-95BBD9F71634}" dt="2022-05-24T13:26:15.682" v="120" actId="47"/>
        <pc:sldMkLst>
          <pc:docMk/>
          <pc:sldMk cId="3507655295" sldId="257"/>
        </pc:sldMkLst>
      </pc:sldChg>
      <pc:sldChg chg="addSp delSp modSp new mod setBg">
        <pc:chgData name="Cecilia Paolini" userId="5f1327291e59a3b7" providerId="LiveId" clId="{53AE00C7-7A76-45E9-8576-95BBD9F71634}" dt="2022-05-24T13:28:04.108" v="224" actId="27636"/>
        <pc:sldMkLst>
          <pc:docMk/>
          <pc:sldMk cId="3584098227" sldId="257"/>
        </pc:sldMkLst>
        <pc:spChg chg="mod">
          <ac:chgData name="Cecilia Paolini" userId="5f1327291e59a3b7" providerId="LiveId" clId="{53AE00C7-7A76-45E9-8576-95BBD9F71634}" dt="2022-05-24T13:28:04.108" v="224" actId="27636"/>
          <ac:spMkLst>
            <pc:docMk/>
            <pc:sldMk cId="3584098227" sldId="257"/>
            <ac:spMk id="2" creationId="{62D050AF-8211-1E65-914D-A87772D4D0A2}"/>
          </ac:spMkLst>
        </pc:spChg>
        <pc:spChg chg="del mod">
          <ac:chgData name="Cecilia Paolini" userId="5f1327291e59a3b7" providerId="LiveId" clId="{53AE00C7-7A76-45E9-8576-95BBD9F71634}" dt="2022-05-24T13:27:27.206" v="147" actId="478"/>
          <ac:spMkLst>
            <pc:docMk/>
            <pc:sldMk cId="3584098227" sldId="257"/>
            <ac:spMk id="3" creationId="{618E74C3-5ED7-EA5B-C2A2-9B624BAE8676}"/>
          </ac:spMkLst>
        </pc:spChg>
        <pc:spChg chg="add">
          <ac:chgData name="Cecilia Paolini" userId="5f1327291e59a3b7" providerId="LiveId" clId="{53AE00C7-7A76-45E9-8576-95BBD9F71634}" dt="2022-05-24T13:27:04.980" v="143" actId="26606"/>
          <ac:spMkLst>
            <pc:docMk/>
            <pc:sldMk cId="3584098227" sldId="257"/>
            <ac:spMk id="10" creationId="{87CC2527-562A-4F69-B487-4371E5B243E7}"/>
          </ac:spMkLst>
        </pc:spChg>
        <pc:picChg chg="add mod ord">
          <ac:chgData name="Cecilia Paolini" userId="5f1327291e59a3b7" providerId="LiveId" clId="{53AE00C7-7A76-45E9-8576-95BBD9F71634}" dt="2022-05-24T13:27:22.209" v="146" actId="14100"/>
          <ac:picMkLst>
            <pc:docMk/>
            <pc:sldMk cId="3584098227" sldId="257"/>
            <ac:picMk id="5" creationId="{7F349E7C-8A2B-D561-4D76-E91B07F22FE7}"/>
          </ac:picMkLst>
        </pc:picChg>
        <pc:cxnChg chg="add">
          <ac:chgData name="Cecilia Paolini" userId="5f1327291e59a3b7" providerId="LiveId" clId="{53AE00C7-7A76-45E9-8576-95BBD9F71634}" dt="2022-05-24T13:27:04.980" v="143" actId="26606"/>
          <ac:cxnSpMkLst>
            <pc:docMk/>
            <pc:sldMk cId="3584098227" sldId="257"/>
            <ac:cxnSpMk id="12" creationId="{BCDAEC91-5BCE-4B55-9CC0-43EF94CB734B}"/>
          </ac:cxnSpMkLst>
        </pc:cxnChg>
      </pc:sldChg>
      <pc:sldChg chg="del">
        <pc:chgData name="Cecilia Paolini" userId="5f1327291e59a3b7" providerId="LiveId" clId="{53AE00C7-7A76-45E9-8576-95BBD9F71634}" dt="2022-05-24T13:26:18.073" v="121" actId="47"/>
        <pc:sldMkLst>
          <pc:docMk/>
          <pc:sldMk cId="56065989" sldId="258"/>
        </pc:sldMkLst>
      </pc:sldChg>
      <pc:sldChg chg="addSp modSp new mod setBg">
        <pc:chgData name="Cecilia Paolini" userId="5f1327291e59a3b7" providerId="LiveId" clId="{53AE00C7-7A76-45E9-8576-95BBD9F71634}" dt="2022-05-24T13:30:51.086" v="290" actId="20577"/>
        <pc:sldMkLst>
          <pc:docMk/>
          <pc:sldMk cId="4159773633" sldId="258"/>
        </pc:sldMkLst>
        <pc:spChg chg="add mod">
          <ac:chgData name="Cecilia Paolini" userId="5f1327291e59a3b7" providerId="LiveId" clId="{53AE00C7-7A76-45E9-8576-95BBD9F71634}" dt="2022-05-24T13:30:51.086" v="290" actId="20577"/>
          <ac:spMkLst>
            <pc:docMk/>
            <pc:sldMk cId="4159773633" sldId="258"/>
            <ac:spMk id="6" creationId="{0ED08023-FCB9-1995-3CE3-7F5E2D0EE3AB}"/>
          </ac:spMkLst>
        </pc:spChg>
        <pc:spChg chg="add">
          <ac:chgData name="Cecilia Paolini" userId="5f1327291e59a3b7" providerId="LiveId" clId="{53AE00C7-7A76-45E9-8576-95BBD9F71634}" dt="2022-05-24T13:30:30.887" v="285" actId="26606"/>
          <ac:spMkLst>
            <pc:docMk/>
            <pc:sldMk cId="4159773633" sldId="258"/>
            <ac:spMk id="11" creationId="{38468727-63BE-4191-B4A6-C30C82C0E986}"/>
          </ac:spMkLst>
        </pc:spChg>
        <pc:spChg chg="add">
          <ac:chgData name="Cecilia Paolini" userId="5f1327291e59a3b7" providerId="LiveId" clId="{53AE00C7-7A76-45E9-8576-95BBD9F71634}" dt="2022-05-24T13:30:30.887" v="285" actId="26606"/>
          <ac:spMkLst>
            <pc:docMk/>
            <pc:sldMk cId="4159773633" sldId="258"/>
            <ac:spMk id="13" creationId="{9D355BB6-1BB8-4828-B246-CFB31742D7B8}"/>
          </ac:spMkLst>
        </pc:spChg>
        <pc:spChg chg="add">
          <ac:chgData name="Cecilia Paolini" userId="5f1327291e59a3b7" providerId="LiveId" clId="{53AE00C7-7A76-45E9-8576-95BBD9F71634}" dt="2022-05-24T13:30:30.887" v="285" actId="26606"/>
          <ac:spMkLst>
            <pc:docMk/>
            <pc:sldMk cId="4159773633" sldId="258"/>
            <ac:spMk id="15" creationId="{CA52A9B9-B2B3-46F0-9D53-0EFF9905BF8F}"/>
          </ac:spMkLst>
        </pc:spChg>
        <pc:picChg chg="add mod ord">
          <ac:chgData name="Cecilia Paolini" userId="5f1327291e59a3b7" providerId="LiveId" clId="{53AE00C7-7A76-45E9-8576-95BBD9F71634}" dt="2022-05-24T13:30:30.887" v="285" actId="26606"/>
          <ac:picMkLst>
            <pc:docMk/>
            <pc:sldMk cId="4159773633" sldId="258"/>
            <ac:picMk id="3" creationId="{C6E0DB78-D66F-0F17-E9AB-6B77531EF248}"/>
          </ac:picMkLst>
        </pc:picChg>
        <pc:picChg chg="add mod ord">
          <ac:chgData name="Cecilia Paolini" userId="5f1327291e59a3b7" providerId="LiveId" clId="{53AE00C7-7A76-45E9-8576-95BBD9F71634}" dt="2022-05-24T13:30:30.887" v="285" actId="26606"/>
          <ac:picMkLst>
            <pc:docMk/>
            <pc:sldMk cId="4159773633" sldId="258"/>
            <ac:picMk id="5" creationId="{DFEE7BAF-518E-00FC-5E7F-5661B79C282E}"/>
          </ac:picMkLst>
        </pc:picChg>
      </pc:sldChg>
      <pc:sldChg chg="del">
        <pc:chgData name="Cecilia Paolini" userId="5f1327291e59a3b7" providerId="LiveId" clId="{53AE00C7-7A76-45E9-8576-95BBD9F71634}" dt="2022-05-24T13:26:18.406" v="122" actId="47"/>
        <pc:sldMkLst>
          <pc:docMk/>
          <pc:sldMk cId="437777414" sldId="259"/>
        </pc:sldMkLst>
      </pc:sldChg>
      <pc:sldChg chg="addSp delSp modSp new mod ord setBg setClrOvrMap">
        <pc:chgData name="Cecilia Paolini" userId="5f1327291e59a3b7" providerId="LiveId" clId="{53AE00C7-7A76-45E9-8576-95BBD9F71634}" dt="2022-05-24T13:36:49.985" v="447"/>
        <pc:sldMkLst>
          <pc:docMk/>
          <pc:sldMk cId="2742194965" sldId="259"/>
        </pc:sldMkLst>
        <pc:spChg chg="add mod">
          <ac:chgData name="Cecilia Paolini" userId="5f1327291e59a3b7" providerId="LiveId" clId="{53AE00C7-7A76-45E9-8576-95BBD9F71634}" dt="2022-05-24T13:35:47.957" v="386" actId="1076"/>
          <ac:spMkLst>
            <pc:docMk/>
            <pc:sldMk cId="2742194965" sldId="259"/>
            <ac:spMk id="4" creationId="{E8869FE7-2E94-6224-F504-C3E1A9D7F787}"/>
          </ac:spMkLst>
        </pc:spChg>
        <pc:spChg chg="add mod">
          <ac:chgData name="Cecilia Paolini" userId="5f1327291e59a3b7" providerId="LiveId" clId="{53AE00C7-7A76-45E9-8576-95BBD9F71634}" dt="2022-05-24T13:36:42.666" v="445" actId="121"/>
          <ac:spMkLst>
            <pc:docMk/>
            <pc:sldMk cId="2742194965" sldId="259"/>
            <ac:spMk id="5" creationId="{F674128D-5EE4-5E28-0558-AF41B099CD13}"/>
          </ac:spMkLst>
        </pc:spChg>
        <pc:spChg chg="add del">
          <ac:chgData name="Cecilia Paolini" userId="5f1327291e59a3b7" providerId="LiveId" clId="{53AE00C7-7A76-45E9-8576-95BBD9F71634}" dt="2022-05-24T13:35:42.176" v="385" actId="26606"/>
          <ac:spMkLst>
            <pc:docMk/>
            <pc:sldMk cId="2742194965" sldId="259"/>
            <ac:spMk id="9" creationId="{B849539B-3694-4E8A-A991-D68126CF3390}"/>
          </ac:spMkLst>
        </pc:spChg>
        <pc:picChg chg="add mod">
          <ac:chgData name="Cecilia Paolini" userId="5f1327291e59a3b7" providerId="LiveId" clId="{53AE00C7-7A76-45E9-8576-95BBD9F71634}" dt="2022-05-24T13:35:42.176" v="385" actId="26606"/>
          <ac:picMkLst>
            <pc:docMk/>
            <pc:sldMk cId="2742194965" sldId="259"/>
            <ac:picMk id="2" creationId="{F505AA27-8F25-6C2D-CE1C-3EA20E5DF7B5}"/>
          </ac:picMkLst>
        </pc:picChg>
        <pc:picChg chg="add mod">
          <ac:chgData name="Cecilia Paolini" userId="5f1327291e59a3b7" providerId="LiveId" clId="{53AE00C7-7A76-45E9-8576-95BBD9F71634}" dt="2022-05-24T13:35:42.176" v="385" actId="26606"/>
          <ac:picMkLst>
            <pc:docMk/>
            <pc:sldMk cId="2742194965" sldId="259"/>
            <ac:picMk id="3" creationId="{16EDE911-9365-B5E2-7204-219446A53C38}"/>
          </ac:picMkLst>
        </pc:picChg>
        <pc:cxnChg chg="add del">
          <ac:chgData name="Cecilia Paolini" userId="5f1327291e59a3b7" providerId="LiveId" clId="{53AE00C7-7A76-45E9-8576-95BBD9F71634}" dt="2022-05-24T13:35:42.176" v="385" actId="26606"/>
          <ac:cxnSpMkLst>
            <pc:docMk/>
            <pc:sldMk cId="2742194965" sldId="259"/>
            <ac:cxnSpMk id="11" creationId="{1AA718E0-F8D2-4975-85FE-D33E8A7B9176}"/>
          </ac:cxnSpMkLst>
        </pc:cxnChg>
      </pc:sldChg>
      <pc:sldChg chg="addSp modSp new mod ord">
        <pc:chgData name="Cecilia Paolini" userId="5f1327291e59a3b7" providerId="LiveId" clId="{53AE00C7-7A76-45E9-8576-95BBD9F71634}" dt="2022-05-24T13:38:53.283" v="521" actId="1076"/>
        <pc:sldMkLst>
          <pc:docMk/>
          <pc:sldMk cId="1032003237" sldId="260"/>
        </pc:sldMkLst>
        <pc:spChg chg="add mod">
          <ac:chgData name="Cecilia Paolini" userId="5f1327291e59a3b7" providerId="LiveId" clId="{53AE00C7-7A76-45E9-8576-95BBD9F71634}" dt="2022-05-24T13:38:53.283" v="521" actId="1076"/>
          <ac:spMkLst>
            <pc:docMk/>
            <pc:sldMk cId="1032003237" sldId="260"/>
            <ac:spMk id="4" creationId="{D2D57541-FE94-6C5B-8B4D-C86F8CEBA980}"/>
          </ac:spMkLst>
        </pc:spChg>
        <pc:picChg chg="add mod">
          <ac:chgData name="Cecilia Paolini" userId="5f1327291e59a3b7" providerId="LiveId" clId="{53AE00C7-7A76-45E9-8576-95BBD9F71634}" dt="2022-05-24T13:38:45.918" v="518" actId="1076"/>
          <ac:picMkLst>
            <pc:docMk/>
            <pc:sldMk cId="1032003237" sldId="260"/>
            <ac:picMk id="2" creationId="{D6F817D6-6033-08C3-2E32-A84D5D7D7178}"/>
          </ac:picMkLst>
        </pc:picChg>
        <pc:picChg chg="add mod">
          <ac:chgData name="Cecilia Paolini" userId="5f1327291e59a3b7" providerId="LiveId" clId="{53AE00C7-7A76-45E9-8576-95BBD9F71634}" dt="2022-05-24T13:38:50.807" v="520" actId="14100"/>
          <ac:picMkLst>
            <pc:docMk/>
            <pc:sldMk cId="1032003237" sldId="260"/>
            <ac:picMk id="3" creationId="{27070EBC-F3EA-0E6E-1EDD-B6EDDBEB573B}"/>
          </ac:picMkLst>
        </pc:picChg>
      </pc:sldChg>
      <pc:sldChg chg="del">
        <pc:chgData name="Cecilia Paolini" userId="5f1327291e59a3b7" providerId="LiveId" clId="{53AE00C7-7A76-45E9-8576-95BBD9F71634}" dt="2022-05-24T13:26:18.807" v="123" actId="47"/>
        <pc:sldMkLst>
          <pc:docMk/>
          <pc:sldMk cId="4113601109" sldId="260"/>
        </pc:sldMkLst>
      </pc:sldChg>
      <pc:sldChg chg="addSp modSp new mod">
        <pc:chgData name="Cecilia Paolini" userId="5f1327291e59a3b7" providerId="LiveId" clId="{53AE00C7-7A76-45E9-8576-95BBD9F71634}" dt="2022-05-24T13:41:15.105" v="571" actId="14100"/>
        <pc:sldMkLst>
          <pc:docMk/>
          <pc:sldMk cId="66001220" sldId="261"/>
        </pc:sldMkLst>
        <pc:spChg chg="add mod">
          <ac:chgData name="Cecilia Paolini" userId="5f1327291e59a3b7" providerId="LiveId" clId="{53AE00C7-7A76-45E9-8576-95BBD9F71634}" dt="2022-05-24T13:40:56.649" v="569" actId="255"/>
          <ac:spMkLst>
            <pc:docMk/>
            <pc:sldMk cId="66001220" sldId="261"/>
            <ac:spMk id="6" creationId="{0D6179C5-A366-8F51-ECE1-FC2AB50C8D41}"/>
          </ac:spMkLst>
        </pc:spChg>
        <pc:picChg chg="add mod">
          <ac:chgData name="Cecilia Paolini" userId="5f1327291e59a3b7" providerId="LiveId" clId="{53AE00C7-7A76-45E9-8576-95BBD9F71634}" dt="2022-05-24T13:41:15.105" v="571" actId="14100"/>
          <ac:picMkLst>
            <pc:docMk/>
            <pc:sldMk cId="66001220" sldId="261"/>
            <ac:picMk id="3" creationId="{99F7C0B3-CADB-8724-0AD8-737405E28E52}"/>
          </ac:picMkLst>
        </pc:picChg>
        <pc:picChg chg="add mod">
          <ac:chgData name="Cecilia Paolini" userId="5f1327291e59a3b7" providerId="LiveId" clId="{53AE00C7-7A76-45E9-8576-95BBD9F71634}" dt="2022-05-24T13:41:07.097" v="570" actId="14100"/>
          <ac:picMkLst>
            <pc:docMk/>
            <pc:sldMk cId="66001220" sldId="261"/>
            <ac:picMk id="5" creationId="{DBF3C232-7685-B4C6-D729-130C5EA5739D}"/>
          </ac:picMkLst>
        </pc:picChg>
      </pc:sldChg>
      <pc:sldChg chg="del">
        <pc:chgData name="Cecilia Paolini" userId="5f1327291e59a3b7" providerId="LiveId" clId="{53AE00C7-7A76-45E9-8576-95BBD9F71634}" dt="2022-05-24T13:26:19.172" v="124" actId="47"/>
        <pc:sldMkLst>
          <pc:docMk/>
          <pc:sldMk cId="3107029467" sldId="261"/>
        </pc:sldMkLst>
      </pc:sldChg>
      <pc:sldChg chg="del">
        <pc:chgData name="Cecilia Paolini" userId="5f1327291e59a3b7" providerId="LiveId" clId="{53AE00C7-7A76-45E9-8576-95BBD9F71634}" dt="2022-05-24T13:26:19.524" v="125" actId="47"/>
        <pc:sldMkLst>
          <pc:docMk/>
          <pc:sldMk cId="3065296037" sldId="262"/>
        </pc:sldMkLst>
      </pc:sldChg>
      <pc:sldChg chg="addSp modSp new mod setBg">
        <pc:chgData name="Cecilia Paolini" userId="5f1327291e59a3b7" providerId="LiveId" clId="{53AE00C7-7A76-45E9-8576-95BBD9F71634}" dt="2022-05-24T13:42:34.975" v="601" actId="255"/>
        <pc:sldMkLst>
          <pc:docMk/>
          <pc:sldMk cId="4035082502" sldId="262"/>
        </pc:sldMkLst>
        <pc:spChg chg="add mod">
          <ac:chgData name="Cecilia Paolini" userId="5f1327291e59a3b7" providerId="LiveId" clId="{53AE00C7-7A76-45E9-8576-95BBD9F71634}" dt="2022-05-24T13:42:34.975" v="601" actId="255"/>
          <ac:spMkLst>
            <pc:docMk/>
            <pc:sldMk cId="4035082502" sldId="262"/>
            <ac:spMk id="4" creationId="{8BD90FE3-B70B-5854-5004-514DC8BFF500}"/>
          </ac:spMkLst>
        </pc:spChg>
        <pc:picChg chg="add mod ord">
          <ac:chgData name="Cecilia Paolini" userId="5f1327291e59a3b7" providerId="LiveId" clId="{53AE00C7-7A76-45E9-8576-95BBD9F71634}" dt="2022-05-24T13:42:13.271" v="598" actId="26606"/>
          <ac:picMkLst>
            <pc:docMk/>
            <pc:sldMk cId="4035082502" sldId="262"/>
            <ac:picMk id="3" creationId="{DED8F5AC-6014-52D9-F348-9746B52F7F3D}"/>
          </ac:picMkLst>
        </pc:picChg>
        <pc:cxnChg chg="add">
          <ac:chgData name="Cecilia Paolini" userId="5f1327291e59a3b7" providerId="LiveId" clId="{53AE00C7-7A76-45E9-8576-95BBD9F71634}" dt="2022-05-24T13:42:13.271" v="598" actId="26606"/>
          <ac:cxnSpMkLst>
            <pc:docMk/>
            <pc:sldMk cId="4035082502" sldId="262"/>
            <ac:cxnSpMk id="9" creationId="{A7F400EE-A8A5-48AF-B4D6-291B52C6F0B0}"/>
          </ac:cxnSpMkLst>
        </pc:cxnChg>
      </pc:sldChg>
      <pc:sldChg chg="addSp modSp new mod">
        <pc:chgData name="Cecilia Paolini" userId="5f1327291e59a3b7" providerId="LiveId" clId="{53AE00C7-7A76-45E9-8576-95BBD9F71634}" dt="2022-05-24T13:48:35.753" v="669" actId="1076"/>
        <pc:sldMkLst>
          <pc:docMk/>
          <pc:sldMk cId="2333187321" sldId="263"/>
        </pc:sldMkLst>
        <pc:spChg chg="add mod">
          <ac:chgData name="Cecilia Paolini" userId="5f1327291e59a3b7" providerId="LiveId" clId="{53AE00C7-7A76-45E9-8576-95BBD9F71634}" dt="2022-05-24T13:48:29.603" v="667" actId="255"/>
          <ac:spMkLst>
            <pc:docMk/>
            <pc:sldMk cId="2333187321" sldId="263"/>
            <ac:spMk id="3" creationId="{A105D1ED-C873-D542-6398-3CF8EC28D26A}"/>
          </ac:spMkLst>
        </pc:spChg>
        <pc:picChg chg="add mod">
          <ac:chgData name="Cecilia Paolini" userId="5f1327291e59a3b7" providerId="LiveId" clId="{53AE00C7-7A76-45E9-8576-95BBD9F71634}" dt="2022-05-24T13:48:35.753" v="669" actId="1076"/>
          <ac:picMkLst>
            <pc:docMk/>
            <pc:sldMk cId="2333187321" sldId="263"/>
            <ac:picMk id="2" creationId="{0B09DB28-B66B-6959-B9A7-BB4C912EBFD5}"/>
          </ac:picMkLst>
        </pc:picChg>
      </pc:sldChg>
      <pc:sldChg chg="del">
        <pc:chgData name="Cecilia Paolini" userId="5f1327291e59a3b7" providerId="LiveId" clId="{53AE00C7-7A76-45E9-8576-95BBD9F71634}" dt="2022-05-24T13:26:19.840" v="126" actId="47"/>
        <pc:sldMkLst>
          <pc:docMk/>
          <pc:sldMk cId="3052574884" sldId="263"/>
        </pc:sldMkLst>
      </pc:sldChg>
      <pc:sldChg chg="del">
        <pc:chgData name="Cecilia Paolini" userId="5f1327291e59a3b7" providerId="LiveId" clId="{53AE00C7-7A76-45E9-8576-95BBD9F71634}" dt="2022-05-24T13:26:20.220" v="127" actId="47"/>
        <pc:sldMkLst>
          <pc:docMk/>
          <pc:sldMk cId="2279019784" sldId="264"/>
        </pc:sldMkLst>
      </pc:sldChg>
      <pc:sldChg chg="addSp modSp new mod">
        <pc:chgData name="Cecilia Paolini" userId="5f1327291e59a3b7" providerId="LiveId" clId="{53AE00C7-7A76-45E9-8576-95BBD9F71634}" dt="2022-05-24T13:50:15.449" v="720" actId="255"/>
        <pc:sldMkLst>
          <pc:docMk/>
          <pc:sldMk cId="3141726930" sldId="264"/>
        </pc:sldMkLst>
        <pc:spChg chg="add mod">
          <ac:chgData name="Cecilia Paolini" userId="5f1327291e59a3b7" providerId="LiveId" clId="{53AE00C7-7A76-45E9-8576-95BBD9F71634}" dt="2022-05-24T13:50:15.449" v="720" actId="255"/>
          <ac:spMkLst>
            <pc:docMk/>
            <pc:sldMk cId="3141726930" sldId="264"/>
            <ac:spMk id="3" creationId="{04A0A5B8-B448-DCC1-B2DB-6082C0FFC884}"/>
          </ac:spMkLst>
        </pc:spChg>
        <pc:picChg chg="add mod">
          <ac:chgData name="Cecilia Paolini" userId="5f1327291e59a3b7" providerId="LiveId" clId="{53AE00C7-7A76-45E9-8576-95BBD9F71634}" dt="2022-05-24T13:49:41.840" v="672" actId="1076"/>
          <ac:picMkLst>
            <pc:docMk/>
            <pc:sldMk cId="3141726930" sldId="264"/>
            <ac:picMk id="2" creationId="{EC17BE8C-F436-140C-1CA8-DD383130978D}"/>
          </ac:picMkLst>
        </pc:picChg>
      </pc:sldChg>
      <pc:sldChg chg="addSp modSp new mod">
        <pc:chgData name="Cecilia Paolini" userId="5f1327291e59a3b7" providerId="LiveId" clId="{53AE00C7-7A76-45E9-8576-95BBD9F71634}" dt="2022-05-24T13:59:45.294" v="777" actId="255"/>
        <pc:sldMkLst>
          <pc:docMk/>
          <pc:sldMk cId="3088342223" sldId="265"/>
        </pc:sldMkLst>
        <pc:spChg chg="add mod">
          <ac:chgData name="Cecilia Paolini" userId="5f1327291e59a3b7" providerId="LiveId" clId="{53AE00C7-7A76-45E9-8576-95BBD9F71634}" dt="2022-05-24T13:59:45.294" v="777" actId="255"/>
          <ac:spMkLst>
            <pc:docMk/>
            <pc:sldMk cId="3088342223" sldId="265"/>
            <ac:spMk id="3" creationId="{DB178DAD-616E-9EE8-DD04-5CD9BDBDDF3E}"/>
          </ac:spMkLst>
        </pc:spChg>
        <pc:picChg chg="add mod">
          <ac:chgData name="Cecilia Paolini" userId="5f1327291e59a3b7" providerId="LiveId" clId="{53AE00C7-7A76-45E9-8576-95BBD9F71634}" dt="2022-05-24T13:58:10.810" v="725" actId="1076"/>
          <ac:picMkLst>
            <pc:docMk/>
            <pc:sldMk cId="3088342223" sldId="265"/>
            <ac:picMk id="2" creationId="{F8FCF8FB-853F-1BFC-C11F-9953D565BDF3}"/>
          </ac:picMkLst>
        </pc:picChg>
      </pc:sldChg>
      <pc:sldChg chg="del">
        <pc:chgData name="Cecilia Paolini" userId="5f1327291e59a3b7" providerId="LiveId" clId="{53AE00C7-7A76-45E9-8576-95BBD9F71634}" dt="2022-05-24T13:26:20.527" v="128" actId="47"/>
        <pc:sldMkLst>
          <pc:docMk/>
          <pc:sldMk cId="3423905334" sldId="265"/>
        </pc:sldMkLst>
      </pc:sldChg>
      <pc:sldChg chg="del">
        <pc:chgData name="Cecilia Paolini" userId="5f1327291e59a3b7" providerId="LiveId" clId="{53AE00C7-7A76-45E9-8576-95BBD9F71634}" dt="2022-05-24T13:26:21.081" v="129" actId="47"/>
        <pc:sldMkLst>
          <pc:docMk/>
          <pc:sldMk cId="1967208388" sldId="266"/>
        </pc:sldMkLst>
      </pc:sldChg>
      <pc:sldChg chg="del">
        <pc:chgData name="Cecilia Paolini" userId="5f1327291e59a3b7" providerId="LiveId" clId="{53AE00C7-7A76-45E9-8576-95BBD9F71634}" dt="2022-05-24T13:26:21.275" v="130" actId="47"/>
        <pc:sldMkLst>
          <pc:docMk/>
          <pc:sldMk cId="2583890592" sldId="267"/>
        </pc:sldMkLst>
      </pc:sldChg>
      <pc:sldChg chg="del">
        <pc:chgData name="Cecilia Paolini" userId="5f1327291e59a3b7" providerId="LiveId" clId="{53AE00C7-7A76-45E9-8576-95BBD9F71634}" dt="2022-05-24T13:26:21.476" v="131" actId="47"/>
        <pc:sldMkLst>
          <pc:docMk/>
          <pc:sldMk cId="3176215699" sldId="268"/>
        </pc:sldMkLst>
      </pc:sldChg>
      <pc:sldChg chg="del">
        <pc:chgData name="Cecilia Paolini" userId="5f1327291e59a3b7" providerId="LiveId" clId="{53AE00C7-7A76-45E9-8576-95BBD9F71634}" dt="2022-05-24T13:26:21.660" v="132" actId="47"/>
        <pc:sldMkLst>
          <pc:docMk/>
          <pc:sldMk cId="2816926233" sldId="269"/>
        </pc:sldMkLst>
      </pc:sldChg>
      <pc:sldChg chg="del">
        <pc:chgData name="Cecilia Paolini" userId="5f1327291e59a3b7" providerId="LiveId" clId="{53AE00C7-7A76-45E9-8576-95BBD9F71634}" dt="2022-05-24T13:26:21.863" v="133" actId="47"/>
        <pc:sldMkLst>
          <pc:docMk/>
          <pc:sldMk cId="2016711337" sldId="270"/>
        </pc:sldMkLst>
      </pc:sldChg>
      <pc:sldChg chg="del">
        <pc:chgData name="Cecilia Paolini" userId="5f1327291e59a3b7" providerId="LiveId" clId="{53AE00C7-7A76-45E9-8576-95BBD9F71634}" dt="2022-05-24T13:26:22.399" v="134" actId="47"/>
        <pc:sldMkLst>
          <pc:docMk/>
          <pc:sldMk cId="1250748047" sldId="271"/>
        </pc:sldMkLst>
      </pc:sldChg>
    </pc:docChg>
  </pc:docChgLst>
  <pc:docChgLst>
    <pc:chgData name="Cecilia Paolini" userId="5f1327291e59a3b7" providerId="LiveId" clId="{82723187-F572-4948-93D0-BE66D449E768}"/>
    <pc:docChg chg="modSld">
      <pc:chgData name="Cecilia Paolini" userId="5f1327291e59a3b7" providerId="LiveId" clId="{82723187-F572-4948-93D0-BE66D449E768}" dt="2022-04-26T16:07:46.724" v="14" actId="1036"/>
      <pc:docMkLst>
        <pc:docMk/>
      </pc:docMkLst>
      <pc:sldChg chg="modSp mod">
        <pc:chgData name="Cecilia Paolini" userId="5f1327291e59a3b7" providerId="LiveId" clId="{82723187-F572-4948-93D0-BE66D449E768}" dt="2022-04-26T16:07:46.724" v="14" actId="1036"/>
        <pc:sldMkLst>
          <pc:docMk/>
          <pc:sldMk cId="3107029467" sldId="261"/>
        </pc:sldMkLst>
        <pc:spChg chg="mod">
          <ac:chgData name="Cecilia Paolini" userId="5f1327291e59a3b7" providerId="LiveId" clId="{82723187-F572-4948-93D0-BE66D449E768}" dt="2022-04-26T16:06:25.042" v="6" actId="121"/>
          <ac:spMkLst>
            <pc:docMk/>
            <pc:sldMk cId="3107029467" sldId="261"/>
            <ac:spMk id="9" creationId="{8A921FDE-9F52-B649-C5B7-4D8BC80FE7D1}"/>
          </ac:spMkLst>
        </pc:spChg>
        <pc:spChg chg="mod">
          <ac:chgData name="Cecilia Paolini" userId="5f1327291e59a3b7" providerId="LiveId" clId="{82723187-F572-4948-93D0-BE66D449E768}" dt="2022-04-26T16:06:26.609" v="7" actId="120"/>
          <ac:spMkLst>
            <pc:docMk/>
            <pc:sldMk cId="3107029467" sldId="261"/>
            <ac:spMk id="12" creationId="{0E1F77E3-615C-AFEE-9900-9E0AF3E7917B}"/>
          </ac:spMkLst>
        </pc:spChg>
        <pc:picChg chg="mod">
          <ac:chgData name="Cecilia Paolini" userId="5f1327291e59a3b7" providerId="LiveId" clId="{82723187-F572-4948-93D0-BE66D449E768}" dt="2022-04-26T16:06:11.991" v="3" actId="1076"/>
          <ac:picMkLst>
            <pc:docMk/>
            <pc:sldMk cId="3107029467" sldId="261"/>
            <ac:picMk id="3" creationId="{FED72382-6DA3-3FB3-13AB-483223CC482A}"/>
          </ac:picMkLst>
        </pc:picChg>
        <pc:picChg chg="mod">
          <ac:chgData name="Cecilia Paolini" userId="5f1327291e59a3b7" providerId="LiveId" clId="{82723187-F572-4948-93D0-BE66D449E768}" dt="2022-04-26T16:07:46.724" v="14" actId="1036"/>
          <ac:picMkLst>
            <pc:docMk/>
            <pc:sldMk cId="3107029467" sldId="261"/>
            <ac:picMk id="5" creationId="{34476022-41F9-C0F4-916B-8AD557DCBD9F}"/>
          </ac:picMkLst>
        </pc:picChg>
      </pc:sldChg>
    </pc:docChg>
  </pc:docChgLst>
  <pc:docChgLst>
    <pc:chgData name="Cecilia Paolini" userId="5f1327291e59a3b7" providerId="LiveId" clId="{764363B6-DDB2-45AC-A3E2-ADC822704BC7}"/>
    <pc:docChg chg="undo custSel addSld delSld modSld sldOrd">
      <pc:chgData name="Cecilia Paolini" userId="5f1327291e59a3b7" providerId="LiveId" clId="{764363B6-DDB2-45AC-A3E2-ADC822704BC7}" dt="2022-07-21T04:13:11.883" v="337" actId="47"/>
      <pc:docMkLst>
        <pc:docMk/>
      </pc:docMkLst>
      <pc:sldChg chg="modSp mod">
        <pc:chgData name="Cecilia Paolini" userId="5f1327291e59a3b7" providerId="LiveId" clId="{764363B6-DDB2-45AC-A3E2-ADC822704BC7}" dt="2022-07-18T13:43:49.413" v="171" actId="20577"/>
        <pc:sldMkLst>
          <pc:docMk/>
          <pc:sldMk cId="2288057901" sldId="256"/>
        </pc:sldMkLst>
        <pc:spChg chg="mod">
          <ac:chgData name="Cecilia Paolini" userId="5f1327291e59a3b7" providerId="LiveId" clId="{764363B6-DDB2-45AC-A3E2-ADC822704BC7}" dt="2022-07-18T13:43:49.413" v="171" actId="20577"/>
          <ac:spMkLst>
            <pc:docMk/>
            <pc:sldMk cId="2288057901" sldId="256"/>
            <ac:spMk id="2" creationId="{357A8576-6A82-4B04-1860-0BBEA58CD7C8}"/>
          </ac:spMkLst>
        </pc:spChg>
        <pc:spChg chg="mod">
          <ac:chgData name="Cecilia Paolini" userId="5f1327291e59a3b7" providerId="LiveId" clId="{764363B6-DDB2-45AC-A3E2-ADC822704BC7}" dt="2022-07-18T13:39:49.139" v="29" actId="20577"/>
          <ac:spMkLst>
            <pc:docMk/>
            <pc:sldMk cId="2288057901" sldId="256"/>
            <ac:spMk id="6" creationId="{73D65DFE-B5CC-1CC2-3D3D-2F61A7938C63}"/>
          </ac:spMkLst>
        </pc:spChg>
      </pc:sldChg>
      <pc:sldChg chg="addSp delSp modSp new mod setBg">
        <pc:chgData name="Cecilia Paolini" userId="5f1327291e59a3b7" providerId="LiveId" clId="{764363B6-DDB2-45AC-A3E2-ADC822704BC7}" dt="2022-07-18T14:09:55.634" v="213" actId="14100"/>
        <pc:sldMkLst>
          <pc:docMk/>
          <pc:sldMk cId="2455834253" sldId="257"/>
        </pc:sldMkLst>
        <pc:spChg chg="add del">
          <ac:chgData name="Cecilia Paolini" userId="5f1327291e59a3b7" providerId="LiveId" clId="{764363B6-DDB2-45AC-A3E2-ADC822704BC7}" dt="2022-07-18T14:08:45.122" v="205" actId="26606"/>
          <ac:spMkLst>
            <pc:docMk/>
            <pc:sldMk cId="2455834253" sldId="257"/>
            <ac:spMk id="8" creationId="{32BC26D8-82FB-445E-AA49-62A77D7C1EE0}"/>
          </ac:spMkLst>
        </pc:spChg>
        <pc:spChg chg="add del">
          <ac:chgData name="Cecilia Paolini" userId="5f1327291e59a3b7" providerId="LiveId" clId="{764363B6-DDB2-45AC-A3E2-ADC822704BC7}" dt="2022-07-18T14:08:45.122" v="205" actId="26606"/>
          <ac:spMkLst>
            <pc:docMk/>
            <pc:sldMk cId="2455834253" sldId="257"/>
            <ac:spMk id="10" creationId="{CB44330D-EA18-4254-AA95-EB49948539B8}"/>
          </ac:spMkLst>
        </pc:spChg>
        <pc:picChg chg="add mod">
          <ac:chgData name="Cecilia Paolini" userId="5f1327291e59a3b7" providerId="LiveId" clId="{764363B6-DDB2-45AC-A3E2-ADC822704BC7}" dt="2022-07-18T14:09:17.445" v="210" actId="1076"/>
          <ac:picMkLst>
            <pc:docMk/>
            <pc:sldMk cId="2455834253" sldId="257"/>
            <ac:picMk id="3" creationId="{ECB29612-2C99-45BD-E152-D7DBCE8D1726}"/>
          </ac:picMkLst>
        </pc:picChg>
        <pc:picChg chg="add mod">
          <ac:chgData name="Cecilia Paolini" userId="5f1327291e59a3b7" providerId="LiveId" clId="{764363B6-DDB2-45AC-A3E2-ADC822704BC7}" dt="2022-07-18T14:09:55.634" v="213" actId="14100"/>
          <ac:picMkLst>
            <pc:docMk/>
            <pc:sldMk cId="2455834253" sldId="257"/>
            <ac:picMk id="5" creationId="{84AD9B7A-9615-F536-FF81-955A2AC72A54}"/>
          </ac:picMkLst>
        </pc:picChg>
      </pc:sldChg>
      <pc:sldChg chg="delSp del mod">
        <pc:chgData name="Cecilia Paolini" userId="5f1327291e59a3b7" providerId="LiveId" clId="{764363B6-DDB2-45AC-A3E2-ADC822704BC7}" dt="2022-07-18T13:39:56.391" v="31" actId="47"/>
        <pc:sldMkLst>
          <pc:docMk/>
          <pc:sldMk cId="3584098227" sldId="257"/>
        </pc:sldMkLst>
        <pc:picChg chg="del">
          <ac:chgData name="Cecilia Paolini" userId="5f1327291e59a3b7" providerId="LiveId" clId="{764363B6-DDB2-45AC-A3E2-ADC822704BC7}" dt="2022-07-18T13:39:53.259" v="30" actId="478"/>
          <ac:picMkLst>
            <pc:docMk/>
            <pc:sldMk cId="3584098227" sldId="257"/>
            <ac:picMk id="5" creationId="{7F349E7C-8A2B-D561-4D76-E91B07F22FE7}"/>
          </ac:picMkLst>
        </pc:picChg>
      </pc:sldChg>
      <pc:sldChg chg="addSp modSp new mod ord setBg">
        <pc:chgData name="Cecilia Paolini" userId="5f1327291e59a3b7" providerId="LiveId" clId="{764363B6-DDB2-45AC-A3E2-ADC822704BC7}" dt="2022-07-18T14:01:51.883" v="190"/>
        <pc:sldMkLst>
          <pc:docMk/>
          <pc:sldMk cId="1626378320" sldId="258"/>
        </pc:sldMkLst>
        <pc:spChg chg="add">
          <ac:chgData name="Cecilia Paolini" userId="5f1327291e59a3b7" providerId="LiveId" clId="{764363B6-DDB2-45AC-A3E2-ADC822704BC7}" dt="2022-07-18T13:50:40.674" v="177" actId="26606"/>
          <ac:spMkLst>
            <pc:docMk/>
            <pc:sldMk cId="1626378320" sldId="258"/>
            <ac:spMk id="7" creationId="{42A4FC2C-047E-45A5-965D-8E1E3BF09BC6}"/>
          </ac:spMkLst>
        </pc:spChg>
        <pc:picChg chg="add mod">
          <ac:chgData name="Cecilia Paolini" userId="5f1327291e59a3b7" providerId="LiveId" clId="{764363B6-DDB2-45AC-A3E2-ADC822704BC7}" dt="2022-07-18T13:50:40.674" v="177" actId="26606"/>
          <ac:picMkLst>
            <pc:docMk/>
            <pc:sldMk cId="1626378320" sldId="258"/>
            <ac:picMk id="2" creationId="{4DAA7699-78F8-16CF-AE63-648C62ED4F55}"/>
          </ac:picMkLst>
        </pc:picChg>
      </pc:sldChg>
      <pc:sldChg chg="del">
        <pc:chgData name="Cecilia Paolini" userId="5f1327291e59a3b7" providerId="LiveId" clId="{764363B6-DDB2-45AC-A3E2-ADC822704BC7}" dt="2022-07-18T13:39:58.645" v="34" actId="47"/>
        <pc:sldMkLst>
          <pc:docMk/>
          <pc:sldMk cId="4159773633" sldId="258"/>
        </pc:sldMkLst>
      </pc:sldChg>
      <pc:sldChg chg="addSp delSp modSp new mod ord">
        <pc:chgData name="Cecilia Paolini" userId="5f1327291e59a3b7" providerId="LiveId" clId="{764363B6-DDB2-45AC-A3E2-ADC822704BC7}" dt="2022-07-18T21:47:21.760" v="336" actId="1076"/>
        <pc:sldMkLst>
          <pc:docMk/>
          <pc:sldMk cId="1351762004" sldId="259"/>
        </pc:sldMkLst>
        <pc:picChg chg="add del mod">
          <ac:chgData name="Cecilia Paolini" userId="5f1327291e59a3b7" providerId="LiveId" clId="{764363B6-DDB2-45AC-A3E2-ADC822704BC7}" dt="2022-07-18T21:46:55.525" v="329" actId="478"/>
          <ac:picMkLst>
            <pc:docMk/>
            <pc:sldMk cId="1351762004" sldId="259"/>
            <ac:picMk id="3" creationId="{72A5E8F0-EBF5-E4B7-FFF6-94B3AA99F92D}"/>
          </ac:picMkLst>
        </pc:picChg>
        <pc:picChg chg="add mod">
          <ac:chgData name="Cecilia Paolini" userId="5f1327291e59a3b7" providerId="LiveId" clId="{764363B6-DDB2-45AC-A3E2-ADC822704BC7}" dt="2022-07-18T21:47:03.946" v="331" actId="1076"/>
          <ac:picMkLst>
            <pc:docMk/>
            <pc:sldMk cId="1351762004" sldId="259"/>
            <ac:picMk id="5" creationId="{9FFC8A87-DB1D-43DC-EA54-802634C779AE}"/>
          </ac:picMkLst>
        </pc:picChg>
        <pc:picChg chg="add mod">
          <ac:chgData name="Cecilia Paolini" userId="5f1327291e59a3b7" providerId="LiveId" clId="{764363B6-DDB2-45AC-A3E2-ADC822704BC7}" dt="2022-07-18T21:47:21.760" v="336" actId="1076"/>
          <ac:picMkLst>
            <pc:docMk/>
            <pc:sldMk cId="1351762004" sldId="259"/>
            <ac:picMk id="7" creationId="{825803B7-6070-41C2-BBCC-62729C68F1C4}"/>
          </ac:picMkLst>
        </pc:picChg>
      </pc:sldChg>
      <pc:sldChg chg="del">
        <pc:chgData name="Cecilia Paolini" userId="5f1327291e59a3b7" providerId="LiveId" clId="{764363B6-DDB2-45AC-A3E2-ADC822704BC7}" dt="2022-07-18T13:39:58.036" v="33" actId="47"/>
        <pc:sldMkLst>
          <pc:docMk/>
          <pc:sldMk cId="2742194965" sldId="259"/>
        </pc:sldMkLst>
      </pc:sldChg>
      <pc:sldChg chg="del">
        <pc:chgData name="Cecilia Paolini" userId="5f1327291e59a3b7" providerId="LiveId" clId="{764363B6-DDB2-45AC-A3E2-ADC822704BC7}" dt="2022-07-18T13:39:57.183" v="32" actId="47"/>
        <pc:sldMkLst>
          <pc:docMk/>
          <pc:sldMk cId="1032003237" sldId="260"/>
        </pc:sldMkLst>
      </pc:sldChg>
      <pc:sldChg chg="new del ord">
        <pc:chgData name="Cecilia Paolini" userId="5f1327291e59a3b7" providerId="LiveId" clId="{764363B6-DDB2-45AC-A3E2-ADC822704BC7}" dt="2022-07-18T14:17:59.276" v="214" actId="47"/>
        <pc:sldMkLst>
          <pc:docMk/>
          <pc:sldMk cId="3781624759" sldId="260"/>
        </pc:sldMkLst>
      </pc:sldChg>
      <pc:sldChg chg="addSp modSp new mod ord">
        <pc:chgData name="Cecilia Paolini" userId="5f1327291e59a3b7" providerId="LiveId" clId="{764363B6-DDB2-45AC-A3E2-ADC822704BC7}" dt="2022-07-18T14:04:41.210" v="201" actId="1076"/>
        <pc:sldMkLst>
          <pc:docMk/>
          <pc:sldMk cId="43697361" sldId="261"/>
        </pc:sldMkLst>
        <pc:picChg chg="add mod">
          <ac:chgData name="Cecilia Paolini" userId="5f1327291e59a3b7" providerId="LiveId" clId="{764363B6-DDB2-45AC-A3E2-ADC822704BC7}" dt="2022-07-18T14:04:41.210" v="201" actId="1076"/>
          <ac:picMkLst>
            <pc:docMk/>
            <pc:sldMk cId="43697361" sldId="261"/>
            <ac:picMk id="3" creationId="{97232198-991F-19C6-18E6-F04C0C83DDD0}"/>
          </ac:picMkLst>
        </pc:picChg>
        <pc:picChg chg="add mod">
          <ac:chgData name="Cecilia Paolini" userId="5f1327291e59a3b7" providerId="LiveId" clId="{764363B6-DDB2-45AC-A3E2-ADC822704BC7}" dt="2022-07-18T14:04:04.276" v="198" actId="1076"/>
          <ac:picMkLst>
            <pc:docMk/>
            <pc:sldMk cId="43697361" sldId="261"/>
            <ac:picMk id="5" creationId="{6ECA1753-0F70-B20C-8ED2-640DD84D44D0}"/>
          </ac:picMkLst>
        </pc:picChg>
      </pc:sldChg>
      <pc:sldChg chg="del">
        <pc:chgData name="Cecilia Paolini" userId="5f1327291e59a3b7" providerId="LiveId" clId="{764363B6-DDB2-45AC-A3E2-ADC822704BC7}" dt="2022-07-18T13:39:59.245" v="35" actId="47"/>
        <pc:sldMkLst>
          <pc:docMk/>
          <pc:sldMk cId="66001220" sldId="261"/>
        </pc:sldMkLst>
      </pc:sldChg>
      <pc:sldChg chg="addSp modSp new mod">
        <pc:chgData name="Cecilia Paolini" userId="5f1327291e59a3b7" providerId="LiveId" clId="{764363B6-DDB2-45AC-A3E2-ADC822704BC7}" dt="2022-07-18T14:21:07.982" v="231" actId="1076"/>
        <pc:sldMkLst>
          <pc:docMk/>
          <pc:sldMk cId="3728482913" sldId="262"/>
        </pc:sldMkLst>
        <pc:picChg chg="add mod modCrop">
          <ac:chgData name="Cecilia Paolini" userId="5f1327291e59a3b7" providerId="LiveId" clId="{764363B6-DDB2-45AC-A3E2-ADC822704BC7}" dt="2022-07-18T14:21:04.745" v="230" actId="1076"/>
          <ac:picMkLst>
            <pc:docMk/>
            <pc:sldMk cId="3728482913" sldId="262"/>
            <ac:picMk id="2" creationId="{553D237C-02A5-4022-160B-7C32C7840BB9}"/>
          </ac:picMkLst>
        </pc:picChg>
        <pc:picChg chg="add mod modCrop">
          <ac:chgData name="Cecilia Paolini" userId="5f1327291e59a3b7" providerId="LiveId" clId="{764363B6-DDB2-45AC-A3E2-ADC822704BC7}" dt="2022-07-18T14:21:07.982" v="231" actId="1076"/>
          <ac:picMkLst>
            <pc:docMk/>
            <pc:sldMk cId="3728482913" sldId="262"/>
            <ac:picMk id="3" creationId="{FD6AC6F1-9395-1166-8695-398A03B6DA96}"/>
          </ac:picMkLst>
        </pc:picChg>
      </pc:sldChg>
      <pc:sldChg chg="del">
        <pc:chgData name="Cecilia Paolini" userId="5f1327291e59a3b7" providerId="LiveId" clId="{764363B6-DDB2-45AC-A3E2-ADC822704BC7}" dt="2022-07-18T13:39:59.902" v="36" actId="47"/>
        <pc:sldMkLst>
          <pc:docMk/>
          <pc:sldMk cId="4035082502" sldId="262"/>
        </pc:sldMkLst>
      </pc:sldChg>
      <pc:sldChg chg="del">
        <pc:chgData name="Cecilia Paolini" userId="5f1327291e59a3b7" providerId="LiveId" clId="{764363B6-DDB2-45AC-A3E2-ADC822704BC7}" dt="2022-07-18T13:40:00.455" v="37" actId="47"/>
        <pc:sldMkLst>
          <pc:docMk/>
          <pc:sldMk cId="2333187321" sldId="263"/>
        </pc:sldMkLst>
      </pc:sldChg>
      <pc:sldChg chg="addSp delSp modSp new mod setBg">
        <pc:chgData name="Cecilia Paolini" userId="5f1327291e59a3b7" providerId="LiveId" clId="{764363B6-DDB2-45AC-A3E2-ADC822704BC7}" dt="2022-07-18T21:29:45.209" v="284" actId="1076"/>
        <pc:sldMkLst>
          <pc:docMk/>
          <pc:sldMk cId="3795292106" sldId="263"/>
        </pc:sldMkLst>
        <pc:spChg chg="add del">
          <ac:chgData name="Cecilia Paolini" userId="5f1327291e59a3b7" providerId="LiveId" clId="{764363B6-DDB2-45AC-A3E2-ADC822704BC7}" dt="2022-07-18T21:28:33.710" v="266" actId="26606"/>
          <ac:spMkLst>
            <pc:docMk/>
            <pc:sldMk cId="3795292106" sldId="263"/>
            <ac:spMk id="13" creationId="{9527FCEA-6143-4C5E-8C45-8AC9237ADE89}"/>
          </ac:spMkLst>
        </pc:spChg>
        <pc:spChg chg="add del">
          <ac:chgData name="Cecilia Paolini" userId="5f1327291e59a3b7" providerId="LiveId" clId="{764363B6-DDB2-45AC-A3E2-ADC822704BC7}" dt="2022-07-18T21:28:33.710" v="266" actId="26606"/>
          <ac:spMkLst>
            <pc:docMk/>
            <pc:sldMk cId="3795292106" sldId="263"/>
            <ac:spMk id="15" creationId="{1A9F23AD-7A55-49F3-A3EC-743F47F36B0E}"/>
          </ac:spMkLst>
        </pc:spChg>
        <pc:spChg chg="add del">
          <ac:chgData name="Cecilia Paolini" userId="5f1327291e59a3b7" providerId="LiveId" clId="{764363B6-DDB2-45AC-A3E2-ADC822704BC7}" dt="2022-07-18T21:28:33.710" v="266" actId="26606"/>
          <ac:spMkLst>
            <pc:docMk/>
            <pc:sldMk cId="3795292106" sldId="263"/>
            <ac:spMk id="17" creationId="{D7D9F91F-72C9-4DB9-ABD0-A8180D8262D5}"/>
          </ac:spMkLst>
        </pc:spChg>
        <pc:spChg chg="add del">
          <ac:chgData name="Cecilia Paolini" userId="5f1327291e59a3b7" providerId="LiveId" clId="{764363B6-DDB2-45AC-A3E2-ADC822704BC7}" dt="2022-07-18T21:28:33.710" v="266" actId="26606"/>
          <ac:spMkLst>
            <pc:docMk/>
            <pc:sldMk cId="3795292106" sldId="263"/>
            <ac:spMk id="19" creationId="{BE016956-CE9F-4946-8834-A8BC3529D0F6}"/>
          </ac:spMkLst>
        </pc:spChg>
        <pc:spChg chg="add del">
          <ac:chgData name="Cecilia Paolini" userId="5f1327291e59a3b7" providerId="LiveId" clId="{764363B6-DDB2-45AC-A3E2-ADC822704BC7}" dt="2022-07-18T21:28:37.347" v="268" actId="26606"/>
          <ac:spMkLst>
            <pc:docMk/>
            <pc:sldMk cId="3795292106" sldId="263"/>
            <ac:spMk id="21" creationId="{7F23EF37-19EC-4973-A7AF-4BBF68646D7D}"/>
          </ac:spMkLst>
        </pc:spChg>
        <pc:spChg chg="add del">
          <ac:chgData name="Cecilia Paolini" userId="5f1327291e59a3b7" providerId="LiveId" clId="{764363B6-DDB2-45AC-A3E2-ADC822704BC7}" dt="2022-07-18T21:28:41.617" v="270" actId="26606"/>
          <ac:spMkLst>
            <pc:docMk/>
            <pc:sldMk cId="3795292106" sldId="263"/>
            <ac:spMk id="23" creationId="{42A4FC2C-047E-45A5-965D-8E1E3BF09BC6}"/>
          </ac:spMkLst>
        </pc:spChg>
        <pc:spChg chg="add del">
          <ac:chgData name="Cecilia Paolini" userId="5f1327291e59a3b7" providerId="LiveId" clId="{764363B6-DDB2-45AC-A3E2-ADC822704BC7}" dt="2022-07-18T21:28:54.467" v="273" actId="26606"/>
          <ac:spMkLst>
            <pc:docMk/>
            <pc:sldMk cId="3795292106" sldId="263"/>
            <ac:spMk id="25" creationId="{7F23EF37-19EC-4973-A7AF-4BBF68646D7D}"/>
          </ac:spMkLst>
        </pc:spChg>
        <pc:spChg chg="add">
          <ac:chgData name="Cecilia Paolini" userId="5f1327291e59a3b7" providerId="LiveId" clId="{764363B6-DDB2-45AC-A3E2-ADC822704BC7}" dt="2022-07-18T21:28:54.467" v="273" actId="26606"/>
          <ac:spMkLst>
            <pc:docMk/>
            <pc:sldMk cId="3795292106" sldId="263"/>
            <ac:spMk id="30" creationId="{9527FCEA-6143-4C5E-8C45-8AC9237ADE89}"/>
          </ac:spMkLst>
        </pc:spChg>
        <pc:spChg chg="add">
          <ac:chgData name="Cecilia Paolini" userId="5f1327291e59a3b7" providerId="LiveId" clId="{764363B6-DDB2-45AC-A3E2-ADC822704BC7}" dt="2022-07-18T21:28:54.467" v="273" actId="26606"/>
          <ac:spMkLst>
            <pc:docMk/>
            <pc:sldMk cId="3795292106" sldId="263"/>
            <ac:spMk id="32" creationId="{1A9F23AD-7A55-49F3-A3EC-743F47F36B0E}"/>
          </ac:spMkLst>
        </pc:spChg>
        <pc:spChg chg="add">
          <ac:chgData name="Cecilia Paolini" userId="5f1327291e59a3b7" providerId="LiveId" clId="{764363B6-DDB2-45AC-A3E2-ADC822704BC7}" dt="2022-07-18T21:28:54.467" v="273" actId="26606"/>
          <ac:spMkLst>
            <pc:docMk/>
            <pc:sldMk cId="3795292106" sldId="263"/>
            <ac:spMk id="34" creationId="{D7D9F91F-72C9-4DB9-ABD0-A8180D8262D5}"/>
          </ac:spMkLst>
        </pc:spChg>
        <pc:spChg chg="add">
          <ac:chgData name="Cecilia Paolini" userId="5f1327291e59a3b7" providerId="LiveId" clId="{764363B6-DDB2-45AC-A3E2-ADC822704BC7}" dt="2022-07-18T21:28:54.467" v="273" actId="26606"/>
          <ac:spMkLst>
            <pc:docMk/>
            <pc:sldMk cId="3795292106" sldId="263"/>
            <ac:spMk id="36" creationId="{BE016956-CE9F-4946-8834-A8BC3529D0F6}"/>
          </ac:spMkLst>
        </pc:spChg>
        <pc:picChg chg="add mod ord">
          <ac:chgData name="Cecilia Paolini" userId="5f1327291e59a3b7" providerId="LiveId" clId="{764363B6-DDB2-45AC-A3E2-ADC822704BC7}" dt="2022-07-18T21:29:38.708" v="283" actId="1076"/>
          <ac:picMkLst>
            <pc:docMk/>
            <pc:sldMk cId="3795292106" sldId="263"/>
            <ac:picMk id="2" creationId="{71DD5063-4FC4-78FA-BF3B-5A49D3E080CE}"/>
          </ac:picMkLst>
        </pc:picChg>
        <pc:picChg chg="add mod ord">
          <ac:chgData name="Cecilia Paolini" userId="5f1327291e59a3b7" providerId="LiveId" clId="{764363B6-DDB2-45AC-A3E2-ADC822704BC7}" dt="2022-07-18T21:29:45.209" v="284" actId="1076"/>
          <ac:picMkLst>
            <pc:docMk/>
            <pc:sldMk cId="3795292106" sldId="263"/>
            <ac:picMk id="4" creationId="{6B3F7F6F-0EB2-3A81-2225-D44A193957FF}"/>
          </ac:picMkLst>
        </pc:picChg>
        <pc:picChg chg="add del mod">
          <ac:chgData name="Cecilia Paolini" userId="5f1327291e59a3b7" providerId="LiveId" clId="{764363B6-DDB2-45AC-A3E2-ADC822704BC7}" dt="2022-07-18T21:22:20.087" v="247" actId="21"/>
          <ac:picMkLst>
            <pc:docMk/>
            <pc:sldMk cId="3795292106" sldId="263"/>
            <ac:picMk id="6" creationId="{A7C153A6-D160-C558-95AE-FDE8BD8286DC}"/>
          </ac:picMkLst>
        </pc:picChg>
        <pc:picChg chg="add mod ord">
          <ac:chgData name="Cecilia Paolini" userId="5f1327291e59a3b7" providerId="LiveId" clId="{764363B6-DDB2-45AC-A3E2-ADC822704BC7}" dt="2022-07-18T21:29:11.267" v="277" actId="14100"/>
          <ac:picMkLst>
            <pc:docMk/>
            <pc:sldMk cId="3795292106" sldId="263"/>
            <ac:picMk id="8" creationId="{10AD8E25-0063-0B8B-0953-80E01200863E}"/>
          </ac:picMkLst>
        </pc:picChg>
      </pc:sldChg>
      <pc:sldChg chg="del">
        <pc:chgData name="Cecilia Paolini" userId="5f1327291e59a3b7" providerId="LiveId" clId="{764363B6-DDB2-45AC-A3E2-ADC822704BC7}" dt="2022-07-18T13:40:00.934" v="38" actId="47"/>
        <pc:sldMkLst>
          <pc:docMk/>
          <pc:sldMk cId="3141726930" sldId="264"/>
        </pc:sldMkLst>
      </pc:sldChg>
      <pc:sldChg chg="addSp modSp new mod">
        <pc:chgData name="Cecilia Paolini" userId="5f1327291e59a3b7" providerId="LiveId" clId="{764363B6-DDB2-45AC-A3E2-ADC822704BC7}" dt="2022-07-18T21:22:32.278" v="251" actId="1076"/>
        <pc:sldMkLst>
          <pc:docMk/>
          <pc:sldMk cId="3514964949" sldId="264"/>
        </pc:sldMkLst>
        <pc:picChg chg="add mod">
          <ac:chgData name="Cecilia Paolini" userId="5f1327291e59a3b7" providerId="LiveId" clId="{764363B6-DDB2-45AC-A3E2-ADC822704BC7}" dt="2022-07-18T21:22:32.278" v="251" actId="1076"/>
          <ac:picMkLst>
            <pc:docMk/>
            <pc:sldMk cId="3514964949" sldId="264"/>
            <ac:picMk id="2" creationId="{1CF72632-2FC9-3D8E-91F7-F8E30175C5A1}"/>
          </ac:picMkLst>
        </pc:picChg>
      </pc:sldChg>
      <pc:sldChg chg="del">
        <pc:chgData name="Cecilia Paolini" userId="5f1327291e59a3b7" providerId="LiveId" clId="{764363B6-DDB2-45AC-A3E2-ADC822704BC7}" dt="2022-07-18T13:40:01.940" v="39" actId="47"/>
        <pc:sldMkLst>
          <pc:docMk/>
          <pc:sldMk cId="3088342223" sldId="265"/>
        </pc:sldMkLst>
      </pc:sldChg>
      <pc:sldChg chg="addSp modSp new mod ord">
        <pc:chgData name="Cecilia Paolini" userId="5f1327291e59a3b7" providerId="LiveId" clId="{764363B6-DDB2-45AC-A3E2-ADC822704BC7}" dt="2022-07-18T21:35:13.823" v="298"/>
        <pc:sldMkLst>
          <pc:docMk/>
          <pc:sldMk cId="3682957263" sldId="265"/>
        </pc:sldMkLst>
        <pc:picChg chg="add mod">
          <ac:chgData name="Cecilia Paolini" userId="5f1327291e59a3b7" providerId="LiveId" clId="{764363B6-DDB2-45AC-A3E2-ADC822704BC7}" dt="2022-07-18T21:35:08.697" v="296" actId="14100"/>
          <ac:picMkLst>
            <pc:docMk/>
            <pc:sldMk cId="3682957263" sldId="265"/>
            <ac:picMk id="3" creationId="{7C0B2C04-D476-7F53-30F2-F31AE01CED8E}"/>
          </ac:picMkLst>
        </pc:picChg>
      </pc:sldChg>
      <pc:sldChg chg="addSp modSp new mod ord">
        <pc:chgData name="Cecilia Paolini" userId="5f1327291e59a3b7" providerId="LiveId" clId="{764363B6-DDB2-45AC-A3E2-ADC822704BC7}" dt="2022-07-18T21:35:30.432" v="304" actId="14100"/>
        <pc:sldMkLst>
          <pc:docMk/>
          <pc:sldMk cId="2889891282" sldId="266"/>
        </pc:sldMkLst>
        <pc:picChg chg="add mod">
          <ac:chgData name="Cecilia Paolini" userId="5f1327291e59a3b7" providerId="LiveId" clId="{764363B6-DDB2-45AC-A3E2-ADC822704BC7}" dt="2022-07-18T21:35:30.432" v="304" actId="14100"/>
          <ac:picMkLst>
            <pc:docMk/>
            <pc:sldMk cId="2889891282" sldId="266"/>
            <ac:picMk id="3" creationId="{9A36CF0A-FE58-8F29-C04F-CBB351D04DD4}"/>
          </ac:picMkLst>
        </pc:picChg>
      </pc:sldChg>
      <pc:sldChg chg="addSp modSp new mod ord">
        <pc:chgData name="Cecilia Paolini" userId="5f1327291e59a3b7" providerId="LiveId" clId="{764363B6-DDB2-45AC-A3E2-ADC822704BC7}" dt="2022-07-18T21:36:19.041" v="310" actId="14100"/>
        <pc:sldMkLst>
          <pc:docMk/>
          <pc:sldMk cId="253021466" sldId="267"/>
        </pc:sldMkLst>
        <pc:picChg chg="add mod">
          <ac:chgData name="Cecilia Paolini" userId="5f1327291e59a3b7" providerId="LiveId" clId="{764363B6-DDB2-45AC-A3E2-ADC822704BC7}" dt="2022-07-18T21:36:19.041" v="310" actId="14100"/>
          <ac:picMkLst>
            <pc:docMk/>
            <pc:sldMk cId="253021466" sldId="267"/>
            <ac:picMk id="3" creationId="{CA6D34B1-CF39-19A9-A501-28AB3F4CF773}"/>
          </ac:picMkLst>
        </pc:picChg>
      </pc:sldChg>
      <pc:sldChg chg="addSp delSp modSp new mod setBg">
        <pc:chgData name="Cecilia Paolini" userId="5f1327291e59a3b7" providerId="LiveId" clId="{764363B6-DDB2-45AC-A3E2-ADC822704BC7}" dt="2022-07-18T21:37:16.495" v="317" actId="26606"/>
        <pc:sldMkLst>
          <pc:docMk/>
          <pc:sldMk cId="868288167" sldId="268"/>
        </pc:sldMkLst>
        <pc:spChg chg="add del">
          <ac:chgData name="Cecilia Paolini" userId="5f1327291e59a3b7" providerId="LiveId" clId="{764363B6-DDB2-45AC-A3E2-ADC822704BC7}" dt="2022-07-18T21:37:16.495" v="317" actId="26606"/>
          <ac:spMkLst>
            <pc:docMk/>
            <pc:sldMk cId="868288167" sldId="268"/>
            <ac:spMk id="8" creationId="{01D0AF59-99C3-4251-AB9A-C966C6AD4400}"/>
          </ac:spMkLst>
        </pc:spChg>
        <pc:spChg chg="add del">
          <ac:chgData name="Cecilia Paolini" userId="5f1327291e59a3b7" providerId="LiveId" clId="{764363B6-DDB2-45AC-A3E2-ADC822704BC7}" dt="2022-07-18T21:37:16.495" v="317" actId="26606"/>
          <ac:spMkLst>
            <pc:docMk/>
            <pc:sldMk cId="868288167" sldId="268"/>
            <ac:spMk id="10" creationId="{1855405F-37A2-4869-9154-F8BE3BECE6C3}"/>
          </ac:spMkLst>
        </pc:spChg>
        <pc:picChg chg="add mod">
          <ac:chgData name="Cecilia Paolini" userId="5f1327291e59a3b7" providerId="LiveId" clId="{764363B6-DDB2-45AC-A3E2-ADC822704BC7}" dt="2022-07-18T21:37:16.495" v="317" actId="26606"/>
          <ac:picMkLst>
            <pc:docMk/>
            <pc:sldMk cId="868288167" sldId="268"/>
            <ac:picMk id="3" creationId="{961C5DCB-C67E-02F8-44E4-AF73830C14A3}"/>
          </ac:picMkLst>
        </pc:picChg>
      </pc:sldChg>
      <pc:sldChg chg="addSp modSp new mod">
        <pc:chgData name="Cecilia Paolini" userId="5f1327291e59a3b7" providerId="LiveId" clId="{764363B6-DDB2-45AC-A3E2-ADC822704BC7}" dt="2022-07-18T21:41:42.720" v="325" actId="1076"/>
        <pc:sldMkLst>
          <pc:docMk/>
          <pc:sldMk cId="2228157747" sldId="269"/>
        </pc:sldMkLst>
        <pc:picChg chg="add mod">
          <ac:chgData name="Cecilia Paolini" userId="5f1327291e59a3b7" providerId="LiveId" clId="{764363B6-DDB2-45AC-A3E2-ADC822704BC7}" dt="2022-07-18T21:41:42.720" v="325" actId="1076"/>
          <ac:picMkLst>
            <pc:docMk/>
            <pc:sldMk cId="2228157747" sldId="269"/>
            <ac:picMk id="2" creationId="{868A5FBD-8651-C4EA-0E73-67EFEE26F28B}"/>
          </ac:picMkLst>
        </pc:picChg>
        <pc:picChg chg="add mod">
          <ac:chgData name="Cecilia Paolini" userId="5f1327291e59a3b7" providerId="LiveId" clId="{764363B6-DDB2-45AC-A3E2-ADC822704BC7}" dt="2022-07-18T21:41:38.598" v="324" actId="14100"/>
          <ac:picMkLst>
            <pc:docMk/>
            <pc:sldMk cId="2228157747" sldId="269"/>
            <ac:picMk id="3" creationId="{B8302D9C-9FA6-9E45-D7EF-A6578C681273}"/>
          </ac:picMkLst>
        </pc:picChg>
      </pc:sldChg>
      <pc:sldChg chg="addSp modSp new del mod">
        <pc:chgData name="Cecilia Paolini" userId="5f1327291e59a3b7" providerId="LiveId" clId="{764363B6-DDB2-45AC-A3E2-ADC822704BC7}" dt="2022-07-21T04:13:11.883" v="337" actId="47"/>
        <pc:sldMkLst>
          <pc:docMk/>
          <pc:sldMk cId="3292833898" sldId="270"/>
        </pc:sldMkLst>
        <pc:picChg chg="add mod">
          <ac:chgData name="Cecilia Paolini" userId="5f1327291e59a3b7" providerId="LiveId" clId="{764363B6-DDB2-45AC-A3E2-ADC822704BC7}" dt="2022-07-18T21:45:56.139" v="328" actId="962"/>
          <ac:picMkLst>
            <pc:docMk/>
            <pc:sldMk cId="3292833898" sldId="270"/>
            <ac:picMk id="3" creationId="{91501648-6588-01AC-3CBB-DB76BA5863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45F71-9FEA-D9F5-6354-9244933E583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58F7BD3-C064-4BB9-F930-F58A72A6D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B6347F7-0E81-73D0-8163-566DF5BD7315}"/>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66B22CE3-9557-981D-A3A3-9F8162BE2A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D58B6A-5819-11FC-7052-C69BE3F709E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84437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9709C9-1E88-1D74-D962-8978B3A213B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A470A3-4F76-AB87-35B2-43A8486BB54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087D7C-B51E-6064-236D-DB915D2103B8}"/>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A27C22FC-3A83-69C6-AE76-D54702B38A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93AFBCE-D99C-4C4A-6720-2D904471D8F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418338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ACFEF57-608E-E051-7790-4B0CC32F853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FF0E90F-C340-91FC-4F96-3B131461C06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BDA93-ECC9-C7D4-C592-9FC8219A4FBB}"/>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291C3C70-ABE1-99F4-3F4C-F0A94FD11A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A20730-5E24-6E0C-35EA-00FFB160F7EB}"/>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70317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DF575-5D72-F78B-28FA-40C1FECCF9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B5AADD1-E56B-D077-9118-26ED2A690C6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9C5C8C-F791-B3D6-A8BE-58E8213B8A1A}"/>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3338D772-40B4-9EF0-2D2C-DDB0CAE81C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56D8875-1A2D-8EC9-9951-9D1852F59BFA}"/>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899344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38654D-5DFB-BA22-1C82-49A7A7145C7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4D9C79C-D8BC-EE89-55B3-CDA17E7972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03156D3-6E0B-AEC8-84AE-84D0BC535536}"/>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AEE831EC-C0BE-E845-F92F-C92F58AB634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740FF8-B18D-271B-FC40-DB10808703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8245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1D422-CC7F-8B0D-38BC-3DC1305A5EF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7E7CB66-B462-514E-134C-F3E72AF9D00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512F69C-45FC-BC0C-9AE9-FBA1FB9E475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F27BAF5-83A2-A00D-0C7A-8D4899186D71}"/>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6" name="Segnaposto piè di pagina 5">
            <a:extLst>
              <a:ext uri="{FF2B5EF4-FFF2-40B4-BE49-F238E27FC236}">
                <a16:creationId xmlns:a16="http://schemas.microsoft.com/office/drawing/2014/main" id="{43039A1F-3FF1-6C00-4492-2B59E839AB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4DEE1C-9228-5375-EB5A-96F3C7B9DC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2403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7E1B4-1C29-BA7E-89D2-A2C5BDA1E36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2F82DB3-9032-9AB8-95E8-152F8B1E3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52DCAEA-C7A9-1F6D-97E8-490F5B90162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C425493-478B-20F4-8F85-87529A164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089391C-CA3F-64AD-2C84-45CB7560B7A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9F6E9F7-99B2-D4B6-5D99-AF3C85E97232}"/>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8" name="Segnaposto piè di pagina 7">
            <a:extLst>
              <a:ext uri="{FF2B5EF4-FFF2-40B4-BE49-F238E27FC236}">
                <a16:creationId xmlns:a16="http://schemas.microsoft.com/office/drawing/2014/main" id="{231155A4-F76D-E161-2792-0EDC99BE0C4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EA5F769-7439-1F35-32BB-3435E583B35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73408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56603C-7547-362A-7A3F-5326B2C3040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5A3561B-456E-114F-B408-526686101210}"/>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4" name="Segnaposto piè di pagina 3">
            <a:extLst>
              <a:ext uri="{FF2B5EF4-FFF2-40B4-BE49-F238E27FC236}">
                <a16:creationId xmlns:a16="http://schemas.microsoft.com/office/drawing/2014/main" id="{75D5EBD4-B64E-CFBC-E279-9DA1C74DE9E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5B4920E-3545-16A3-AF01-19F12035C700}"/>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30809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72D042C-3997-7FBB-1461-9FC75924E21F}"/>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3" name="Segnaposto piè di pagina 2">
            <a:extLst>
              <a:ext uri="{FF2B5EF4-FFF2-40B4-BE49-F238E27FC236}">
                <a16:creationId xmlns:a16="http://schemas.microsoft.com/office/drawing/2014/main" id="{7210A966-9D07-38CA-7C51-A2EC2F1A590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1AC78E-E1C6-1E31-8BC5-413926A18A1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18077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7A051E-E5B5-CD51-06F6-270DDD963C6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A798EE-CEA0-0F76-C00F-688E2664C8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597EE01-B28C-E0ED-4272-2308EA625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279872-E741-E25F-8E88-34937F7A7842}"/>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6" name="Segnaposto piè di pagina 5">
            <a:extLst>
              <a:ext uri="{FF2B5EF4-FFF2-40B4-BE49-F238E27FC236}">
                <a16:creationId xmlns:a16="http://schemas.microsoft.com/office/drawing/2014/main" id="{1A2ADD5F-4F0F-41BF-B760-8682A4D0C6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4D49FC-6EB8-07D3-A72C-1FCC9B06995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57105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E9829E-FECA-C5A3-CDC2-E6EBEB4785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D1942E4-04F0-C163-7DEA-B8257392E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E74330B-A833-B374-83F2-C36D71732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BDBD52-75CA-492B-F0E8-EA6ECFEA1129}"/>
              </a:ext>
            </a:extLst>
          </p:cNvPr>
          <p:cNvSpPr>
            <a:spLocks noGrp="1"/>
          </p:cNvSpPr>
          <p:nvPr>
            <p:ph type="dt" sz="half" idx="10"/>
          </p:nvPr>
        </p:nvSpPr>
        <p:spPr/>
        <p:txBody>
          <a:bodyPr/>
          <a:lstStyle/>
          <a:p>
            <a:fld id="{C90EB02F-4AD8-4734-A02A-7604E010704A}" type="datetimeFigureOut">
              <a:rPr lang="it-IT" smtClean="0"/>
              <a:t>21/08/2023</a:t>
            </a:fld>
            <a:endParaRPr lang="it-IT"/>
          </a:p>
        </p:txBody>
      </p:sp>
      <p:sp>
        <p:nvSpPr>
          <p:cNvPr id="6" name="Segnaposto piè di pagina 5">
            <a:extLst>
              <a:ext uri="{FF2B5EF4-FFF2-40B4-BE49-F238E27FC236}">
                <a16:creationId xmlns:a16="http://schemas.microsoft.com/office/drawing/2014/main" id="{0733491A-4AFA-A7D7-8813-0C6976A4B52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7B8376C-3F77-D7E6-EEEF-85FAB08CD225}"/>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44772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37C2EFF-17B6-7516-B34E-D381394D6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569D4E-1A46-0C0B-6F3C-D66417476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20C574-A17B-173A-05ED-DB77E31F9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EB02F-4AD8-4734-A02A-7604E010704A}" type="datetimeFigureOut">
              <a:rPr lang="it-IT" smtClean="0"/>
              <a:t>21/08/2023</a:t>
            </a:fld>
            <a:endParaRPr lang="it-IT"/>
          </a:p>
        </p:txBody>
      </p:sp>
      <p:sp>
        <p:nvSpPr>
          <p:cNvPr id="5" name="Segnaposto piè di pagina 4">
            <a:extLst>
              <a:ext uri="{FF2B5EF4-FFF2-40B4-BE49-F238E27FC236}">
                <a16:creationId xmlns:a16="http://schemas.microsoft.com/office/drawing/2014/main" id="{6F278A67-372B-FE5B-DBD7-0DAE87B58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245E440-68CF-D306-5855-07C1439D87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8277D-F2E7-429D-B300-C0178CAEFE44}" type="slidenum">
              <a:rPr lang="it-IT" smtClean="0"/>
              <a:t>‹N›</a:t>
            </a:fld>
            <a:endParaRPr lang="it-IT"/>
          </a:p>
        </p:txBody>
      </p:sp>
    </p:spTree>
    <p:extLst>
      <p:ext uri="{BB962C8B-B14F-4D97-AF65-F5344CB8AC3E}">
        <p14:creationId xmlns:p14="http://schemas.microsoft.com/office/powerpoint/2010/main" val="1029721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A8576-6A82-4B04-1860-0BBEA58CD7C8}"/>
              </a:ext>
            </a:extLst>
          </p:cNvPr>
          <p:cNvSpPr>
            <a:spLocks noGrp="1"/>
          </p:cNvSpPr>
          <p:nvPr>
            <p:ph type="ctrTitle"/>
          </p:nvPr>
        </p:nvSpPr>
        <p:spPr>
          <a:xfrm>
            <a:off x="6096000" y="1290953"/>
            <a:ext cx="6096000" cy="3443068"/>
          </a:xfrm>
        </p:spPr>
        <p:txBody>
          <a:bodyPr vert="horz" lIns="91440" tIns="45720" rIns="91440" bIns="45720" rtlCol="0" anchor="b">
            <a:normAutofit/>
          </a:bodyPr>
          <a:lstStyle/>
          <a:p>
            <a:r>
              <a:rPr lang="en-US" sz="2600" kern="1200" dirty="0">
                <a:solidFill>
                  <a:schemeClr val="tx1"/>
                </a:solidFill>
                <a:latin typeface="Times New Roman" panose="02020603050405020304" pitchFamily="18" charset="0"/>
                <a:cs typeface="Times New Roman" panose="02020603050405020304" pitchFamily="18" charset="0"/>
              </a:rPr>
              <a:t>DIAGNOSTICA PER I BENI CULTURALI</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a:solidFill>
                  <a:schemeClr val="tx1"/>
                </a:solidFill>
                <a:latin typeface="Times New Roman" panose="02020603050405020304" pitchFamily="18" charset="0"/>
                <a:cs typeface="Times New Roman" panose="02020603050405020304" pitchFamily="18" charset="0"/>
              </a:rPr>
              <a:t>Discipline </a:t>
            </a:r>
            <a:r>
              <a:rPr lang="en-US" sz="2600" kern="1200" dirty="0" err="1">
                <a:solidFill>
                  <a:schemeClr val="tx1"/>
                </a:solidFill>
                <a:latin typeface="Times New Roman" panose="02020603050405020304" pitchFamily="18" charset="0"/>
                <a:cs typeface="Times New Roman" panose="02020603050405020304" pitchFamily="18" charset="0"/>
              </a:rPr>
              <a:t>delle</a:t>
            </a:r>
            <a:r>
              <a:rPr lang="en-US" sz="2600" kern="1200" dirty="0">
                <a:solidFill>
                  <a:schemeClr val="tx1"/>
                </a:solidFill>
                <a:latin typeface="Times New Roman" panose="02020603050405020304" pitchFamily="18" charset="0"/>
                <a:cs typeface="Times New Roman" panose="02020603050405020304" pitchFamily="18" charset="0"/>
              </a:rPr>
              <a:t> Arti, </a:t>
            </a:r>
            <a:r>
              <a:rPr lang="en-US" sz="2600" kern="1200" dirty="0" err="1">
                <a:solidFill>
                  <a:schemeClr val="tx1"/>
                </a:solidFill>
                <a:latin typeface="Times New Roman" panose="02020603050405020304" pitchFamily="18" charset="0"/>
                <a:cs typeface="Times New Roman" panose="02020603050405020304" pitchFamily="18" charset="0"/>
              </a:rPr>
              <a:t>della</a:t>
            </a:r>
            <a:r>
              <a:rPr lang="en-US" sz="2600" kern="1200" dirty="0">
                <a:solidFill>
                  <a:schemeClr val="tx1"/>
                </a:solidFill>
                <a:latin typeface="Times New Roman" panose="02020603050405020304" pitchFamily="18" charset="0"/>
                <a:cs typeface="Times New Roman" panose="02020603050405020304" pitchFamily="18" charset="0"/>
              </a:rPr>
              <a:t> Musica e </a:t>
            </a:r>
            <a:r>
              <a:rPr lang="en-US" sz="2600" kern="1200" dirty="0" err="1">
                <a:solidFill>
                  <a:schemeClr val="tx1"/>
                </a:solidFill>
                <a:latin typeface="Times New Roman" panose="02020603050405020304" pitchFamily="18" charset="0"/>
                <a:cs typeface="Times New Roman" panose="02020603050405020304" pitchFamily="18" charset="0"/>
              </a:rPr>
              <a:t>dello</a:t>
            </a:r>
            <a:r>
              <a:rPr lang="en-US" sz="2600" kern="1200" dirty="0">
                <a:solidFill>
                  <a:schemeClr val="tx1"/>
                </a:solidFill>
                <a:latin typeface="Times New Roman" panose="02020603050405020304" pitchFamily="18" charset="0"/>
                <a:cs typeface="Times New Roman" panose="02020603050405020304" pitchFamily="18" charset="0"/>
              </a:rPr>
              <a:t> </a:t>
            </a:r>
            <a:r>
              <a:rPr lang="en-US" sz="2600" kern="1200" dirty="0" err="1">
                <a:solidFill>
                  <a:schemeClr val="tx1"/>
                </a:solidFill>
                <a:latin typeface="Times New Roman" panose="02020603050405020304" pitchFamily="18" charset="0"/>
                <a:cs typeface="Times New Roman" panose="02020603050405020304" pitchFamily="18" charset="0"/>
              </a:rPr>
              <a:t>Spettacolo</a:t>
            </a:r>
            <a:r>
              <a:rPr lang="en-US" sz="2600" kern="1200" dirty="0">
                <a:solidFill>
                  <a:schemeClr val="tx1"/>
                </a:solidFill>
                <a:latin typeface="Times New Roman" panose="02020603050405020304" pitchFamily="18" charset="0"/>
                <a:cs typeface="Times New Roman" panose="02020603050405020304" pitchFamily="18" charset="0"/>
              </a:rPr>
              <a:t> (L-3)</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err="1">
                <a:solidFill>
                  <a:schemeClr val="tx1"/>
                </a:solidFill>
                <a:latin typeface="Times New Roman" panose="02020603050405020304" pitchFamily="18" charset="0"/>
                <a:cs typeface="Times New Roman" panose="02020603050405020304" pitchFamily="18" charset="0"/>
              </a:rPr>
              <a:t>Università</a:t>
            </a:r>
            <a:r>
              <a:rPr lang="en-US" sz="2600" kern="1200" dirty="0">
                <a:solidFill>
                  <a:schemeClr val="tx1"/>
                </a:solidFill>
                <a:latin typeface="Times New Roman" panose="02020603050405020304" pitchFamily="18" charset="0"/>
                <a:cs typeface="Times New Roman" panose="02020603050405020304" pitchFamily="18" charset="0"/>
              </a:rPr>
              <a:t> di Teramo</a:t>
            </a:r>
          </a:p>
        </p:txBody>
      </p:sp>
      <p:sp>
        <p:nvSpPr>
          <p:cNvPr id="3" name="Sottotitolo 2">
            <a:extLst>
              <a:ext uri="{FF2B5EF4-FFF2-40B4-BE49-F238E27FC236}">
                <a16:creationId xmlns:a16="http://schemas.microsoft.com/office/drawing/2014/main" id="{FF99F7C7-9135-F3DD-06FF-52960E97AF13}"/>
              </a:ext>
            </a:extLst>
          </p:cNvPr>
          <p:cNvSpPr>
            <a:spLocks noGrp="1"/>
          </p:cNvSpPr>
          <p:nvPr>
            <p:ph type="subTitle" idx="1"/>
          </p:nvPr>
        </p:nvSpPr>
        <p:spPr>
          <a:xfrm>
            <a:off x="194840" y="4462581"/>
            <a:ext cx="4272564" cy="766381"/>
          </a:xfrm>
        </p:spPr>
        <p:txBody>
          <a:bodyPr vert="horz" lIns="91440" tIns="45720" rIns="91440" bIns="45720" rtlCol="0">
            <a:noAutofit/>
          </a:bodyPr>
          <a:lstStyle/>
          <a:p>
            <a:pPr algn="l"/>
            <a:r>
              <a:rPr lang="en-US" sz="2000" kern="1200" dirty="0">
                <a:solidFill>
                  <a:schemeClr val="tx1"/>
                </a:solidFill>
                <a:latin typeface="Times New Roman" panose="02020603050405020304" pitchFamily="18" charset="0"/>
                <a:cs typeface="Times New Roman" panose="02020603050405020304" pitchFamily="18" charset="0"/>
              </a:rPr>
              <a:t>Cecilia Paolini</a:t>
            </a:r>
          </a:p>
          <a:p>
            <a:pPr algn="l"/>
            <a:r>
              <a:rPr lang="en-US" sz="2000" kern="1200" dirty="0" err="1">
                <a:solidFill>
                  <a:schemeClr val="tx1"/>
                </a:solidFill>
                <a:latin typeface="Times New Roman" panose="02020603050405020304" pitchFamily="18" charset="0"/>
                <a:cs typeface="Times New Roman" panose="02020603050405020304" pitchFamily="18" charset="0"/>
              </a:rPr>
              <a:t>Università</a:t>
            </a:r>
            <a:r>
              <a:rPr lang="en-US" sz="2000" kern="1200" dirty="0">
                <a:solidFill>
                  <a:schemeClr val="tx1"/>
                </a:solidFill>
                <a:latin typeface="Times New Roman" panose="02020603050405020304" pitchFamily="18" charset="0"/>
                <a:cs typeface="Times New Roman" panose="02020603050405020304" pitchFamily="18" charset="0"/>
              </a:rPr>
              <a:t> di Teramo</a:t>
            </a:r>
          </a:p>
          <a:p>
            <a:pPr algn="l"/>
            <a:endParaRPr lang="en-US" sz="2000" kern="1200" dirty="0">
              <a:solidFill>
                <a:schemeClr val="tx1"/>
              </a:solidFill>
              <a:latin typeface="Times New Roman" panose="02020603050405020304" pitchFamily="18" charset="0"/>
              <a:cs typeface="Times New Roman" panose="02020603050405020304" pitchFamily="18" charset="0"/>
            </a:endParaRPr>
          </a:p>
          <a:p>
            <a:pPr algn="l"/>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4321588" cy="661720"/>
          </a:xfrm>
          <a:prstGeom prst="rect">
            <a:avLst/>
          </a:prstGeom>
          <a:noFill/>
        </p:spPr>
        <p:txBody>
          <a:bodyPr wrap="square" rtlCol="0">
            <a:spAutoFit/>
          </a:bodyPr>
          <a:lstStyle/>
          <a:p>
            <a:pPr>
              <a:spcAft>
                <a:spcPts val="600"/>
              </a:spcAft>
            </a:pPr>
            <a:r>
              <a:rPr lang="it-IT" sz="1400" b="1" i="1" dirty="0">
                <a:solidFill>
                  <a:srgbClr val="000000"/>
                </a:solidFill>
                <a:latin typeface="Times New Roman" panose="02020603050405020304" pitchFamily="18" charset="0"/>
                <a:ea typeface="Times New Roman" panose="02020603050405020304" pitchFamily="18" charset="0"/>
              </a:rPr>
              <a:t>Dipartimento</a:t>
            </a:r>
            <a:r>
              <a:rPr lang="it-IT" sz="1400" b="1" i="1" dirty="0">
                <a:solidFill>
                  <a:srgbClr val="000000"/>
                </a:solidFill>
                <a:effectLst/>
                <a:latin typeface="Times New Roman" panose="02020603050405020304" pitchFamily="18" charset="0"/>
                <a:ea typeface="Times New Roman" panose="02020603050405020304" pitchFamily="18" charset="0"/>
              </a:rPr>
              <a:t>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6" name="CasellaDiTesto 5">
            <a:extLst>
              <a:ext uri="{FF2B5EF4-FFF2-40B4-BE49-F238E27FC236}">
                <a16:creationId xmlns:a16="http://schemas.microsoft.com/office/drawing/2014/main" id="{73D65DFE-B5CC-1CC2-3D3D-2F61A7938C63}"/>
              </a:ext>
            </a:extLst>
          </p:cNvPr>
          <p:cNvSpPr txBox="1"/>
          <p:nvPr/>
        </p:nvSpPr>
        <p:spPr>
          <a:xfrm>
            <a:off x="7400924" y="5450103"/>
            <a:ext cx="4386263" cy="1738938"/>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a:solidFill>
                  <a:schemeClr val="tx1"/>
                </a:solidFill>
                <a:latin typeface="Times New Roman" panose="02020603050405020304" pitchFamily="18" charset="0"/>
                <a:cs typeface="Times New Roman" panose="02020603050405020304" pitchFamily="18" charset="0"/>
              </a:rPr>
              <a:t> </a:t>
            </a:r>
            <a:r>
              <a:rPr lang="en-US" sz="2400" i="1">
                <a:latin typeface="Times New Roman" panose="02020603050405020304" pitchFamily="18" charset="0"/>
                <a:cs typeface="Times New Roman" panose="02020603050405020304" pitchFamily="18" charset="0"/>
              </a:rPr>
              <a:t>XXIII</a:t>
            </a:r>
            <a:r>
              <a:rPr lang="en-US" sz="2400" i="1" kern="1200">
                <a:solidFill>
                  <a:schemeClr val="tx1"/>
                </a:solidFill>
                <a:latin typeface="Times New Roman" panose="02020603050405020304" pitchFamily="18" charset="0"/>
                <a:cs typeface="Times New Roman" panose="02020603050405020304" pitchFamily="18" charset="0"/>
              </a:rPr>
              <a:t> </a:t>
            </a:r>
            <a:r>
              <a:rPr lang="en-US" sz="2400" i="1" kern="1200" dirty="0" err="1">
                <a:solidFill>
                  <a:schemeClr val="tx1"/>
                </a:solidFill>
                <a:latin typeface="Times New Roman" panose="02020603050405020304" pitchFamily="18" charset="0"/>
                <a:cs typeface="Times New Roman" panose="02020603050405020304" pitchFamily="18" charset="0"/>
              </a:rPr>
              <a:t>Lezione</a:t>
            </a:r>
            <a:endParaRPr lang="en-US" sz="24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RADIOGRAFIA E TOMOGRAFIA</a:t>
            </a:r>
          </a:p>
          <a:p>
            <a:endParaRPr lang="it-IT" sz="2400" dirty="0"/>
          </a:p>
        </p:txBody>
      </p:sp>
    </p:spTree>
    <p:extLst>
      <p:ext uri="{BB962C8B-B14F-4D97-AF65-F5344CB8AC3E}">
        <p14:creationId xmlns:p14="http://schemas.microsoft.com/office/powerpoint/2010/main" val="2288057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011263" cy="661720"/>
          </a:xfrm>
          <a:prstGeom prst="rect">
            <a:avLst/>
          </a:prstGeom>
          <a:noFill/>
        </p:spPr>
        <p:txBody>
          <a:bodyPr wrap="square" rtlCol="0">
            <a:spAutoFit/>
          </a:bodyPr>
          <a:lstStyle/>
          <a:p>
            <a:pPr>
              <a:spcAft>
                <a:spcPts val="600"/>
              </a:spcAft>
            </a:pPr>
            <a:r>
              <a:rPr lang="it-IT" sz="1400" b="1" i="1" dirty="0">
                <a:solidFill>
                  <a:srgbClr val="000000"/>
                </a:solidFill>
                <a:latin typeface="Times New Roman" panose="02020603050405020304" pitchFamily="18" charset="0"/>
                <a:ea typeface="Times New Roman" panose="02020603050405020304" pitchFamily="18" charset="0"/>
              </a:rPr>
              <a:t>Dipartimento</a:t>
            </a:r>
            <a:r>
              <a:rPr lang="it-IT" sz="1400" b="1" i="1" dirty="0">
                <a:solidFill>
                  <a:srgbClr val="000000"/>
                </a:solidFill>
                <a:effectLst/>
                <a:latin typeface="Times New Roman" panose="02020603050405020304" pitchFamily="18" charset="0"/>
                <a:ea typeface="Times New Roman" panose="02020603050405020304" pitchFamily="18" charset="0"/>
              </a:rPr>
              <a:t>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C610A72-7E9E-5D6F-12F1-13CC341F02FC}"/>
              </a:ext>
            </a:extLst>
          </p:cNvPr>
          <p:cNvSpPr txBox="1"/>
          <p:nvPr/>
        </p:nvSpPr>
        <p:spPr>
          <a:xfrm>
            <a:off x="0" y="1323813"/>
            <a:ext cx="9213742" cy="4093428"/>
          </a:xfrm>
          <a:prstGeom prst="rect">
            <a:avLst/>
          </a:prstGeom>
          <a:noFill/>
        </p:spPr>
        <p:txBody>
          <a:bodyPr wrap="square" rtlCol="0">
            <a:spAutoFit/>
          </a:bodyPr>
          <a:lstStyle/>
          <a:p>
            <a:r>
              <a:rPr lang="it-IT" sz="2000" dirty="0">
                <a:latin typeface="Times New Roman" panose="02020603050405020304" pitchFamily="18" charset="0"/>
                <a:cs typeface="Times New Roman" panose="02020603050405020304" pitchFamily="18" charset="0"/>
              </a:rPr>
              <a:t>La radiazione X consente l’analisi non invasiva delle strutture interne dei manufatti, lo studio di stratigrafie pittoriche e l’estensione degli eventuali interventi di restauro.</a:t>
            </a:r>
          </a:p>
          <a:p>
            <a:r>
              <a:rPr lang="it-IT" sz="2000" dirty="0">
                <a:latin typeface="Times New Roman" panose="02020603050405020304" pitchFamily="18" charset="0"/>
                <a:cs typeface="Times New Roman" panose="02020603050405020304" pitchFamily="18" charset="0"/>
              </a:rPr>
              <a:t>Tali indagini permettono di comprendere la tecnica esecutiva, lo stato di conservazione e il processo di degrado e invecchiamento che il manufatto sta subendo o ha subito nel corso del tempo.</a:t>
            </a:r>
          </a:p>
          <a:p>
            <a:r>
              <a:rPr lang="it-IT" sz="2000" dirty="0">
                <a:latin typeface="Times New Roman" panose="02020603050405020304" pitchFamily="18" charset="0"/>
                <a:cs typeface="Times New Roman" panose="02020603050405020304" pitchFamily="18" charset="0"/>
              </a:rPr>
              <a:t>La radiazione X può attraversare la materia, senza interazione con questa, anche in spessori e densità notevoli. I diversi materiali con cui è costituito un manufatto hanno una maggiore o minore densità elettronica a seconda della loro composizione, dunque determinano un segnale di risposta ai raggi X di minore o maggiore intensità. Questi diversi livelli di intensità vengono elaborati in scala di grigio percepibile dall’occhio umano.</a:t>
            </a:r>
          </a:p>
          <a:p>
            <a:r>
              <a:rPr lang="it-IT" sz="2000" dirty="0">
                <a:latin typeface="Times New Roman" panose="02020603050405020304" pitchFamily="18" charset="0"/>
                <a:cs typeface="Times New Roman" panose="02020603050405020304" pitchFamily="18" charset="0"/>
              </a:rPr>
              <a:t>Materiali diversi assorbono e diffondono la radiazione X in modo peculiare, che dipende dalla loro composizione chimica, dalla loro densità e dall’energia della radiazione X. </a:t>
            </a:r>
          </a:p>
        </p:txBody>
      </p:sp>
      <p:pic>
        <p:nvPicPr>
          <p:cNvPr id="6" name="Immagine 5">
            <a:extLst>
              <a:ext uri="{FF2B5EF4-FFF2-40B4-BE49-F238E27FC236}">
                <a16:creationId xmlns:a16="http://schemas.microsoft.com/office/drawing/2014/main" id="{4601D8DF-FF70-7155-0D72-AAABE6DBEDE1}"/>
              </a:ext>
            </a:extLst>
          </p:cNvPr>
          <p:cNvPicPr>
            <a:picLocks noChangeAspect="1"/>
          </p:cNvPicPr>
          <p:nvPr/>
        </p:nvPicPr>
        <p:blipFill>
          <a:blip r:embed="rId3"/>
          <a:stretch>
            <a:fillRect/>
          </a:stretch>
        </p:blipFill>
        <p:spPr>
          <a:xfrm>
            <a:off x="9126816" y="1546674"/>
            <a:ext cx="2954248" cy="3482525"/>
          </a:xfrm>
          <a:prstGeom prst="rect">
            <a:avLst/>
          </a:prstGeom>
        </p:spPr>
      </p:pic>
      <p:sp>
        <p:nvSpPr>
          <p:cNvPr id="7" name="CasellaDiTesto 6">
            <a:extLst>
              <a:ext uri="{FF2B5EF4-FFF2-40B4-BE49-F238E27FC236}">
                <a16:creationId xmlns:a16="http://schemas.microsoft.com/office/drawing/2014/main" id="{DAB30D0B-4833-1A90-1D2B-3DB4669EC9E0}"/>
              </a:ext>
            </a:extLst>
          </p:cNvPr>
          <p:cNvSpPr txBox="1"/>
          <p:nvPr/>
        </p:nvSpPr>
        <p:spPr>
          <a:xfrm>
            <a:off x="7151595" y="90622"/>
            <a:ext cx="4393905" cy="1200329"/>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RADIOGRAFIA E TOMOGRAFIA</a:t>
            </a:r>
          </a:p>
        </p:txBody>
      </p:sp>
      <p:sp>
        <p:nvSpPr>
          <p:cNvPr id="9" name="CasellaDiTesto 8">
            <a:extLst>
              <a:ext uri="{FF2B5EF4-FFF2-40B4-BE49-F238E27FC236}">
                <a16:creationId xmlns:a16="http://schemas.microsoft.com/office/drawing/2014/main" id="{84AB5C50-73D4-50A5-E852-3095D54C8CC6}"/>
              </a:ext>
            </a:extLst>
          </p:cNvPr>
          <p:cNvSpPr txBox="1"/>
          <p:nvPr/>
        </p:nvSpPr>
        <p:spPr>
          <a:xfrm>
            <a:off x="7645438" y="5838145"/>
            <a:ext cx="4435626" cy="553998"/>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CARATTERI GENERALI</a:t>
            </a:r>
          </a:p>
        </p:txBody>
      </p:sp>
    </p:spTree>
    <p:extLst>
      <p:ext uri="{BB962C8B-B14F-4D97-AF65-F5344CB8AC3E}">
        <p14:creationId xmlns:p14="http://schemas.microsoft.com/office/powerpoint/2010/main" val="2222555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011263" cy="661720"/>
          </a:xfrm>
          <a:prstGeom prst="rect">
            <a:avLst/>
          </a:prstGeom>
          <a:noFill/>
        </p:spPr>
        <p:txBody>
          <a:bodyPr wrap="square" rtlCol="0">
            <a:spAutoFit/>
          </a:bodyPr>
          <a:lstStyle/>
          <a:p>
            <a:pPr>
              <a:spcAft>
                <a:spcPts val="600"/>
              </a:spcAft>
            </a:pPr>
            <a:r>
              <a:rPr lang="it-IT" sz="1400" b="1" i="1" dirty="0">
                <a:solidFill>
                  <a:srgbClr val="000000"/>
                </a:solidFill>
                <a:latin typeface="Times New Roman" panose="02020603050405020304" pitchFamily="18" charset="0"/>
                <a:ea typeface="Times New Roman" panose="02020603050405020304" pitchFamily="18" charset="0"/>
              </a:rPr>
              <a:t>Dipartimento</a:t>
            </a:r>
            <a:r>
              <a:rPr lang="it-IT" sz="1400" b="1" i="1" dirty="0">
                <a:solidFill>
                  <a:srgbClr val="000000"/>
                </a:solidFill>
                <a:effectLst/>
                <a:latin typeface="Times New Roman" panose="02020603050405020304" pitchFamily="18" charset="0"/>
                <a:ea typeface="Times New Roman" panose="02020603050405020304" pitchFamily="18" charset="0"/>
              </a:rPr>
              <a:t>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C610A72-7E9E-5D6F-12F1-13CC341F02FC}"/>
              </a:ext>
            </a:extLst>
          </p:cNvPr>
          <p:cNvSpPr txBox="1"/>
          <p:nvPr/>
        </p:nvSpPr>
        <p:spPr>
          <a:xfrm>
            <a:off x="67087" y="1290953"/>
            <a:ext cx="12124913" cy="2246769"/>
          </a:xfrm>
          <a:prstGeom prst="rect">
            <a:avLst/>
          </a:prstGeom>
          <a:noFill/>
        </p:spPr>
        <p:txBody>
          <a:bodyPr wrap="square" rtlCol="0">
            <a:spAutoFit/>
          </a:bodyPr>
          <a:lstStyle/>
          <a:p>
            <a:r>
              <a:rPr lang="it-IT" sz="2000" dirty="0">
                <a:latin typeface="Times New Roman" panose="02020603050405020304" pitchFamily="18" charset="0"/>
                <a:cs typeface="Times New Roman" panose="02020603050405020304" pitchFamily="18" charset="0"/>
              </a:rPr>
              <a:t>Per quanto riguarda i dipinti, l’esame radiografico ha il vantaggio di offrire una lettura dell’opera in tutta la sua profondità, dal supporto agli strati pittorici, indicando le sovrapposizioni degli interventi di restauro sulle parti originali (lacune dello strato pittorico, integrazioni…). </a:t>
            </a:r>
          </a:p>
          <a:p>
            <a:r>
              <a:rPr lang="it-IT" sz="2000" dirty="0">
                <a:latin typeface="Times New Roman" panose="02020603050405020304" pitchFamily="18" charset="0"/>
                <a:cs typeface="Times New Roman" panose="02020603050405020304" pitchFamily="18" charset="0"/>
              </a:rPr>
              <a:t>Nei manufatti tridimensionali (fittili, lapidei, lignei) permette di distinguere le fratture esistenti, le stuccature di restauro (differenti per radiopacità rispetto alla preparazione originale), le integrazioni (per esempio nelle statue lignee e lapidee), la posizione di chiodi metallici, martinetti o cavicchi pochi a collegamento delle parti, i danni dovuti ad attacchi di insetti xilofagi…</a:t>
            </a:r>
          </a:p>
        </p:txBody>
      </p:sp>
      <p:pic>
        <p:nvPicPr>
          <p:cNvPr id="8" name="Immagine 7">
            <a:extLst>
              <a:ext uri="{FF2B5EF4-FFF2-40B4-BE49-F238E27FC236}">
                <a16:creationId xmlns:a16="http://schemas.microsoft.com/office/drawing/2014/main" id="{9375C6E3-96A3-684A-6C73-8218580FD385}"/>
              </a:ext>
            </a:extLst>
          </p:cNvPr>
          <p:cNvPicPr>
            <a:picLocks noChangeAspect="1"/>
          </p:cNvPicPr>
          <p:nvPr/>
        </p:nvPicPr>
        <p:blipFill>
          <a:blip r:embed="rId3"/>
          <a:stretch>
            <a:fillRect/>
          </a:stretch>
        </p:blipFill>
        <p:spPr>
          <a:xfrm>
            <a:off x="3492386" y="3474700"/>
            <a:ext cx="5152534" cy="2066094"/>
          </a:xfrm>
          <a:prstGeom prst="rect">
            <a:avLst/>
          </a:prstGeom>
        </p:spPr>
      </p:pic>
      <p:sp>
        <p:nvSpPr>
          <p:cNvPr id="9" name="CasellaDiTesto 8">
            <a:extLst>
              <a:ext uri="{FF2B5EF4-FFF2-40B4-BE49-F238E27FC236}">
                <a16:creationId xmlns:a16="http://schemas.microsoft.com/office/drawing/2014/main" id="{BE123013-252E-8B7D-8BEB-D3CF5D2C5088}"/>
              </a:ext>
            </a:extLst>
          </p:cNvPr>
          <p:cNvSpPr txBox="1"/>
          <p:nvPr/>
        </p:nvSpPr>
        <p:spPr>
          <a:xfrm>
            <a:off x="7151595" y="90622"/>
            <a:ext cx="4393905" cy="1200329"/>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RADIOGRAFIA E TOMOGRAFIA</a:t>
            </a:r>
          </a:p>
        </p:txBody>
      </p:sp>
      <p:sp>
        <p:nvSpPr>
          <p:cNvPr id="11" name="CasellaDiTesto 10">
            <a:extLst>
              <a:ext uri="{FF2B5EF4-FFF2-40B4-BE49-F238E27FC236}">
                <a16:creationId xmlns:a16="http://schemas.microsoft.com/office/drawing/2014/main" id="{1F3492BB-449F-E4D2-43B6-CBDD5D20937B}"/>
              </a:ext>
            </a:extLst>
          </p:cNvPr>
          <p:cNvSpPr txBox="1"/>
          <p:nvPr/>
        </p:nvSpPr>
        <p:spPr>
          <a:xfrm>
            <a:off x="7645438" y="5838145"/>
            <a:ext cx="4435626" cy="553998"/>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RISULTATI</a:t>
            </a:r>
          </a:p>
        </p:txBody>
      </p:sp>
    </p:spTree>
    <p:extLst>
      <p:ext uri="{BB962C8B-B14F-4D97-AF65-F5344CB8AC3E}">
        <p14:creationId xmlns:p14="http://schemas.microsoft.com/office/powerpoint/2010/main" val="744087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011263" cy="661720"/>
          </a:xfrm>
          <a:prstGeom prst="rect">
            <a:avLst/>
          </a:prstGeom>
          <a:noFill/>
        </p:spPr>
        <p:txBody>
          <a:bodyPr wrap="square" rtlCol="0">
            <a:spAutoFit/>
          </a:bodyPr>
          <a:lstStyle/>
          <a:p>
            <a:pPr>
              <a:spcAft>
                <a:spcPts val="600"/>
              </a:spcAft>
            </a:pPr>
            <a:r>
              <a:rPr lang="it-IT" sz="1400" b="1" i="1" dirty="0">
                <a:solidFill>
                  <a:srgbClr val="000000"/>
                </a:solidFill>
                <a:latin typeface="Times New Roman" panose="02020603050405020304" pitchFamily="18" charset="0"/>
                <a:ea typeface="Times New Roman" panose="02020603050405020304" pitchFamily="18" charset="0"/>
              </a:rPr>
              <a:t>Dipartimento</a:t>
            </a:r>
            <a:r>
              <a:rPr lang="it-IT" sz="1400" b="1" i="1" dirty="0">
                <a:solidFill>
                  <a:srgbClr val="000000"/>
                </a:solidFill>
                <a:effectLst/>
                <a:latin typeface="Times New Roman" panose="02020603050405020304" pitchFamily="18" charset="0"/>
                <a:ea typeface="Times New Roman" panose="02020603050405020304" pitchFamily="18" charset="0"/>
              </a:rPr>
              <a:t>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C610A72-7E9E-5D6F-12F1-13CC341F02FC}"/>
              </a:ext>
            </a:extLst>
          </p:cNvPr>
          <p:cNvSpPr txBox="1"/>
          <p:nvPr/>
        </p:nvSpPr>
        <p:spPr>
          <a:xfrm>
            <a:off x="67086" y="1408616"/>
            <a:ext cx="7837049" cy="4093428"/>
          </a:xfrm>
          <a:prstGeom prst="rect">
            <a:avLst/>
          </a:prstGeom>
          <a:noFill/>
        </p:spPr>
        <p:txBody>
          <a:bodyPr wrap="square" rtlCol="0">
            <a:spAutoFit/>
          </a:bodyPr>
          <a:lstStyle/>
          <a:p>
            <a:r>
              <a:rPr lang="it-IT" sz="2000" dirty="0">
                <a:latin typeface="Times New Roman" panose="02020603050405020304" pitchFamily="18" charset="0"/>
                <a:cs typeface="Times New Roman" panose="02020603050405020304" pitchFamily="18" charset="0"/>
              </a:rPr>
              <a:t>La radiografia ha il grande limite di restituire le informazioni stratigrafiche su un’unica immagine bidimensionale, per cui non si può conoscere con certezza l’esatta posizione dell’intervento o del ripensamento. Questa mancanza può essere ovviata con l’uso della tomografia, ma la strumentazione tomografica in commercio è sostanzialmente tarata per scopi medici e i costi sono ancora troppo alti per un uso diffuso nella pratica della diagnostica artistica. La TC, infatti, permette una lettura stratigrafica progressiva, che permette di identificare, nel volume del manufatto, la singola peculiarità o differenza di materiale. La TC, inoltre, fornisce ottimi risultati per gli oggetti tridimensionali, ma poco si adatta all’indagine delle superfici pittoriche, sia perché gli spessori sono più sottili, quindi difficili da tarare, sia perché la superficie deve essere perfettamente tesa (in caso di tele) o priva di asperità (in caso di tavole). </a:t>
            </a:r>
          </a:p>
        </p:txBody>
      </p:sp>
      <p:pic>
        <p:nvPicPr>
          <p:cNvPr id="6" name="Immagine 5">
            <a:extLst>
              <a:ext uri="{FF2B5EF4-FFF2-40B4-BE49-F238E27FC236}">
                <a16:creationId xmlns:a16="http://schemas.microsoft.com/office/drawing/2014/main" id="{7395FCAD-45EC-671A-BEFA-321CE8999E44}"/>
              </a:ext>
            </a:extLst>
          </p:cNvPr>
          <p:cNvPicPr>
            <a:picLocks noChangeAspect="1"/>
          </p:cNvPicPr>
          <p:nvPr/>
        </p:nvPicPr>
        <p:blipFill>
          <a:blip r:embed="rId3"/>
          <a:stretch>
            <a:fillRect/>
          </a:stretch>
        </p:blipFill>
        <p:spPr>
          <a:xfrm>
            <a:off x="8505159" y="1304891"/>
            <a:ext cx="2767557" cy="4145212"/>
          </a:xfrm>
          <a:prstGeom prst="rect">
            <a:avLst/>
          </a:prstGeom>
        </p:spPr>
      </p:pic>
      <p:sp>
        <p:nvSpPr>
          <p:cNvPr id="7" name="CasellaDiTesto 6">
            <a:extLst>
              <a:ext uri="{FF2B5EF4-FFF2-40B4-BE49-F238E27FC236}">
                <a16:creationId xmlns:a16="http://schemas.microsoft.com/office/drawing/2014/main" id="{C62B373F-421A-E841-8D7C-F44C12B1F806}"/>
              </a:ext>
            </a:extLst>
          </p:cNvPr>
          <p:cNvSpPr txBox="1"/>
          <p:nvPr/>
        </p:nvSpPr>
        <p:spPr>
          <a:xfrm>
            <a:off x="7151595" y="90622"/>
            <a:ext cx="4393905" cy="1200329"/>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RADIOGRAFIA E TOMOGRAFIA</a:t>
            </a:r>
          </a:p>
        </p:txBody>
      </p:sp>
      <p:sp>
        <p:nvSpPr>
          <p:cNvPr id="8" name="CasellaDiTesto 7">
            <a:extLst>
              <a:ext uri="{FF2B5EF4-FFF2-40B4-BE49-F238E27FC236}">
                <a16:creationId xmlns:a16="http://schemas.microsoft.com/office/drawing/2014/main" id="{C62868DE-630E-2241-F833-5A2C6EC7CBDB}"/>
              </a:ext>
            </a:extLst>
          </p:cNvPr>
          <p:cNvSpPr txBox="1"/>
          <p:nvPr/>
        </p:nvSpPr>
        <p:spPr>
          <a:xfrm>
            <a:off x="7645438" y="5838145"/>
            <a:ext cx="4435626"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LIMITI</a:t>
            </a:r>
          </a:p>
          <a:p>
            <a:pPr algn="ctr"/>
            <a:endParaRPr lang="it-IT"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42348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1099</TotalTime>
  <Words>497</Words>
  <Application>Microsoft Office PowerPoint</Application>
  <PresentationFormat>Widescreen</PresentationFormat>
  <Paragraphs>23</Paragraphs>
  <Slides>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vt:i4>
      </vt:variant>
    </vt:vector>
  </HeadingPairs>
  <TitlesOfParts>
    <vt:vector size="9" baseType="lpstr">
      <vt:lpstr>Arial</vt:lpstr>
      <vt:lpstr>Calibri</vt:lpstr>
      <vt:lpstr>Calibri Light</vt:lpstr>
      <vt:lpstr>Times New Roman</vt:lpstr>
      <vt:lpstr>Tema di Office</vt:lpstr>
      <vt:lpstr>DIAGNOSTICA PER I BENI CULTURALI   Discipline delle Arti, della Musica e dello Spettacolo (L-3)  Università di Teramo</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L’EVOLUZIONE DEL RITRATTO DI GRUPPO DALLE FIANDRE CATTOLICHE ALLA REPUBBLICA DELLE PROVINCE UNITE RIFORMATE</dc:title>
  <dc:creator>Cecilia Paolini</dc:creator>
  <cp:lastModifiedBy>Cecilia Paolini</cp:lastModifiedBy>
  <cp:revision>18</cp:revision>
  <dcterms:created xsi:type="dcterms:W3CDTF">2022-04-26T11:54:05Z</dcterms:created>
  <dcterms:modified xsi:type="dcterms:W3CDTF">2023-08-21T05:15:58Z</dcterms:modified>
</cp:coreProperties>
</file>