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4363B6-DDB2-45AC-A3E2-ADC822704BC7}" v="12" dt="2022-07-18T21:28:02.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showGuides="1">
      <p:cViewPr varScale="1">
        <p:scale>
          <a:sx n="55" d="100"/>
          <a:sy n="55" d="100"/>
        </p:scale>
        <p:origin x="67"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ia Paolini" userId="5f1327291e59a3b7" providerId="LiveId" clId="{53AE00C7-7A76-45E9-8576-95BBD9F71634}"/>
    <pc:docChg chg="undo custSel addSld delSld modSld sldOrd">
      <pc:chgData name="Cecilia Paolini" userId="5f1327291e59a3b7" providerId="LiveId" clId="{53AE00C7-7A76-45E9-8576-95BBD9F71634}" dt="2022-05-24T13:59:45.294" v="777" actId="255"/>
      <pc:docMkLst>
        <pc:docMk/>
      </pc:docMkLst>
      <pc:sldChg chg="modSp mod">
        <pc:chgData name="Cecilia Paolini" userId="5f1327291e59a3b7" providerId="LiveId" clId="{53AE00C7-7A76-45E9-8576-95BBD9F71634}" dt="2022-05-24T13:25:50.503" v="119" actId="5793"/>
        <pc:sldMkLst>
          <pc:docMk/>
          <pc:sldMk cId="2288057901" sldId="256"/>
        </pc:sldMkLst>
        <pc:spChg chg="mod">
          <ac:chgData name="Cecilia Paolini" userId="5f1327291e59a3b7" providerId="LiveId" clId="{53AE00C7-7A76-45E9-8576-95BBD9F71634}" dt="2022-05-24T13:25:34.513" v="97" actId="20577"/>
          <ac:spMkLst>
            <pc:docMk/>
            <pc:sldMk cId="2288057901" sldId="256"/>
            <ac:spMk id="2" creationId="{357A8576-6A82-4B04-1860-0BBEA58CD7C8}"/>
          </ac:spMkLst>
        </pc:spChg>
        <pc:spChg chg="mod">
          <ac:chgData name="Cecilia Paolini" userId="5f1327291e59a3b7" providerId="LiveId" clId="{53AE00C7-7A76-45E9-8576-95BBD9F71634}" dt="2022-05-24T13:25:50.503" v="119" actId="5793"/>
          <ac:spMkLst>
            <pc:docMk/>
            <pc:sldMk cId="2288057901" sldId="256"/>
            <ac:spMk id="6" creationId="{73D65DFE-B5CC-1CC2-3D3D-2F61A7938C63}"/>
          </ac:spMkLst>
        </pc:spChg>
      </pc:sldChg>
      <pc:sldChg chg="del">
        <pc:chgData name="Cecilia Paolini" userId="5f1327291e59a3b7" providerId="LiveId" clId="{53AE00C7-7A76-45E9-8576-95BBD9F71634}" dt="2022-05-24T13:26:15.682" v="120" actId="47"/>
        <pc:sldMkLst>
          <pc:docMk/>
          <pc:sldMk cId="3507655295" sldId="257"/>
        </pc:sldMkLst>
      </pc:sldChg>
      <pc:sldChg chg="addSp delSp modSp new mod setBg">
        <pc:chgData name="Cecilia Paolini" userId="5f1327291e59a3b7" providerId="LiveId" clId="{53AE00C7-7A76-45E9-8576-95BBD9F71634}" dt="2022-05-24T13:28:04.108" v="224" actId="27636"/>
        <pc:sldMkLst>
          <pc:docMk/>
          <pc:sldMk cId="3584098227" sldId="257"/>
        </pc:sldMkLst>
        <pc:spChg chg="mod">
          <ac:chgData name="Cecilia Paolini" userId="5f1327291e59a3b7" providerId="LiveId" clId="{53AE00C7-7A76-45E9-8576-95BBD9F71634}" dt="2022-05-24T13:28:04.108" v="224" actId="27636"/>
          <ac:spMkLst>
            <pc:docMk/>
            <pc:sldMk cId="3584098227" sldId="257"/>
            <ac:spMk id="2" creationId="{62D050AF-8211-1E65-914D-A87772D4D0A2}"/>
          </ac:spMkLst>
        </pc:spChg>
        <pc:spChg chg="del mod">
          <ac:chgData name="Cecilia Paolini" userId="5f1327291e59a3b7" providerId="LiveId" clId="{53AE00C7-7A76-45E9-8576-95BBD9F71634}" dt="2022-05-24T13:27:27.206" v="147" actId="478"/>
          <ac:spMkLst>
            <pc:docMk/>
            <pc:sldMk cId="3584098227" sldId="257"/>
            <ac:spMk id="3" creationId="{618E74C3-5ED7-EA5B-C2A2-9B624BAE8676}"/>
          </ac:spMkLst>
        </pc:spChg>
        <pc:spChg chg="add">
          <ac:chgData name="Cecilia Paolini" userId="5f1327291e59a3b7" providerId="LiveId" clId="{53AE00C7-7A76-45E9-8576-95BBD9F71634}" dt="2022-05-24T13:27:04.980" v="143" actId="26606"/>
          <ac:spMkLst>
            <pc:docMk/>
            <pc:sldMk cId="3584098227" sldId="257"/>
            <ac:spMk id="10" creationId="{87CC2527-562A-4F69-B487-4371E5B243E7}"/>
          </ac:spMkLst>
        </pc:spChg>
        <pc:picChg chg="add mod ord">
          <ac:chgData name="Cecilia Paolini" userId="5f1327291e59a3b7" providerId="LiveId" clId="{53AE00C7-7A76-45E9-8576-95BBD9F71634}" dt="2022-05-24T13:27:22.209" v="146" actId="14100"/>
          <ac:picMkLst>
            <pc:docMk/>
            <pc:sldMk cId="3584098227" sldId="257"/>
            <ac:picMk id="5" creationId="{7F349E7C-8A2B-D561-4D76-E91B07F22FE7}"/>
          </ac:picMkLst>
        </pc:picChg>
        <pc:cxnChg chg="add">
          <ac:chgData name="Cecilia Paolini" userId="5f1327291e59a3b7" providerId="LiveId" clId="{53AE00C7-7A76-45E9-8576-95BBD9F71634}" dt="2022-05-24T13:27:04.980" v="143" actId="26606"/>
          <ac:cxnSpMkLst>
            <pc:docMk/>
            <pc:sldMk cId="3584098227" sldId="257"/>
            <ac:cxnSpMk id="12" creationId="{BCDAEC91-5BCE-4B55-9CC0-43EF94CB734B}"/>
          </ac:cxnSpMkLst>
        </pc:cxnChg>
      </pc:sldChg>
      <pc:sldChg chg="del">
        <pc:chgData name="Cecilia Paolini" userId="5f1327291e59a3b7" providerId="LiveId" clId="{53AE00C7-7A76-45E9-8576-95BBD9F71634}" dt="2022-05-24T13:26:18.073" v="121" actId="47"/>
        <pc:sldMkLst>
          <pc:docMk/>
          <pc:sldMk cId="56065989" sldId="258"/>
        </pc:sldMkLst>
      </pc:sldChg>
      <pc:sldChg chg="addSp modSp new mod setBg">
        <pc:chgData name="Cecilia Paolini" userId="5f1327291e59a3b7" providerId="LiveId" clId="{53AE00C7-7A76-45E9-8576-95BBD9F71634}" dt="2022-05-24T13:30:51.086" v="290" actId="20577"/>
        <pc:sldMkLst>
          <pc:docMk/>
          <pc:sldMk cId="4159773633" sldId="258"/>
        </pc:sldMkLst>
        <pc:spChg chg="add mod">
          <ac:chgData name="Cecilia Paolini" userId="5f1327291e59a3b7" providerId="LiveId" clId="{53AE00C7-7A76-45E9-8576-95BBD9F71634}" dt="2022-05-24T13:30:51.086" v="290" actId="20577"/>
          <ac:spMkLst>
            <pc:docMk/>
            <pc:sldMk cId="4159773633" sldId="258"/>
            <ac:spMk id="6" creationId="{0ED08023-FCB9-1995-3CE3-7F5E2D0EE3AB}"/>
          </ac:spMkLst>
        </pc:spChg>
        <pc:spChg chg="add">
          <ac:chgData name="Cecilia Paolini" userId="5f1327291e59a3b7" providerId="LiveId" clId="{53AE00C7-7A76-45E9-8576-95BBD9F71634}" dt="2022-05-24T13:30:30.887" v="285" actId="26606"/>
          <ac:spMkLst>
            <pc:docMk/>
            <pc:sldMk cId="4159773633" sldId="258"/>
            <ac:spMk id="11" creationId="{38468727-63BE-4191-B4A6-C30C82C0E986}"/>
          </ac:spMkLst>
        </pc:spChg>
        <pc:spChg chg="add">
          <ac:chgData name="Cecilia Paolini" userId="5f1327291e59a3b7" providerId="LiveId" clId="{53AE00C7-7A76-45E9-8576-95BBD9F71634}" dt="2022-05-24T13:30:30.887" v="285" actId="26606"/>
          <ac:spMkLst>
            <pc:docMk/>
            <pc:sldMk cId="4159773633" sldId="258"/>
            <ac:spMk id="13" creationId="{9D355BB6-1BB8-4828-B246-CFB31742D7B8}"/>
          </ac:spMkLst>
        </pc:spChg>
        <pc:spChg chg="add">
          <ac:chgData name="Cecilia Paolini" userId="5f1327291e59a3b7" providerId="LiveId" clId="{53AE00C7-7A76-45E9-8576-95BBD9F71634}" dt="2022-05-24T13:30:30.887" v="285" actId="26606"/>
          <ac:spMkLst>
            <pc:docMk/>
            <pc:sldMk cId="4159773633" sldId="258"/>
            <ac:spMk id="15" creationId="{CA52A9B9-B2B3-46F0-9D53-0EFF9905BF8F}"/>
          </ac:spMkLst>
        </pc:spChg>
        <pc:picChg chg="add mod ord">
          <ac:chgData name="Cecilia Paolini" userId="5f1327291e59a3b7" providerId="LiveId" clId="{53AE00C7-7A76-45E9-8576-95BBD9F71634}" dt="2022-05-24T13:30:30.887" v="285" actId="26606"/>
          <ac:picMkLst>
            <pc:docMk/>
            <pc:sldMk cId="4159773633" sldId="258"/>
            <ac:picMk id="3" creationId="{C6E0DB78-D66F-0F17-E9AB-6B77531EF248}"/>
          </ac:picMkLst>
        </pc:picChg>
        <pc:picChg chg="add mod ord">
          <ac:chgData name="Cecilia Paolini" userId="5f1327291e59a3b7" providerId="LiveId" clId="{53AE00C7-7A76-45E9-8576-95BBD9F71634}" dt="2022-05-24T13:30:30.887" v="285" actId="26606"/>
          <ac:picMkLst>
            <pc:docMk/>
            <pc:sldMk cId="4159773633" sldId="258"/>
            <ac:picMk id="5" creationId="{DFEE7BAF-518E-00FC-5E7F-5661B79C282E}"/>
          </ac:picMkLst>
        </pc:picChg>
      </pc:sldChg>
      <pc:sldChg chg="del">
        <pc:chgData name="Cecilia Paolini" userId="5f1327291e59a3b7" providerId="LiveId" clId="{53AE00C7-7A76-45E9-8576-95BBD9F71634}" dt="2022-05-24T13:26:18.406" v="122" actId="47"/>
        <pc:sldMkLst>
          <pc:docMk/>
          <pc:sldMk cId="437777414" sldId="259"/>
        </pc:sldMkLst>
      </pc:sldChg>
      <pc:sldChg chg="addSp delSp modSp new mod ord setBg setClrOvrMap">
        <pc:chgData name="Cecilia Paolini" userId="5f1327291e59a3b7" providerId="LiveId" clId="{53AE00C7-7A76-45E9-8576-95BBD9F71634}" dt="2022-05-24T13:36:49.985" v="447"/>
        <pc:sldMkLst>
          <pc:docMk/>
          <pc:sldMk cId="2742194965" sldId="259"/>
        </pc:sldMkLst>
        <pc:spChg chg="add mod">
          <ac:chgData name="Cecilia Paolini" userId="5f1327291e59a3b7" providerId="LiveId" clId="{53AE00C7-7A76-45E9-8576-95BBD9F71634}" dt="2022-05-24T13:35:47.957" v="386" actId="1076"/>
          <ac:spMkLst>
            <pc:docMk/>
            <pc:sldMk cId="2742194965" sldId="259"/>
            <ac:spMk id="4" creationId="{E8869FE7-2E94-6224-F504-C3E1A9D7F787}"/>
          </ac:spMkLst>
        </pc:spChg>
        <pc:spChg chg="add mod">
          <ac:chgData name="Cecilia Paolini" userId="5f1327291e59a3b7" providerId="LiveId" clId="{53AE00C7-7A76-45E9-8576-95BBD9F71634}" dt="2022-05-24T13:36:42.666" v="445" actId="121"/>
          <ac:spMkLst>
            <pc:docMk/>
            <pc:sldMk cId="2742194965" sldId="259"/>
            <ac:spMk id="5" creationId="{F674128D-5EE4-5E28-0558-AF41B099CD13}"/>
          </ac:spMkLst>
        </pc:spChg>
        <pc:spChg chg="add del">
          <ac:chgData name="Cecilia Paolini" userId="5f1327291e59a3b7" providerId="LiveId" clId="{53AE00C7-7A76-45E9-8576-95BBD9F71634}" dt="2022-05-24T13:35:42.176" v="385" actId="26606"/>
          <ac:spMkLst>
            <pc:docMk/>
            <pc:sldMk cId="2742194965" sldId="259"/>
            <ac:spMk id="9" creationId="{B849539B-3694-4E8A-A991-D68126CF3390}"/>
          </ac:spMkLst>
        </pc:spChg>
        <pc:picChg chg="add mod">
          <ac:chgData name="Cecilia Paolini" userId="5f1327291e59a3b7" providerId="LiveId" clId="{53AE00C7-7A76-45E9-8576-95BBD9F71634}" dt="2022-05-24T13:35:42.176" v="385" actId="26606"/>
          <ac:picMkLst>
            <pc:docMk/>
            <pc:sldMk cId="2742194965" sldId="259"/>
            <ac:picMk id="2" creationId="{F505AA27-8F25-6C2D-CE1C-3EA20E5DF7B5}"/>
          </ac:picMkLst>
        </pc:picChg>
        <pc:picChg chg="add mod">
          <ac:chgData name="Cecilia Paolini" userId="5f1327291e59a3b7" providerId="LiveId" clId="{53AE00C7-7A76-45E9-8576-95BBD9F71634}" dt="2022-05-24T13:35:42.176" v="385" actId="26606"/>
          <ac:picMkLst>
            <pc:docMk/>
            <pc:sldMk cId="2742194965" sldId="259"/>
            <ac:picMk id="3" creationId="{16EDE911-9365-B5E2-7204-219446A53C38}"/>
          </ac:picMkLst>
        </pc:picChg>
        <pc:cxnChg chg="add del">
          <ac:chgData name="Cecilia Paolini" userId="5f1327291e59a3b7" providerId="LiveId" clId="{53AE00C7-7A76-45E9-8576-95BBD9F71634}" dt="2022-05-24T13:35:42.176" v="385" actId="26606"/>
          <ac:cxnSpMkLst>
            <pc:docMk/>
            <pc:sldMk cId="2742194965" sldId="259"/>
            <ac:cxnSpMk id="11" creationId="{1AA718E0-F8D2-4975-85FE-D33E8A7B9176}"/>
          </ac:cxnSpMkLst>
        </pc:cxnChg>
      </pc:sldChg>
      <pc:sldChg chg="addSp modSp new mod ord">
        <pc:chgData name="Cecilia Paolini" userId="5f1327291e59a3b7" providerId="LiveId" clId="{53AE00C7-7A76-45E9-8576-95BBD9F71634}" dt="2022-05-24T13:38:53.283" v="521" actId="1076"/>
        <pc:sldMkLst>
          <pc:docMk/>
          <pc:sldMk cId="1032003237" sldId="260"/>
        </pc:sldMkLst>
        <pc:spChg chg="add mod">
          <ac:chgData name="Cecilia Paolini" userId="5f1327291e59a3b7" providerId="LiveId" clId="{53AE00C7-7A76-45E9-8576-95BBD9F71634}" dt="2022-05-24T13:38:53.283" v="521" actId="1076"/>
          <ac:spMkLst>
            <pc:docMk/>
            <pc:sldMk cId="1032003237" sldId="260"/>
            <ac:spMk id="4" creationId="{D2D57541-FE94-6C5B-8B4D-C86F8CEBA980}"/>
          </ac:spMkLst>
        </pc:spChg>
        <pc:picChg chg="add mod">
          <ac:chgData name="Cecilia Paolini" userId="5f1327291e59a3b7" providerId="LiveId" clId="{53AE00C7-7A76-45E9-8576-95BBD9F71634}" dt="2022-05-24T13:38:45.918" v="518" actId="1076"/>
          <ac:picMkLst>
            <pc:docMk/>
            <pc:sldMk cId="1032003237" sldId="260"/>
            <ac:picMk id="2" creationId="{D6F817D6-6033-08C3-2E32-A84D5D7D7178}"/>
          </ac:picMkLst>
        </pc:picChg>
        <pc:picChg chg="add mod">
          <ac:chgData name="Cecilia Paolini" userId="5f1327291e59a3b7" providerId="LiveId" clId="{53AE00C7-7A76-45E9-8576-95BBD9F71634}" dt="2022-05-24T13:38:50.807" v="520" actId="14100"/>
          <ac:picMkLst>
            <pc:docMk/>
            <pc:sldMk cId="1032003237" sldId="260"/>
            <ac:picMk id="3" creationId="{27070EBC-F3EA-0E6E-1EDD-B6EDDBEB573B}"/>
          </ac:picMkLst>
        </pc:picChg>
      </pc:sldChg>
      <pc:sldChg chg="del">
        <pc:chgData name="Cecilia Paolini" userId="5f1327291e59a3b7" providerId="LiveId" clId="{53AE00C7-7A76-45E9-8576-95BBD9F71634}" dt="2022-05-24T13:26:18.807" v="123" actId="47"/>
        <pc:sldMkLst>
          <pc:docMk/>
          <pc:sldMk cId="4113601109" sldId="260"/>
        </pc:sldMkLst>
      </pc:sldChg>
      <pc:sldChg chg="addSp modSp new mod">
        <pc:chgData name="Cecilia Paolini" userId="5f1327291e59a3b7" providerId="LiveId" clId="{53AE00C7-7A76-45E9-8576-95BBD9F71634}" dt="2022-05-24T13:41:15.105" v="571" actId="14100"/>
        <pc:sldMkLst>
          <pc:docMk/>
          <pc:sldMk cId="66001220" sldId="261"/>
        </pc:sldMkLst>
        <pc:spChg chg="add mod">
          <ac:chgData name="Cecilia Paolini" userId="5f1327291e59a3b7" providerId="LiveId" clId="{53AE00C7-7A76-45E9-8576-95BBD9F71634}" dt="2022-05-24T13:40:56.649" v="569" actId="255"/>
          <ac:spMkLst>
            <pc:docMk/>
            <pc:sldMk cId="66001220" sldId="261"/>
            <ac:spMk id="6" creationId="{0D6179C5-A366-8F51-ECE1-FC2AB50C8D41}"/>
          </ac:spMkLst>
        </pc:spChg>
        <pc:picChg chg="add mod">
          <ac:chgData name="Cecilia Paolini" userId="5f1327291e59a3b7" providerId="LiveId" clId="{53AE00C7-7A76-45E9-8576-95BBD9F71634}" dt="2022-05-24T13:41:15.105" v="571" actId="14100"/>
          <ac:picMkLst>
            <pc:docMk/>
            <pc:sldMk cId="66001220" sldId="261"/>
            <ac:picMk id="3" creationId="{99F7C0B3-CADB-8724-0AD8-737405E28E52}"/>
          </ac:picMkLst>
        </pc:picChg>
        <pc:picChg chg="add mod">
          <ac:chgData name="Cecilia Paolini" userId="5f1327291e59a3b7" providerId="LiveId" clId="{53AE00C7-7A76-45E9-8576-95BBD9F71634}" dt="2022-05-24T13:41:07.097" v="570" actId="14100"/>
          <ac:picMkLst>
            <pc:docMk/>
            <pc:sldMk cId="66001220" sldId="261"/>
            <ac:picMk id="5" creationId="{DBF3C232-7685-B4C6-D729-130C5EA5739D}"/>
          </ac:picMkLst>
        </pc:picChg>
      </pc:sldChg>
      <pc:sldChg chg="del">
        <pc:chgData name="Cecilia Paolini" userId="5f1327291e59a3b7" providerId="LiveId" clId="{53AE00C7-7A76-45E9-8576-95BBD9F71634}" dt="2022-05-24T13:26:19.172" v="124" actId="47"/>
        <pc:sldMkLst>
          <pc:docMk/>
          <pc:sldMk cId="3107029467" sldId="261"/>
        </pc:sldMkLst>
      </pc:sldChg>
      <pc:sldChg chg="del">
        <pc:chgData name="Cecilia Paolini" userId="5f1327291e59a3b7" providerId="LiveId" clId="{53AE00C7-7A76-45E9-8576-95BBD9F71634}" dt="2022-05-24T13:26:19.524" v="125" actId="47"/>
        <pc:sldMkLst>
          <pc:docMk/>
          <pc:sldMk cId="3065296037" sldId="262"/>
        </pc:sldMkLst>
      </pc:sldChg>
      <pc:sldChg chg="addSp modSp new mod setBg">
        <pc:chgData name="Cecilia Paolini" userId="5f1327291e59a3b7" providerId="LiveId" clId="{53AE00C7-7A76-45E9-8576-95BBD9F71634}" dt="2022-05-24T13:42:34.975" v="601" actId="255"/>
        <pc:sldMkLst>
          <pc:docMk/>
          <pc:sldMk cId="4035082502" sldId="262"/>
        </pc:sldMkLst>
        <pc:spChg chg="add mod">
          <ac:chgData name="Cecilia Paolini" userId="5f1327291e59a3b7" providerId="LiveId" clId="{53AE00C7-7A76-45E9-8576-95BBD9F71634}" dt="2022-05-24T13:42:34.975" v="601" actId="255"/>
          <ac:spMkLst>
            <pc:docMk/>
            <pc:sldMk cId="4035082502" sldId="262"/>
            <ac:spMk id="4" creationId="{8BD90FE3-B70B-5854-5004-514DC8BFF500}"/>
          </ac:spMkLst>
        </pc:spChg>
        <pc:picChg chg="add mod ord">
          <ac:chgData name="Cecilia Paolini" userId="5f1327291e59a3b7" providerId="LiveId" clId="{53AE00C7-7A76-45E9-8576-95BBD9F71634}" dt="2022-05-24T13:42:13.271" v="598" actId="26606"/>
          <ac:picMkLst>
            <pc:docMk/>
            <pc:sldMk cId="4035082502" sldId="262"/>
            <ac:picMk id="3" creationId="{DED8F5AC-6014-52D9-F348-9746B52F7F3D}"/>
          </ac:picMkLst>
        </pc:picChg>
        <pc:cxnChg chg="add">
          <ac:chgData name="Cecilia Paolini" userId="5f1327291e59a3b7" providerId="LiveId" clId="{53AE00C7-7A76-45E9-8576-95BBD9F71634}" dt="2022-05-24T13:42:13.271" v="598" actId="26606"/>
          <ac:cxnSpMkLst>
            <pc:docMk/>
            <pc:sldMk cId="4035082502" sldId="262"/>
            <ac:cxnSpMk id="9" creationId="{A7F400EE-A8A5-48AF-B4D6-291B52C6F0B0}"/>
          </ac:cxnSpMkLst>
        </pc:cxnChg>
      </pc:sldChg>
      <pc:sldChg chg="addSp modSp new mod">
        <pc:chgData name="Cecilia Paolini" userId="5f1327291e59a3b7" providerId="LiveId" clId="{53AE00C7-7A76-45E9-8576-95BBD9F71634}" dt="2022-05-24T13:48:35.753" v="669" actId="1076"/>
        <pc:sldMkLst>
          <pc:docMk/>
          <pc:sldMk cId="2333187321" sldId="263"/>
        </pc:sldMkLst>
        <pc:spChg chg="add mod">
          <ac:chgData name="Cecilia Paolini" userId="5f1327291e59a3b7" providerId="LiveId" clId="{53AE00C7-7A76-45E9-8576-95BBD9F71634}" dt="2022-05-24T13:48:29.603" v="667" actId="255"/>
          <ac:spMkLst>
            <pc:docMk/>
            <pc:sldMk cId="2333187321" sldId="263"/>
            <ac:spMk id="3" creationId="{A105D1ED-C873-D542-6398-3CF8EC28D26A}"/>
          </ac:spMkLst>
        </pc:spChg>
        <pc:picChg chg="add mod">
          <ac:chgData name="Cecilia Paolini" userId="5f1327291e59a3b7" providerId="LiveId" clId="{53AE00C7-7A76-45E9-8576-95BBD9F71634}" dt="2022-05-24T13:48:35.753" v="669" actId="1076"/>
          <ac:picMkLst>
            <pc:docMk/>
            <pc:sldMk cId="2333187321" sldId="263"/>
            <ac:picMk id="2" creationId="{0B09DB28-B66B-6959-B9A7-BB4C912EBFD5}"/>
          </ac:picMkLst>
        </pc:picChg>
      </pc:sldChg>
      <pc:sldChg chg="del">
        <pc:chgData name="Cecilia Paolini" userId="5f1327291e59a3b7" providerId="LiveId" clId="{53AE00C7-7A76-45E9-8576-95BBD9F71634}" dt="2022-05-24T13:26:19.840" v="126" actId="47"/>
        <pc:sldMkLst>
          <pc:docMk/>
          <pc:sldMk cId="3052574884" sldId="263"/>
        </pc:sldMkLst>
      </pc:sldChg>
      <pc:sldChg chg="del">
        <pc:chgData name="Cecilia Paolini" userId="5f1327291e59a3b7" providerId="LiveId" clId="{53AE00C7-7A76-45E9-8576-95BBD9F71634}" dt="2022-05-24T13:26:20.220" v="127" actId="47"/>
        <pc:sldMkLst>
          <pc:docMk/>
          <pc:sldMk cId="2279019784" sldId="264"/>
        </pc:sldMkLst>
      </pc:sldChg>
      <pc:sldChg chg="addSp modSp new mod">
        <pc:chgData name="Cecilia Paolini" userId="5f1327291e59a3b7" providerId="LiveId" clId="{53AE00C7-7A76-45E9-8576-95BBD9F71634}" dt="2022-05-24T13:50:15.449" v="720" actId="255"/>
        <pc:sldMkLst>
          <pc:docMk/>
          <pc:sldMk cId="3141726930" sldId="264"/>
        </pc:sldMkLst>
        <pc:spChg chg="add mod">
          <ac:chgData name="Cecilia Paolini" userId="5f1327291e59a3b7" providerId="LiveId" clId="{53AE00C7-7A76-45E9-8576-95BBD9F71634}" dt="2022-05-24T13:50:15.449" v="720" actId="255"/>
          <ac:spMkLst>
            <pc:docMk/>
            <pc:sldMk cId="3141726930" sldId="264"/>
            <ac:spMk id="3" creationId="{04A0A5B8-B448-DCC1-B2DB-6082C0FFC884}"/>
          </ac:spMkLst>
        </pc:spChg>
        <pc:picChg chg="add mod">
          <ac:chgData name="Cecilia Paolini" userId="5f1327291e59a3b7" providerId="LiveId" clId="{53AE00C7-7A76-45E9-8576-95BBD9F71634}" dt="2022-05-24T13:49:41.840" v="672" actId="1076"/>
          <ac:picMkLst>
            <pc:docMk/>
            <pc:sldMk cId="3141726930" sldId="264"/>
            <ac:picMk id="2" creationId="{EC17BE8C-F436-140C-1CA8-DD383130978D}"/>
          </ac:picMkLst>
        </pc:picChg>
      </pc:sldChg>
      <pc:sldChg chg="addSp modSp new mod">
        <pc:chgData name="Cecilia Paolini" userId="5f1327291e59a3b7" providerId="LiveId" clId="{53AE00C7-7A76-45E9-8576-95BBD9F71634}" dt="2022-05-24T13:59:45.294" v="777" actId="255"/>
        <pc:sldMkLst>
          <pc:docMk/>
          <pc:sldMk cId="3088342223" sldId="265"/>
        </pc:sldMkLst>
        <pc:spChg chg="add mod">
          <ac:chgData name="Cecilia Paolini" userId="5f1327291e59a3b7" providerId="LiveId" clId="{53AE00C7-7A76-45E9-8576-95BBD9F71634}" dt="2022-05-24T13:59:45.294" v="777" actId="255"/>
          <ac:spMkLst>
            <pc:docMk/>
            <pc:sldMk cId="3088342223" sldId="265"/>
            <ac:spMk id="3" creationId="{DB178DAD-616E-9EE8-DD04-5CD9BDBDDF3E}"/>
          </ac:spMkLst>
        </pc:spChg>
        <pc:picChg chg="add mod">
          <ac:chgData name="Cecilia Paolini" userId="5f1327291e59a3b7" providerId="LiveId" clId="{53AE00C7-7A76-45E9-8576-95BBD9F71634}" dt="2022-05-24T13:58:10.810" v="725" actId="1076"/>
          <ac:picMkLst>
            <pc:docMk/>
            <pc:sldMk cId="3088342223" sldId="265"/>
            <ac:picMk id="2" creationId="{F8FCF8FB-853F-1BFC-C11F-9953D565BDF3}"/>
          </ac:picMkLst>
        </pc:picChg>
      </pc:sldChg>
      <pc:sldChg chg="del">
        <pc:chgData name="Cecilia Paolini" userId="5f1327291e59a3b7" providerId="LiveId" clId="{53AE00C7-7A76-45E9-8576-95BBD9F71634}" dt="2022-05-24T13:26:20.527" v="128" actId="47"/>
        <pc:sldMkLst>
          <pc:docMk/>
          <pc:sldMk cId="3423905334" sldId="265"/>
        </pc:sldMkLst>
      </pc:sldChg>
      <pc:sldChg chg="del">
        <pc:chgData name="Cecilia Paolini" userId="5f1327291e59a3b7" providerId="LiveId" clId="{53AE00C7-7A76-45E9-8576-95BBD9F71634}" dt="2022-05-24T13:26:21.081" v="129" actId="47"/>
        <pc:sldMkLst>
          <pc:docMk/>
          <pc:sldMk cId="1967208388" sldId="266"/>
        </pc:sldMkLst>
      </pc:sldChg>
      <pc:sldChg chg="del">
        <pc:chgData name="Cecilia Paolini" userId="5f1327291e59a3b7" providerId="LiveId" clId="{53AE00C7-7A76-45E9-8576-95BBD9F71634}" dt="2022-05-24T13:26:21.275" v="130" actId="47"/>
        <pc:sldMkLst>
          <pc:docMk/>
          <pc:sldMk cId="2583890592" sldId="267"/>
        </pc:sldMkLst>
      </pc:sldChg>
      <pc:sldChg chg="del">
        <pc:chgData name="Cecilia Paolini" userId="5f1327291e59a3b7" providerId="LiveId" clId="{53AE00C7-7A76-45E9-8576-95BBD9F71634}" dt="2022-05-24T13:26:21.476" v="131" actId="47"/>
        <pc:sldMkLst>
          <pc:docMk/>
          <pc:sldMk cId="3176215699" sldId="268"/>
        </pc:sldMkLst>
      </pc:sldChg>
      <pc:sldChg chg="del">
        <pc:chgData name="Cecilia Paolini" userId="5f1327291e59a3b7" providerId="LiveId" clId="{53AE00C7-7A76-45E9-8576-95BBD9F71634}" dt="2022-05-24T13:26:21.660" v="132" actId="47"/>
        <pc:sldMkLst>
          <pc:docMk/>
          <pc:sldMk cId="2816926233" sldId="269"/>
        </pc:sldMkLst>
      </pc:sldChg>
      <pc:sldChg chg="del">
        <pc:chgData name="Cecilia Paolini" userId="5f1327291e59a3b7" providerId="LiveId" clId="{53AE00C7-7A76-45E9-8576-95BBD9F71634}" dt="2022-05-24T13:26:21.863" v="133" actId="47"/>
        <pc:sldMkLst>
          <pc:docMk/>
          <pc:sldMk cId="2016711337" sldId="270"/>
        </pc:sldMkLst>
      </pc:sldChg>
      <pc:sldChg chg="del">
        <pc:chgData name="Cecilia Paolini" userId="5f1327291e59a3b7" providerId="LiveId" clId="{53AE00C7-7A76-45E9-8576-95BBD9F71634}" dt="2022-05-24T13:26:22.399" v="134" actId="47"/>
        <pc:sldMkLst>
          <pc:docMk/>
          <pc:sldMk cId="1250748047" sldId="271"/>
        </pc:sldMkLst>
      </pc:sldChg>
    </pc:docChg>
  </pc:docChgLst>
  <pc:docChgLst>
    <pc:chgData name="Cecilia Paolini" userId="5f1327291e59a3b7" providerId="LiveId" clId="{82723187-F572-4948-93D0-BE66D449E768}"/>
    <pc:docChg chg="modSld">
      <pc:chgData name="Cecilia Paolini" userId="5f1327291e59a3b7" providerId="LiveId" clId="{82723187-F572-4948-93D0-BE66D449E768}" dt="2022-04-26T16:07:46.724" v="14" actId="1036"/>
      <pc:docMkLst>
        <pc:docMk/>
      </pc:docMkLst>
      <pc:sldChg chg="modSp mod">
        <pc:chgData name="Cecilia Paolini" userId="5f1327291e59a3b7" providerId="LiveId" clId="{82723187-F572-4948-93D0-BE66D449E768}" dt="2022-04-26T16:07:46.724" v="14" actId="1036"/>
        <pc:sldMkLst>
          <pc:docMk/>
          <pc:sldMk cId="3107029467" sldId="261"/>
        </pc:sldMkLst>
        <pc:spChg chg="mod">
          <ac:chgData name="Cecilia Paolini" userId="5f1327291e59a3b7" providerId="LiveId" clId="{82723187-F572-4948-93D0-BE66D449E768}" dt="2022-04-26T16:06:25.042" v="6" actId="121"/>
          <ac:spMkLst>
            <pc:docMk/>
            <pc:sldMk cId="3107029467" sldId="261"/>
            <ac:spMk id="9" creationId="{8A921FDE-9F52-B649-C5B7-4D8BC80FE7D1}"/>
          </ac:spMkLst>
        </pc:spChg>
        <pc:spChg chg="mod">
          <ac:chgData name="Cecilia Paolini" userId="5f1327291e59a3b7" providerId="LiveId" clId="{82723187-F572-4948-93D0-BE66D449E768}" dt="2022-04-26T16:06:26.609" v="7" actId="120"/>
          <ac:spMkLst>
            <pc:docMk/>
            <pc:sldMk cId="3107029467" sldId="261"/>
            <ac:spMk id="12" creationId="{0E1F77E3-615C-AFEE-9900-9E0AF3E7917B}"/>
          </ac:spMkLst>
        </pc:spChg>
        <pc:picChg chg="mod">
          <ac:chgData name="Cecilia Paolini" userId="5f1327291e59a3b7" providerId="LiveId" clId="{82723187-F572-4948-93D0-BE66D449E768}" dt="2022-04-26T16:06:11.991" v="3" actId="1076"/>
          <ac:picMkLst>
            <pc:docMk/>
            <pc:sldMk cId="3107029467" sldId="261"/>
            <ac:picMk id="3" creationId="{FED72382-6DA3-3FB3-13AB-483223CC482A}"/>
          </ac:picMkLst>
        </pc:picChg>
        <pc:picChg chg="mod">
          <ac:chgData name="Cecilia Paolini" userId="5f1327291e59a3b7" providerId="LiveId" clId="{82723187-F572-4948-93D0-BE66D449E768}" dt="2022-04-26T16:07:46.724" v="14" actId="1036"/>
          <ac:picMkLst>
            <pc:docMk/>
            <pc:sldMk cId="3107029467" sldId="261"/>
            <ac:picMk id="5" creationId="{34476022-41F9-C0F4-916B-8AD557DCBD9F}"/>
          </ac:picMkLst>
        </pc:picChg>
      </pc:sldChg>
    </pc:docChg>
  </pc:docChgLst>
  <pc:docChgLst>
    <pc:chgData name="Cecilia Paolini" userId="5f1327291e59a3b7" providerId="LiveId" clId="{764363B6-DDB2-45AC-A3E2-ADC822704BC7}"/>
    <pc:docChg chg="undo custSel addSld delSld modSld sldOrd">
      <pc:chgData name="Cecilia Paolini" userId="5f1327291e59a3b7" providerId="LiveId" clId="{764363B6-DDB2-45AC-A3E2-ADC822704BC7}" dt="2022-07-21T04:13:11.883" v="337" actId="47"/>
      <pc:docMkLst>
        <pc:docMk/>
      </pc:docMkLst>
      <pc:sldChg chg="modSp mod">
        <pc:chgData name="Cecilia Paolini" userId="5f1327291e59a3b7" providerId="LiveId" clId="{764363B6-DDB2-45AC-A3E2-ADC822704BC7}" dt="2022-07-18T13:43:49.413" v="171" actId="20577"/>
        <pc:sldMkLst>
          <pc:docMk/>
          <pc:sldMk cId="2288057901" sldId="256"/>
        </pc:sldMkLst>
        <pc:spChg chg="mod">
          <ac:chgData name="Cecilia Paolini" userId="5f1327291e59a3b7" providerId="LiveId" clId="{764363B6-DDB2-45AC-A3E2-ADC822704BC7}" dt="2022-07-18T13:43:49.413" v="171" actId="20577"/>
          <ac:spMkLst>
            <pc:docMk/>
            <pc:sldMk cId="2288057901" sldId="256"/>
            <ac:spMk id="2" creationId="{357A8576-6A82-4B04-1860-0BBEA58CD7C8}"/>
          </ac:spMkLst>
        </pc:spChg>
        <pc:spChg chg="mod">
          <ac:chgData name="Cecilia Paolini" userId="5f1327291e59a3b7" providerId="LiveId" clId="{764363B6-DDB2-45AC-A3E2-ADC822704BC7}" dt="2022-07-18T13:39:49.139" v="29" actId="20577"/>
          <ac:spMkLst>
            <pc:docMk/>
            <pc:sldMk cId="2288057901" sldId="256"/>
            <ac:spMk id="6" creationId="{73D65DFE-B5CC-1CC2-3D3D-2F61A7938C63}"/>
          </ac:spMkLst>
        </pc:spChg>
      </pc:sldChg>
      <pc:sldChg chg="addSp delSp modSp new mod setBg">
        <pc:chgData name="Cecilia Paolini" userId="5f1327291e59a3b7" providerId="LiveId" clId="{764363B6-DDB2-45AC-A3E2-ADC822704BC7}" dt="2022-07-18T14:09:55.634" v="213" actId="14100"/>
        <pc:sldMkLst>
          <pc:docMk/>
          <pc:sldMk cId="2455834253" sldId="257"/>
        </pc:sldMkLst>
        <pc:spChg chg="add del">
          <ac:chgData name="Cecilia Paolini" userId="5f1327291e59a3b7" providerId="LiveId" clId="{764363B6-DDB2-45AC-A3E2-ADC822704BC7}" dt="2022-07-18T14:08:45.122" v="205" actId="26606"/>
          <ac:spMkLst>
            <pc:docMk/>
            <pc:sldMk cId="2455834253" sldId="257"/>
            <ac:spMk id="8" creationId="{32BC26D8-82FB-445E-AA49-62A77D7C1EE0}"/>
          </ac:spMkLst>
        </pc:spChg>
        <pc:spChg chg="add del">
          <ac:chgData name="Cecilia Paolini" userId="5f1327291e59a3b7" providerId="LiveId" clId="{764363B6-DDB2-45AC-A3E2-ADC822704BC7}" dt="2022-07-18T14:08:45.122" v="205" actId="26606"/>
          <ac:spMkLst>
            <pc:docMk/>
            <pc:sldMk cId="2455834253" sldId="257"/>
            <ac:spMk id="10" creationId="{CB44330D-EA18-4254-AA95-EB49948539B8}"/>
          </ac:spMkLst>
        </pc:spChg>
        <pc:picChg chg="add mod">
          <ac:chgData name="Cecilia Paolini" userId="5f1327291e59a3b7" providerId="LiveId" clId="{764363B6-DDB2-45AC-A3E2-ADC822704BC7}" dt="2022-07-18T14:09:17.445" v="210" actId="1076"/>
          <ac:picMkLst>
            <pc:docMk/>
            <pc:sldMk cId="2455834253" sldId="257"/>
            <ac:picMk id="3" creationId="{ECB29612-2C99-45BD-E152-D7DBCE8D1726}"/>
          </ac:picMkLst>
        </pc:picChg>
        <pc:picChg chg="add mod">
          <ac:chgData name="Cecilia Paolini" userId="5f1327291e59a3b7" providerId="LiveId" clId="{764363B6-DDB2-45AC-A3E2-ADC822704BC7}" dt="2022-07-18T14:09:55.634" v="213" actId="14100"/>
          <ac:picMkLst>
            <pc:docMk/>
            <pc:sldMk cId="2455834253" sldId="257"/>
            <ac:picMk id="5" creationId="{84AD9B7A-9615-F536-FF81-955A2AC72A54}"/>
          </ac:picMkLst>
        </pc:picChg>
      </pc:sldChg>
      <pc:sldChg chg="delSp del mod">
        <pc:chgData name="Cecilia Paolini" userId="5f1327291e59a3b7" providerId="LiveId" clId="{764363B6-DDB2-45AC-A3E2-ADC822704BC7}" dt="2022-07-18T13:39:56.391" v="31" actId="47"/>
        <pc:sldMkLst>
          <pc:docMk/>
          <pc:sldMk cId="3584098227" sldId="257"/>
        </pc:sldMkLst>
        <pc:picChg chg="del">
          <ac:chgData name="Cecilia Paolini" userId="5f1327291e59a3b7" providerId="LiveId" clId="{764363B6-DDB2-45AC-A3E2-ADC822704BC7}" dt="2022-07-18T13:39:53.259" v="30" actId="478"/>
          <ac:picMkLst>
            <pc:docMk/>
            <pc:sldMk cId="3584098227" sldId="257"/>
            <ac:picMk id="5" creationId="{7F349E7C-8A2B-D561-4D76-E91B07F22FE7}"/>
          </ac:picMkLst>
        </pc:picChg>
      </pc:sldChg>
      <pc:sldChg chg="addSp modSp new mod ord setBg">
        <pc:chgData name="Cecilia Paolini" userId="5f1327291e59a3b7" providerId="LiveId" clId="{764363B6-DDB2-45AC-A3E2-ADC822704BC7}" dt="2022-07-18T14:01:51.883" v="190"/>
        <pc:sldMkLst>
          <pc:docMk/>
          <pc:sldMk cId="1626378320" sldId="258"/>
        </pc:sldMkLst>
        <pc:spChg chg="add">
          <ac:chgData name="Cecilia Paolini" userId="5f1327291e59a3b7" providerId="LiveId" clId="{764363B6-DDB2-45AC-A3E2-ADC822704BC7}" dt="2022-07-18T13:50:40.674" v="177" actId="26606"/>
          <ac:spMkLst>
            <pc:docMk/>
            <pc:sldMk cId="1626378320" sldId="258"/>
            <ac:spMk id="7" creationId="{42A4FC2C-047E-45A5-965D-8E1E3BF09BC6}"/>
          </ac:spMkLst>
        </pc:spChg>
        <pc:picChg chg="add mod">
          <ac:chgData name="Cecilia Paolini" userId="5f1327291e59a3b7" providerId="LiveId" clId="{764363B6-DDB2-45AC-A3E2-ADC822704BC7}" dt="2022-07-18T13:50:40.674" v="177" actId="26606"/>
          <ac:picMkLst>
            <pc:docMk/>
            <pc:sldMk cId="1626378320" sldId="258"/>
            <ac:picMk id="2" creationId="{4DAA7699-78F8-16CF-AE63-648C62ED4F55}"/>
          </ac:picMkLst>
        </pc:picChg>
      </pc:sldChg>
      <pc:sldChg chg="del">
        <pc:chgData name="Cecilia Paolini" userId="5f1327291e59a3b7" providerId="LiveId" clId="{764363B6-DDB2-45AC-A3E2-ADC822704BC7}" dt="2022-07-18T13:39:58.645" v="34" actId="47"/>
        <pc:sldMkLst>
          <pc:docMk/>
          <pc:sldMk cId="4159773633" sldId="258"/>
        </pc:sldMkLst>
      </pc:sldChg>
      <pc:sldChg chg="addSp delSp modSp new mod ord">
        <pc:chgData name="Cecilia Paolini" userId="5f1327291e59a3b7" providerId="LiveId" clId="{764363B6-DDB2-45AC-A3E2-ADC822704BC7}" dt="2022-07-18T21:47:21.760" v="336" actId="1076"/>
        <pc:sldMkLst>
          <pc:docMk/>
          <pc:sldMk cId="1351762004" sldId="259"/>
        </pc:sldMkLst>
        <pc:picChg chg="add del mod">
          <ac:chgData name="Cecilia Paolini" userId="5f1327291e59a3b7" providerId="LiveId" clId="{764363B6-DDB2-45AC-A3E2-ADC822704BC7}" dt="2022-07-18T21:46:55.525" v="329" actId="478"/>
          <ac:picMkLst>
            <pc:docMk/>
            <pc:sldMk cId="1351762004" sldId="259"/>
            <ac:picMk id="3" creationId="{72A5E8F0-EBF5-E4B7-FFF6-94B3AA99F92D}"/>
          </ac:picMkLst>
        </pc:picChg>
        <pc:picChg chg="add mod">
          <ac:chgData name="Cecilia Paolini" userId="5f1327291e59a3b7" providerId="LiveId" clId="{764363B6-DDB2-45AC-A3E2-ADC822704BC7}" dt="2022-07-18T21:47:03.946" v="331" actId="1076"/>
          <ac:picMkLst>
            <pc:docMk/>
            <pc:sldMk cId="1351762004" sldId="259"/>
            <ac:picMk id="5" creationId="{9FFC8A87-DB1D-43DC-EA54-802634C779AE}"/>
          </ac:picMkLst>
        </pc:picChg>
        <pc:picChg chg="add mod">
          <ac:chgData name="Cecilia Paolini" userId="5f1327291e59a3b7" providerId="LiveId" clId="{764363B6-DDB2-45AC-A3E2-ADC822704BC7}" dt="2022-07-18T21:47:21.760" v="336" actId="1076"/>
          <ac:picMkLst>
            <pc:docMk/>
            <pc:sldMk cId="1351762004" sldId="259"/>
            <ac:picMk id="7" creationId="{825803B7-6070-41C2-BBCC-62729C68F1C4}"/>
          </ac:picMkLst>
        </pc:picChg>
      </pc:sldChg>
      <pc:sldChg chg="del">
        <pc:chgData name="Cecilia Paolini" userId="5f1327291e59a3b7" providerId="LiveId" clId="{764363B6-DDB2-45AC-A3E2-ADC822704BC7}" dt="2022-07-18T13:39:58.036" v="33" actId="47"/>
        <pc:sldMkLst>
          <pc:docMk/>
          <pc:sldMk cId="2742194965" sldId="259"/>
        </pc:sldMkLst>
      </pc:sldChg>
      <pc:sldChg chg="del">
        <pc:chgData name="Cecilia Paolini" userId="5f1327291e59a3b7" providerId="LiveId" clId="{764363B6-DDB2-45AC-A3E2-ADC822704BC7}" dt="2022-07-18T13:39:57.183" v="32" actId="47"/>
        <pc:sldMkLst>
          <pc:docMk/>
          <pc:sldMk cId="1032003237" sldId="260"/>
        </pc:sldMkLst>
      </pc:sldChg>
      <pc:sldChg chg="new del ord">
        <pc:chgData name="Cecilia Paolini" userId="5f1327291e59a3b7" providerId="LiveId" clId="{764363B6-DDB2-45AC-A3E2-ADC822704BC7}" dt="2022-07-18T14:17:59.276" v="214" actId="47"/>
        <pc:sldMkLst>
          <pc:docMk/>
          <pc:sldMk cId="3781624759" sldId="260"/>
        </pc:sldMkLst>
      </pc:sldChg>
      <pc:sldChg chg="addSp modSp new mod ord">
        <pc:chgData name="Cecilia Paolini" userId="5f1327291e59a3b7" providerId="LiveId" clId="{764363B6-DDB2-45AC-A3E2-ADC822704BC7}" dt="2022-07-18T14:04:41.210" v="201" actId="1076"/>
        <pc:sldMkLst>
          <pc:docMk/>
          <pc:sldMk cId="43697361" sldId="261"/>
        </pc:sldMkLst>
        <pc:picChg chg="add mod">
          <ac:chgData name="Cecilia Paolini" userId="5f1327291e59a3b7" providerId="LiveId" clId="{764363B6-DDB2-45AC-A3E2-ADC822704BC7}" dt="2022-07-18T14:04:41.210" v="201" actId="1076"/>
          <ac:picMkLst>
            <pc:docMk/>
            <pc:sldMk cId="43697361" sldId="261"/>
            <ac:picMk id="3" creationId="{97232198-991F-19C6-18E6-F04C0C83DDD0}"/>
          </ac:picMkLst>
        </pc:picChg>
        <pc:picChg chg="add mod">
          <ac:chgData name="Cecilia Paolini" userId="5f1327291e59a3b7" providerId="LiveId" clId="{764363B6-DDB2-45AC-A3E2-ADC822704BC7}" dt="2022-07-18T14:04:04.276" v="198" actId="1076"/>
          <ac:picMkLst>
            <pc:docMk/>
            <pc:sldMk cId="43697361" sldId="261"/>
            <ac:picMk id="5" creationId="{6ECA1753-0F70-B20C-8ED2-640DD84D44D0}"/>
          </ac:picMkLst>
        </pc:picChg>
      </pc:sldChg>
      <pc:sldChg chg="del">
        <pc:chgData name="Cecilia Paolini" userId="5f1327291e59a3b7" providerId="LiveId" clId="{764363B6-DDB2-45AC-A3E2-ADC822704BC7}" dt="2022-07-18T13:39:59.245" v="35" actId="47"/>
        <pc:sldMkLst>
          <pc:docMk/>
          <pc:sldMk cId="66001220" sldId="261"/>
        </pc:sldMkLst>
      </pc:sldChg>
      <pc:sldChg chg="addSp modSp new mod">
        <pc:chgData name="Cecilia Paolini" userId="5f1327291e59a3b7" providerId="LiveId" clId="{764363B6-DDB2-45AC-A3E2-ADC822704BC7}" dt="2022-07-18T14:21:07.982" v="231" actId="1076"/>
        <pc:sldMkLst>
          <pc:docMk/>
          <pc:sldMk cId="3728482913" sldId="262"/>
        </pc:sldMkLst>
        <pc:picChg chg="add mod modCrop">
          <ac:chgData name="Cecilia Paolini" userId="5f1327291e59a3b7" providerId="LiveId" clId="{764363B6-DDB2-45AC-A3E2-ADC822704BC7}" dt="2022-07-18T14:21:04.745" v="230" actId="1076"/>
          <ac:picMkLst>
            <pc:docMk/>
            <pc:sldMk cId="3728482913" sldId="262"/>
            <ac:picMk id="2" creationId="{553D237C-02A5-4022-160B-7C32C7840BB9}"/>
          </ac:picMkLst>
        </pc:picChg>
        <pc:picChg chg="add mod modCrop">
          <ac:chgData name="Cecilia Paolini" userId="5f1327291e59a3b7" providerId="LiveId" clId="{764363B6-DDB2-45AC-A3E2-ADC822704BC7}" dt="2022-07-18T14:21:07.982" v="231" actId="1076"/>
          <ac:picMkLst>
            <pc:docMk/>
            <pc:sldMk cId="3728482913" sldId="262"/>
            <ac:picMk id="3" creationId="{FD6AC6F1-9395-1166-8695-398A03B6DA96}"/>
          </ac:picMkLst>
        </pc:picChg>
      </pc:sldChg>
      <pc:sldChg chg="del">
        <pc:chgData name="Cecilia Paolini" userId="5f1327291e59a3b7" providerId="LiveId" clId="{764363B6-DDB2-45AC-A3E2-ADC822704BC7}" dt="2022-07-18T13:39:59.902" v="36" actId="47"/>
        <pc:sldMkLst>
          <pc:docMk/>
          <pc:sldMk cId="4035082502" sldId="262"/>
        </pc:sldMkLst>
      </pc:sldChg>
      <pc:sldChg chg="del">
        <pc:chgData name="Cecilia Paolini" userId="5f1327291e59a3b7" providerId="LiveId" clId="{764363B6-DDB2-45AC-A3E2-ADC822704BC7}" dt="2022-07-18T13:40:00.455" v="37" actId="47"/>
        <pc:sldMkLst>
          <pc:docMk/>
          <pc:sldMk cId="2333187321" sldId="263"/>
        </pc:sldMkLst>
      </pc:sldChg>
      <pc:sldChg chg="addSp delSp modSp new mod setBg">
        <pc:chgData name="Cecilia Paolini" userId="5f1327291e59a3b7" providerId="LiveId" clId="{764363B6-DDB2-45AC-A3E2-ADC822704BC7}" dt="2022-07-18T21:29:45.209" v="284" actId="1076"/>
        <pc:sldMkLst>
          <pc:docMk/>
          <pc:sldMk cId="3795292106" sldId="263"/>
        </pc:sldMkLst>
        <pc:spChg chg="add del">
          <ac:chgData name="Cecilia Paolini" userId="5f1327291e59a3b7" providerId="LiveId" clId="{764363B6-DDB2-45AC-A3E2-ADC822704BC7}" dt="2022-07-18T21:28:33.710" v="266" actId="26606"/>
          <ac:spMkLst>
            <pc:docMk/>
            <pc:sldMk cId="3795292106" sldId="263"/>
            <ac:spMk id="13" creationId="{9527FCEA-6143-4C5E-8C45-8AC9237ADE89}"/>
          </ac:spMkLst>
        </pc:spChg>
        <pc:spChg chg="add del">
          <ac:chgData name="Cecilia Paolini" userId="5f1327291e59a3b7" providerId="LiveId" clId="{764363B6-DDB2-45AC-A3E2-ADC822704BC7}" dt="2022-07-18T21:28:33.710" v="266" actId="26606"/>
          <ac:spMkLst>
            <pc:docMk/>
            <pc:sldMk cId="3795292106" sldId="263"/>
            <ac:spMk id="15" creationId="{1A9F23AD-7A55-49F3-A3EC-743F47F36B0E}"/>
          </ac:spMkLst>
        </pc:spChg>
        <pc:spChg chg="add del">
          <ac:chgData name="Cecilia Paolini" userId="5f1327291e59a3b7" providerId="LiveId" clId="{764363B6-DDB2-45AC-A3E2-ADC822704BC7}" dt="2022-07-18T21:28:33.710" v="266" actId="26606"/>
          <ac:spMkLst>
            <pc:docMk/>
            <pc:sldMk cId="3795292106" sldId="263"/>
            <ac:spMk id="17" creationId="{D7D9F91F-72C9-4DB9-ABD0-A8180D8262D5}"/>
          </ac:spMkLst>
        </pc:spChg>
        <pc:spChg chg="add del">
          <ac:chgData name="Cecilia Paolini" userId="5f1327291e59a3b7" providerId="LiveId" clId="{764363B6-DDB2-45AC-A3E2-ADC822704BC7}" dt="2022-07-18T21:28:33.710" v="266" actId="26606"/>
          <ac:spMkLst>
            <pc:docMk/>
            <pc:sldMk cId="3795292106" sldId="263"/>
            <ac:spMk id="19" creationId="{BE016956-CE9F-4946-8834-A8BC3529D0F6}"/>
          </ac:spMkLst>
        </pc:spChg>
        <pc:spChg chg="add del">
          <ac:chgData name="Cecilia Paolini" userId="5f1327291e59a3b7" providerId="LiveId" clId="{764363B6-DDB2-45AC-A3E2-ADC822704BC7}" dt="2022-07-18T21:28:37.347" v="268" actId="26606"/>
          <ac:spMkLst>
            <pc:docMk/>
            <pc:sldMk cId="3795292106" sldId="263"/>
            <ac:spMk id="21" creationId="{7F23EF37-19EC-4973-A7AF-4BBF68646D7D}"/>
          </ac:spMkLst>
        </pc:spChg>
        <pc:spChg chg="add del">
          <ac:chgData name="Cecilia Paolini" userId="5f1327291e59a3b7" providerId="LiveId" clId="{764363B6-DDB2-45AC-A3E2-ADC822704BC7}" dt="2022-07-18T21:28:41.617" v="270" actId="26606"/>
          <ac:spMkLst>
            <pc:docMk/>
            <pc:sldMk cId="3795292106" sldId="263"/>
            <ac:spMk id="23" creationId="{42A4FC2C-047E-45A5-965D-8E1E3BF09BC6}"/>
          </ac:spMkLst>
        </pc:spChg>
        <pc:spChg chg="add del">
          <ac:chgData name="Cecilia Paolini" userId="5f1327291e59a3b7" providerId="LiveId" clId="{764363B6-DDB2-45AC-A3E2-ADC822704BC7}" dt="2022-07-18T21:28:54.467" v="273" actId="26606"/>
          <ac:spMkLst>
            <pc:docMk/>
            <pc:sldMk cId="3795292106" sldId="263"/>
            <ac:spMk id="25" creationId="{7F23EF37-19EC-4973-A7AF-4BBF68646D7D}"/>
          </ac:spMkLst>
        </pc:spChg>
        <pc:spChg chg="add">
          <ac:chgData name="Cecilia Paolini" userId="5f1327291e59a3b7" providerId="LiveId" clId="{764363B6-DDB2-45AC-A3E2-ADC822704BC7}" dt="2022-07-18T21:28:54.467" v="273" actId="26606"/>
          <ac:spMkLst>
            <pc:docMk/>
            <pc:sldMk cId="3795292106" sldId="263"/>
            <ac:spMk id="30" creationId="{9527FCEA-6143-4C5E-8C45-8AC9237ADE89}"/>
          </ac:spMkLst>
        </pc:spChg>
        <pc:spChg chg="add">
          <ac:chgData name="Cecilia Paolini" userId="5f1327291e59a3b7" providerId="LiveId" clId="{764363B6-DDB2-45AC-A3E2-ADC822704BC7}" dt="2022-07-18T21:28:54.467" v="273" actId="26606"/>
          <ac:spMkLst>
            <pc:docMk/>
            <pc:sldMk cId="3795292106" sldId="263"/>
            <ac:spMk id="32" creationId="{1A9F23AD-7A55-49F3-A3EC-743F47F36B0E}"/>
          </ac:spMkLst>
        </pc:spChg>
        <pc:spChg chg="add">
          <ac:chgData name="Cecilia Paolini" userId="5f1327291e59a3b7" providerId="LiveId" clId="{764363B6-DDB2-45AC-A3E2-ADC822704BC7}" dt="2022-07-18T21:28:54.467" v="273" actId="26606"/>
          <ac:spMkLst>
            <pc:docMk/>
            <pc:sldMk cId="3795292106" sldId="263"/>
            <ac:spMk id="34" creationId="{D7D9F91F-72C9-4DB9-ABD0-A8180D8262D5}"/>
          </ac:spMkLst>
        </pc:spChg>
        <pc:spChg chg="add">
          <ac:chgData name="Cecilia Paolini" userId="5f1327291e59a3b7" providerId="LiveId" clId="{764363B6-DDB2-45AC-A3E2-ADC822704BC7}" dt="2022-07-18T21:28:54.467" v="273" actId="26606"/>
          <ac:spMkLst>
            <pc:docMk/>
            <pc:sldMk cId="3795292106" sldId="263"/>
            <ac:spMk id="36" creationId="{BE016956-CE9F-4946-8834-A8BC3529D0F6}"/>
          </ac:spMkLst>
        </pc:spChg>
        <pc:picChg chg="add mod ord">
          <ac:chgData name="Cecilia Paolini" userId="5f1327291e59a3b7" providerId="LiveId" clId="{764363B6-DDB2-45AC-A3E2-ADC822704BC7}" dt="2022-07-18T21:29:38.708" v="283" actId="1076"/>
          <ac:picMkLst>
            <pc:docMk/>
            <pc:sldMk cId="3795292106" sldId="263"/>
            <ac:picMk id="2" creationId="{71DD5063-4FC4-78FA-BF3B-5A49D3E080CE}"/>
          </ac:picMkLst>
        </pc:picChg>
        <pc:picChg chg="add mod ord">
          <ac:chgData name="Cecilia Paolini" userId="5f1327291e59a3b7" providerId="LiveId" clId="{764363B6-DDB2-45AC-A3E2-ADC822704BC7}" dt="2022-07-18T21:29:45.209" v="284" actId="1076"/>
          <ac:picMkLst>
            <pc:docMk/>
            <pc:sldMk cId="3795292106" sldId="263"/>
            <ac:picMk id="4" creationId="{6B3F7F6F-0EB2-3A81-2225-D44A193957FF}"/>
          </ac:picMkLst>
        </pc:picChg>
        <pc:picChg chg="add del mod">
          <ac:chgData name="Cecilia Paolini" userId="5f1327291e59a3b7" providerId="LiveId" clId="{764363B6-DDB2-45AC-A3E2-ADC822704BC7}" dt="2022-07-18T21:22:20.087" v="247" actId="21"/>
          <ac:picMkLst>
            <pc:docMk/>
            <pc:sldMk cId="3795292106" sldId="263"/>
            <ac:picMk id="6" creationId="{A7C153A6-D160-C558-95AE-FDE8BD8286DC}"/>
          </ac:picMkLst>
        </pc:picChg>
        <pc:picChg chg="add mod ord">
          <ac:chgData name="Cecilia Paolini" userId="5f1327291e59a3b7" providerId="LiveId" clId="{764363B6-DDB2-45AC-A3E2-ADC822704BC7}" dt="2022-07-18T21:29:11.267" v="277" actId="14100"/>
          <ac:picMkLst>
            <pc:docMk/>
            <pc:sldMk cId="3795292106" sldId="263"/>
            <ac:picMk id="8" creationId="{10AD8E25-0063-0B8B-0953-80E01200863E}"/>
          </ac:picMkLst>
        </pc:picChg>
      </pc:sldChg>
      <pc:sldChg chg="del">
        <pc:chgData name="Cecilia Paolini" userId="5f1327291e59a3b7" providerId="LiveId" clId="{764363B6-DDB2-45AC-A3E2-ADC822704BC7}" dt="2022-07-18T13:40:00.934" v="38" actId="47"/>
        <pc:sldMkLst>
          <pc:docMk/>
          <pc:sldMk cId="3141726930" sldId="264"/>
        </pc:sldMkLst>
      </pc:sldChg>
      <pc:sldChg chg="addSp modSp new mod">
        <pc:chgData name="Cecilia Paolini" userId="5f1327291e59a3b7" providerId="LiveId" clId="{764363B6-DDB2-45AC-A3E2-ADC822704BC7}" dt="2022-07-18T21:22:32.278" v="251" actId="1076"/>
        <pc:sldMkLst>
          <pc:docMk/>
          <pc:sldMk cId="3514964949" sldId="264"/>
        </pc:sldMkLst>
        <pc:picChg chg="add mod">
          <ac:chgData name="Cecilia Paolini" userId="5f1327291e59a3b7" providerId="LiveId" clId="{764363B6-DDB2-45AC-A3E2-ADC822704BC7}" dt="2022-07-18T21:22:32.278" v="251" actId="1076"/>
          <ac:picMkLst>
            <pc:docMk/>
            <pc:sldMk cId="3514964949" sldId="264"/>
            <ac:picMk id="2" creationId="{1CF72632-2FC9-3D8E-91F7-F8E30175C5A1}"/>
          </ac:picMkLst>
        </pc:picChg>
      </pc:sldChg>
      <pc:sldChg chg="del">
        <pc:chgData name="Cecilia Paolini" userId="5f1327291e59a3b7" providerId="LiveId" clId="{764363B6-DDB2-45AC-A3E2-ADC822704BC7}" dt="2022-07-18T13:40:01.940" v="39" actId="47"/>
        <pc:sldMkLst>
          <pc:docMk/>
          <pc:sldMk cId="3088342223" sldId="265"/>
        </pc:sldMkLst>
      </pc:sldChg>
      <pc:sldChg chg="addSp modSp new mod ord">
        <pc:chgData name="Cecilia Paolini" userId="5f1327291e59a3b7" providerId="LiveId" clId="{764363B6-DDB2-45AC-A3E2-ADC822704BC7}" dt="2022-07-18T21:35:13.823" v="298"/>
        <pc:sldMkLst>
          <pc:docMk/>
          <pc:sldMk cId="3682957263" sldId="265"/>
        </pc:sldMkLst>
        <pc:picChg chg="add mod">
          <ac:chgData name="Cecilia Paolini" userId="5f1327291e59a3b7" providerId="LiveId" clId="{764363B6-DDB2-45AC-A3E2-ADC822704BC7}" dt="2022-07-18T21:35:08.697" v="296" actId="14100"/>
          <ac:picMkLst>
            <pc:docMk/>
            <pc:sldMk cId="3682957263" sldId="265"/>
            <ac:picMk id="3" creationId="{7C0B2C04-D476-7F53-30F2-F31AE01CED8E}"/>
          </ac:picMkLst>
        </pc:picChg>
      </pc:sldChg>
      <pc:sldChg chg="addSp modSp new mod ord">
        <pc:chgData name="Cecilia Paolini" userId="5f1327291e59a3b7" providerId="LiveId" clId="{764363B6-DDB2-45AC-A3E2-ADC822704BC7}" dt="2022-07-18T21:35:30.432" v="304" actId="14100"/>
        <pc:sldMkLst>
          <pc:docMk/>
          <pc:sldMk cId="2889891282" sldId="266"/>
        </pc:sldMkLst>
        <pc:picChg chg="add mod">
          <ac:chgData name="Cecilia Paolini" userId="5f1327291e59a3b7" providerId="LiveId" clId="{764363B6-DDB2-45AC-A3E2-ADC822704BC7}" dt="2022-07-18T21:35:30.432" v="304" actId="14100"/>
          <ac:picMkLst>
            <pc:docMk/>
            <pc:sldMk cId="2889891282" sldId="266"/>
            <ac:picMk id="3" creationId="{9A36CF0A-FE58-8F29-C04F-CBB351D04DD4}"/>
          </ac:picMkLst>
        </pc:picChg>
      </pc:sldChg>
      <pc:sldChg chg="addSp modSp new mod ord">
        <pc:chgData name="Cecilia Paolini" userId="5f1327291e59a3b7" providerId="LiveId" clId="{764363B6-DDB2-45AC-A3E2-ADC822704BC7}" dt="2022-07-18T21:36:19.041" v="310" actId="14100"/>
        <pc:sldMkLst>
          <pc:docMk/>
          <pc:sldMk cId="253021466" sldId="267"/>
        </pc:sldMkLst>
        <pc:picChg chg="add mod">
          <ac:chgData name="Cecilia Paolini" userId="5f1327291e59a3b7" providerId="LiveId" clId="{764363B6-DDB2-45AC-A3E2-ADC822704BC7}" dt="2022-07-18T21:36:19.041" v="310" actId="14100"/>
          <ac:picMkLst>
            <pc:docMk/>
            <pc:sldMk cId="253021466" sldId="267"/>
            <ac:picMk id="3" creationId="{CA6D34B1-CF39-19A9-A501-28AB3F4CF773}"/>
          </ac:picMkLst>
        </pc:picChg>
      </pc:sldChg>
      <pc:sldChg chg="addSp delSp modSp new mod setBg">
        <pc:chgData name="Cecilia Paolini" userId="5f1327291e59a3b7" providerId="LiveId" clId="{764363B6-DDB2-45AC-A3E2-ADC822704BC7}" dt="2022-07-18T21:37:16.495" v="317" actId="26606"/>
        <pc:sldMkLst>
          <pc:docMk/>
          <pc:sldMk cId="868288167" sldId="268"/>
        </pc:sldMkLst>
        <pc:spChg chg="add del">
          <ac:chgData name="Cecilia Paolini" userId="5f1327291e59a3b7" providerId="LiveId" clId="{764363B6-DDB2-45AC-A3E2-ADC822704BC7}" dt="2022-07-18T21:37:16.495" v="317" actId="26606"/>
          <ac:spMkLst>
            <pc:docMk/>
            <pc:sldMk cId="868288167" sldId="268"/>
            <ac:spMk id="8" creationId="{01D0AF59-99C3-4251-AB9A-C966C6AD4400}"/>
          </ac:spMkLst>
        </pc:spChg>
        <pc:spChg chg="add del">
          <ac:chgData name="Cecilia Paolini" userId="5f1327291e59a3b7" providerId="LiveId" clId="{764363B6-DDB2-45AC-A3E2-ADC822704BC7}" dt="2022-07-18T21:37:16.495" v="317" actId="26606"/>
          <ac:spMkLst>
            <pc:docMk/>
            <pc:sldMk cId="868288167" sldId="268"/>
            <ac:spMk id="10" creationId="{1855405F-37A2-4869-9154-F8BE3BECE6C3}"/>
          </ac:spMkLst>
        </pc:spChg>
        <pc:picChg chg="add mod">
          <ac:chgData name="Cecilia Paolini" userId="5f1327291e59a3b7" providerId="LiveId" clId="{764363B6-DDB2-45AC-A3E2-ADC822704BC7}" dt="2022-07-18T21:37:16.495" v="317" actId="26606"/>
          <ac:picMkLst>
            <pc:docMk/>
            <pc:sldMk cId="868288167" sldId="268"/>
            <ac:picMk id="3" creationId="{961C5DCB-C67E-02F8-44E4-AF73830C14A3}"/>
          </ac:picMkLst>
        </pc:picChg>
      </pc:sldChg>
      <pc:sldChg chg="addSp modSp new mod">
        <pc:chgData name="Cecilia Paolini" userId="5f1327291e59a3b7" providerId="LiveId" clId="{764363B6-DDB2-45AC-A3E2-ADC822704BC7}" dt="2022-07-18T21:41:42.720" v="325" actId="1076"/>
        <pc:sldMkLst>
          <pc:docMk/>
          <pc:sldMk cId="2228157747" sldId="269"/>
        </pc:sldMkLst>
        <pc:picChg chg="add mod">
          <ac:chgData name="Cecilia Paolini" userId="5f1327291e59a3b7" providerId="LiveId" clId="{764363B6-DDB2-45AC-A3E2-ADC822704BC7}" dt="2022-07-18T21:41:42.720" v="325" actId="1076"/>
          <ac:picMkLst>
            <pc:docMk/>
            <pc:sldMk cId="2228157747" sldId="269"/>
            <ac:picMk id="2" creationId="{868A5FBD-8651-C4EA-0E73-67EFEE26F28B}"/>
          </ac:picMkLst>
        </pc:picChg>
        <pc:picChg chg="add mod">
          <ac:chgData name="Cecilia Paolini" userId="5f1327291e59a3b7" providerId="LiveId" clId="{764363B6-DDB2-45AC-A3E2-ADC822704BC7}" dt="2022-07-18T21:41:38.598" v="324" actId="14100"/>
          <ac:picMkLst>
            <pc:docMk/>
            <pc:sldMk cId="2228157747" sldId="269"/>
            <ac:picMk id="3" creationId="{B8302D9C-9FA6-9E45-D7EF-A6578C681273}"/>
          </ac:picMkLst>
        </pc:picChg>
      </pc:sldChg>
      <pc:sldChg chg="addSp modSp new del mod">
        <pc:chgData name="Cecilia Paolini" userId="5f1327291e59a3b7" providerId="LiveId" clId="{764363B6-DDB2-45AC-A3E2-ADC822704BC7}" dt="2022-07-21T04:13:11.883" v="337" actId="47"/>
        <pc:sldMkLst>
          <pc:docMk/>
          <pc:sldMk cId="3292833898" sldId="270"/>
        </pc:sldMkLst>
        <pc:picChg chg="add mod">
          <ac:chgData name="Cecilia Paolini" userId="5f1327291e59a3b7" providerId="LiveId" clId="{764363B6-DDB2-45AC-A3E2-ADC822704BC7}" dt="2022-07-18T21:45:56.139" v="328" actId="962"/>
          <ac:picMkLst>
            <pc:docMk/>
            <pc:sldMk cId="3292833898" sldId="270"/>
            <ac:picMk id="3" creationId="{91501648-6588-01AC-3CBB-DB76BA58636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945F71-9FEA-D9F5-6354-9244933E583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58F7BD3-C064-4BB9-F930-F58A72A6DA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B6347F7-0E81-73D0-8163-566DF5BD7315}"/>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5" name="Segnaposto piè di pagina 4">
            <a:extLst>
              <a:ext uri="{FF2B5EF4-FFF2-40B4-BE49-F238E27FC236}">
                <a16:creationId xmlns:a16="http://schemas.microsoft.com/office/drawing/2014/main" id="{66B22CE3-9557-981D-A3A3-9F8162BE2A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D58B6A-5819-11FC-7052-C69BE3F709E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84437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9709C9-1E88-1D74-D962-8978B3A213B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8A470A3-4F76-AB87-35B2-43A8486BB54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3087D7C-B51E-6064-236D-DB915D2103B8}"/>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5" name="Segnaposto piè di pagina 4">
            <a:extLst>
              <a:ext uri="{FF2B5EF4-FFF2-40B4-BE49-F238E27FC236}">
                <a16:creationId xmlns:a16="http://schemas.microsoft.com/office/drawing/2014/main" id="{A27C22FC-3A83-69C6-AE76-D54702B38AC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93AFBCE-D99C-4C4A-6720-2D904471D8F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418338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ACFEF57-608E-E051-7790-4B0CC32F853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FF0E90F-C340-91FC-4F96-3B131461C06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BDA93-ECC9-C7D4-C592-9FC8219A4FBB}"/>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5" name="Segnaposto piè di pagina 4">
            <a:extLst>
              <a:ext uri="{FF2B5EF4-FFF2-40B4-BE49-F238E27FC236}">
                <a16:creationId xmlns:a16="http://schemas.microsoft.com/office/drawing/2014/main" id="{291C3C70-ABE1-99F4-3F4C-F0A94FD11A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EA20730-5E24-6E0C-35EA-00FFB160F7EB}"/>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703174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4DF575-5D72-F78B-28FA-40C1FECCF96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B5AADD1-E56B-D077-9118-26ED2A690C6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39C5C8C-F791-B3D6-A8BE-58E8213B8A1A}"/>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5" name="Segnaposto piè di pagina 4">
            <a:extLst>
              <a:ext uri="{FF2B5EF4-FFF2-40B4-BE49-F238E27FC236}">
                <a16:creationId xmlns:a16="http://schemas.microsoft.com/office/drawing/2014/main" id="{3338D772-40B4-9EF0-2D2C-DDB0CAE81C5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56D8875-1A2D-8EC9-9951-9D1852F59BFA}"/>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899344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38654D-5DFB-BA22-1C82-49A7A7145C7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4D9C79C-D8BC-EE89-55B3-CDA17E7972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03156D3-6E0B-AEC8-84AE-84D0BC535536}"/>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5" name="Segnaposto piè di pagina 4">
            <a:extLst>
              <a:ext uri="{FF2B5EF4-FFF2-40B4-BE49-F238E27FC236}">
                <a16:creationId xmlns:a16="http://schemas.microsoft.com/office/drawing/2014/main" id="{AEE831EC-C0BE-E845-F92F-C92F58AB634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5740FF8-B18D-271B-FC40-DB10808703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8245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1D422-CC7F-8B0D-38BC-3DC1305A5EF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7E7CB66-B462-514E-134C-F3E72AF9D00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512F69C-45FC-BC0C-9AE9-FBA1FB9E475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F27BAF5-83A2-A00D-0C7A-8D4899186D71}"/>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6" name="Segnaposto piè di pagina 5">
            <a:extLst>
              <a:ext uri="{FF2B5EF4-FFF2-40B4-BE49-F238E27FC236}">
                <a16:creationId xmlns:a16="http://schemas.microsoft.com/office/drawing/2014/main" id="{43039A1F-3FF1-6C00-4492-2B59E839ABA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D4DEE1C-9228-5375-EB5A-96F3C7B9DC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2403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7E1B4-1C29-BA7E-89D2-A2C5BDA1E36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2F82DB3-9032-9AB8-95E8-152F8B1E3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52DCAEA-C7A9-1F6D-97E8-490F5B90162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C425493-478B-20F4-8F85-87529A1645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089391C-CA3F-64AD-2C84-45CB7560B7A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9F6E9F7-99B2-D4B6-5D99-AF3C85E97232}"/>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8" name="Segnaposto piè di pagina 7">
            <a:extLst>
              <a:ext uri="{FF2B5EF4-FFF2-40B4-BE49-F238E27FC236}">
                <a16:creationId xmlns:a16="http://schemas.microsoft.com/office/drawing/2014/main" id="{231155A4-F76D-E161-2792-0EDC99BE0C4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EA5F769-7439-1F35-32BB-3435E583B35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73408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56603C-7547-362A-7A3F-5326B2C3040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5A3561B-456E-114F-B408-526686101210}"/>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4" name="Segnaposto piè di pagina 3">
            <a:extLst>
              <a:ext uri="{FF2B5EF4-FFF2-40B4-BE49-F238E27FC236}">
                <a16:creationId xmlns:a16="http://schemas.microsoft.com/office/drawing/2014/main" id="{75D5EBD4-B64E-CFBC-E279-9DA1C74DE9E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5B4920E-3545-16A3-AF01-19F12035C700}"/>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30809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72D042C-3997-7FBB-1461-9FC75924E21F}"/>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3" name="Segnaposto piè di pagina 2">
            <a:extLst>
              <a:ext uri="{FF2B5EF4-FFF2-40B4-BE49-F238E27FC236}">
                <a16:creationId xmlns:a16="http://schemas.microsoft.com/office/drawing/2014/main" id="{7210A966-9D07-38CA-7C51-A2EC2F1A590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81AC78E-E1C6-1E31-8BC5-413926A18A1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180771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7A051E-E5B5-CD51-06F6-270DDD963C6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0A798EE-CEA0-0F76-C00F-688E2664C8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597EE01-B28C-E0ED-4272-2308EA6254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279872-E741-E25F-8E88-34937F7A7842}"/>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6" name="Segnaposto piè di pagina 5">
            <a:extLst>
              <a:ext uri="{FF2B5EF4-FFF2-40B4-BE49-F238E27FC236}">
                <a16:creationId xmlns:a16="http://schemas.microsoft.com/office/drawing/2014/main" id="{1A2ADD5F-4F0F-41BF-B760-8682A4D0C6C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44D49FC-6EB8-07D3-A72C-1FCC9B06995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57105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E9829E-FECA-C5A3-CDC2-E6EBEB4785B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D1942E4-04F0-C163-7DEA-B8257392E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E74330B-A833-B374-83F2-C36D71732E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BDBD52-75CA-492B-F0E8-EA6ECFEA1129}"/>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6" name="Segnaposto piè di pagina 5">
            <a:extLst>
              <a:ext uri="{FF2B5EF4-FFF2-40B4-BE49-F238E27FC236}">
                <a16:creationId xmlns:a16="http://schemas.microsoft.com/office/drawing/2014/main" id="{0733491A-4AFA-A7D7-8813-0C6976A4B52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7B8376C-3F77-D7E6-EEEF-85FAB08CD225}"/>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44772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37C2EFF-17B6-7516-B34E-D381394D68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569D4E-1A46-0C0B-6F3C-D664174763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20C574-A17B-173A-05ED-DB77E31F9E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EB02F-4AD8-4734-A02A-7604E010704A}" type="datetimeFigureOut">
              <a:rPr lang="it-IT" smtClean="0"/>
              <a:t>21/08/2023</a:t>
            </a:fld>
            <a:endParaRPr lang="it-IT"/>
          </a:p>
        </p:txBody>
      </p:sp>
      <p:sp>
        <p:nvSpPr>
          <p:cNvPr id="5" name="Segnaposto piè di pagina 4">
            <a:extLst>
              <a:ext uri="{FF2B5EF4-FFF2-40B4-BE49-F238E27FC236}">
                <a16:creationId xmlns:a16="http://schemas.microsoft.com/office/drawing/2014/main" id="{6F278A67-372B-FE5B-DBD7-0DAE87B586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245E440-68CF-D306-5855-07C1439D87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8277D-F2E7-429D-B300-C0178CAEFE44}" type="slidenum">
              <a:rPr lang="it-IT" smtClean="0"/>
              <a:t>‹N›</a:t>
            </a:fld>
            <a:endParaRPr lang="it-IT"/>
          </a:p>
        </p:txBody>
      </p:sp>
    </p:spTree>
    <p:extLst>
      <p:ext uri="{BB962C8B-B14F-4D97-AF65-F5344CB8AC3E}">
        <p14:creationId xmlns:p14="http://schemas.microsoft.com/office/powerpoint/2010/main" val="1029721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7A8576-6A82-4B04-1860-0BBEA58CD7C8}"/>
              </a:ext>
            </a:extLst>
          </p:cNvPr>
          <p:cNvSpPr>
            <a:spLocks noGrp="1"/>
          </p:cNvSpPr>
          <p:nvPr>
            <p:ph type="ctrTitle"/>
          </p:nvPr>
        </p:nvSpPr>
        <p:spPr>
          <a:xfrm>
            <a:off x="6096000" y="1290953"/>
            <a:ext cx="6096000" cy="3443068"/>
          </a:xfrm>
        </p:spPr>
        <p:txBody>
          <a:bodyPr vert="horz" lIns="91440" tIns="45720" rIns="91440" bIns="45720" rtlCol="0" anchor="b">
            <a:normAutofit/>
          </a:bodyPr>
          <a:lstStyle/>
          <a:p>
            <a:r>
              <a:rPr lang="en-US" sz="2600" kern="1200" dirty="0">
                <a:solidFill>
                  <a:schemeClr val="tx1"/>
                </a:solidFill>
                <a:latin typeface="Times New Roman" panose="02020603050405020304" pitchFamily="18" charset="0"/>
                <a:cs typeface="Times New Roman" panose="02020603050405020304" pitchFamily="18" charset="0"/>
              </a:rPr>
              <a:t>DIAGNOSTICA PER I BENI CULTURALI</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a:solidFill>
                  <a:schemeClr val="tx1"/>
                </a:solidFill>
                <a:latin typeface="Times New Roman" panose="02020603050405020304" pitchFamily="18" charset="0"/>
                <a:cs typeface="Times New Roman" panose="02020603050405020304" pitchFamily="18" charset="0"/>
              </a:rPr>
              <a:t>MEDIA, ARTI, CULTURE (LM-65)</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err="1">
                <a:solidFill>
                  <a:schemeClr val="tx1"/>
                </a:solidFill>
                <a:latin typeface="Times New Roman" panose="02020603050405020304" pitchFamily="18" charset="0"/>
                <a:cs typeface="Times New Roman" panose="02020603050405020304" pitchFamily="18" charset="0"/>
              </a:rPr>
              <a:t>Università</a:t>
            </a:r>
            <a:r>
              <a:rPr lang="en-US" sz="2600" kern="1200" dirty="0">
                <a:solidFill>
                  <a:schemeClr val="tx1"/>
                </a:solidFill>
                <a:latin typeface="Times New Roman" panose="02020603050405020304" pitchFamily="18" charset="0"/>
                <a:cs typeface="Times New Roman" panose="02020603050405020304" pitchFamily="18" charset="0"/>
              </a:rPr>
              <a:t> di Teramo</a:t>
            </a:r>
          </a:p>
        </p:txBody>
      </p:sp>
      <p:sp>
        <p:nvSpPr>
          <p:cNvPr id="3" name="Sottotitolo 2">
            <a:extLst>
              <a:ext uri="{FF2B5EF4-FFF2-40B4-BE49-F238E27FC236}">
                <a16:creationId xmlns:a16="http://schemas.microsoft.com/office/drawing/2014/main" id="{FF99F7C7-9135-F3DD-06FF-52960E97AF13}"/>
              </a:ext>
            </a:extLst>
          </p:cNvPr>
          <p:cNvSpPr>
            <a:spLocks noGrp="1"/>
          </p:cNvSpPr>
          <p:nvPr>
            <p:ph type="subTitle" idx="1"/>
          </p:nvPr>
        </p:nvSpPr>
        <p:spPr>
          <a:xfrm>
            <a:off x="194840" y="4462581"/>
            <a:ext cx="4272564" cy="766381"/>
          </a:xfrm>
        </p:spPr>
        <p:txBody>
          <a:bodyPr vert="horz" lIns="91440" tIns="45720" rIns="91440" bIns="45720" rtlCol="0">
            <a:noAutofit/>
          </a:bodyPr>
          <a:lstStyle/>
          <a:p>
            <a:pPr algn="l"/>
            <a:r>
              <a:rPr lang="en-US" sz="2000" kern="1200" dirty="0">
                <a:solidFill>
                  <a:schemeClr val="tx1"/>
                </a:solidFill>
                <a:latin typeface="Times New Roman" panose="02020603050405020304" pitchFamily="18" charset="0"/>
                <a:cs typeface="Times New Roman" panose="02020603050405020304" pitchFamily="18" charset="0"/>
              </a:rPr>
              <a:t>Cecilia Paolini</a:t>
            </a:r>
          </a:p>
          <a:p>
            <a:pPr algn="l"/>
            <a:r>
              <a:rPr lang="en-US" sz="2000" kern="1200" dirty="0" err="1">
                <a:solidFill>
                  <a:schemeClr val="tx1"/>
                </a:solidFill>
                <a:latin typeface="Times New Roman" panose="02020603050405020304" pitchFamily="18" charset="0"/>
                <a:cs typeface="Times New Roman" panose="02020603050405020304" pitchFamily="18" charset="0"/>
              </a:rPr>
              <a:t>Università</a:t>
            </a:r>
            <a:r>
              <a:rPr lang="en-US" sz="2000" kern="1200" dirty="0">
                <a:solidFill>
                  <a:schemeClr val="tx1"/>
                </a:solidFill>
                <a:latin typeface="Times New Roman" panose="02020603050405020304" pitchFamily="18" charset="0"/>
                <a:cs typeface="Times New Roman" panose="02020603050405020304" pitchFamily="18" charset="0"/>
              </a:rPr>
              <a:t> di Teramo</a:t>
            </a:r>
          </a:p>
          <a:p>
            <a:pPr algn="l"/>
            <a:endParaRPr lang="en-US" sz="2000" kern="1200" dirty="0">
              <a:solidFill>
                <a:schemeClr val="tx1"/>
              </a:solidFill>
              <a:latin typeface="Times New Roman" panose="02020603050405020304" pitchFamily="18" charset="0"/>
              <a:cs typeface="Times New Roman" panose="02020603050405020304" pitchFamily="18" charset="0"/>
            </a:endParaRPr>
          </a:p>
          <a:p>
            <a:pPr algn="l"/>
            <a:endParaRPr lang="en-US" sz="2000" kern="1200" dirty="0">
              <a:solidFill>
                <a:schemeClr val="tx1"/>
              </a:solidFill>
              <a:latin typeface="Times New Roman" panose="02020603050405020304" pitchFamily="18" charset="0"/>
              <a:cs typeface="Times New Roman" panose="02020603050405020304" pitchFamily="18" charset="0"/>
            </a:endParaRPr>
          </a:p>
        </p:txBody>
      </p:sp>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499459" cy="661720"/>
          </a:xfrm>
          <a:prstGeom prst="rect">
            <a:avLst/>
          </a:prstGeom>
          <a:noFill/>
        </p:spPr>
        <p:txBody>
          <a:bodyPr wrap="square" rtlCol="0">
            <a:spAutoFit/>
          </a:bodyPr>
          <a:lstStyle/>
          <a:p>
            <a:pPr>
              <a:spcAft>
                <a:spcPts val="600"/>
              </a:spcAft>
            </a:pPr>
            <a:r>
              <a:rPr lang="it-IT" sz="1400" b="1" i="1" dirty="0">
                <a:solidFill>
                  <a:srgbClr val="000000"/>
                </a:solidFill>
                <a:latin typeface="Times New Roman" panose="02020603050405020304" pitchFamily="18" charset="0"/>
                <a:ea typeface="Times New Roman" panose="02020603050405020304" pitchFamily="18" charset="0"/>
              </a:rPr>
              <a:t>Dipartimento</a:t>
            </a:r>
            <a:r>
              <a:rPr lang="it-IT" sz="1400" b="1" i="1" dirty="0">
                <a:solidFill>
                  <a:srgbClr val="000000"/>
                </a:solidFill>
                <a:effectLst/>
                <a:latin typeface="Times New Roman" panose="02020603050405020304" pitchFamily="18" charset="0"/>
                <a:ea typeface="Times New Roman" panose="02020603050405020304" pitchFamily="18" charset="0"/>
              </a:rPr>
              <a:t>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6" name="CasellaDiTesto 5">
            <a:extLst>
              <a:ext uri="{FF2B5EF4-FFF2-40B4-BE49-F238E27FC236}">
                <a16:creationId xmlns:a16="http://schemas.microsoft.com/office/drawing/2014/main" id="{73D65DFE-B5CC-1CC2-3D3D-2F61A7938C63}"/>
              </a:ext>
            </a:extLst>
          </p:cNvPr>
          <p:cNvSpPr txBox="1"/>
          <p:nvPr/>
        </p:nvSpPr>
        <p:spPr>
          <a:xfrm>
            <a:off x="7460136" y="5488394"/>
            <a:ext cx="4386263" cy="1738938"/>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 VIII </a:t>
            </a:r>
            <a:r>
              <a:rPr lang="en-US" sz="2400" i="1" kern="1200" dirty="0" err="1">
                <a:solidFill>
                  <a:schemeClr val="tx1"/>
                </a:solidFill>
                <a:latin typeface="Times New Roman" panose="02020603050405020304" pitchFamily="18" charset="0"/>
                <a:cs typeface="Times New Roman" panose="02020603050405020304" pitchFamily="18" charset="0"/>
              </a:rPr>
              <a:t>Lezione</a:t>
            </a:r>
            <a:endParaRPr lang="en-US" sz="24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a:solidFill>
                  <a:schemeClr val="tx1"/>
                </a:solidFill>
                <a:latin typeface="Times New Roman" panose="02020603050405020304" pitchFamily="18" charset="0"/>
                <a:cs typeface="Times New Roman" panose="02020603050405020304" pitchFamily="18" charset="0"/>
              </a:rPr>
              <a:t>VISIBLE INDUCED LUMINESCENCE (VIL)</a:t>
            </a:r>
            <a:endParaRPr lang="en-US" sz="2400" i="1" kern="1200" dirty="0">
              <a:solidFill>
                <a:schemeClr val="tx1"/>
              </a:solidFill>
              <a:latin typeface="Times New Roman" panose="02020603050405020304" pitchFamily="18" charset="0"/>
              <a:cs typeface="Times New Roman" panose="02020603050405020304" pitchFamily="18" charset="0"/>
            </a:endParaRPr>
          </a:p>
          <a:p>
            <a:endParaRPr lang="it-IT" sz="2400" dirty="0"/>
          </a:p>
        </p:txBody>
      </p:sp>
    </p:spTree>
    <p:extLst>
      <p:ext uri="{BB962C8B-B14F-4D97-AF65-F5344CB8AC3E}">
        <p14:creationId xmlns:p14="http://schemas.microsoft.com/office/powerpoint/2010/main" val="2288057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4623805"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B1D7E621-5C5E-416D-B1FA-C940B6CFECA8}"/>
              </a:ext>
            </a:extLst>
          </p:cNvPr>
          <p:cNvSpPr txBox="1"/>
          <p:nvPr/>
        </p:nvSpPr>
        <p:spPr>
          <a:xfrm>
            <a:off x="5904854" y="106867"/>
            <a:ext cx="6075336" cy="1077218"/>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LUMINESCENZA INDOTTA DA LUCE VISIBILE (VIL)</a:t>
            </a:r>
          </a:p>
        </p:txBody>
      </p:sp>
      <p:sp>
        <p:nvSpPr>
          <p:cNvPr id="3" name="CasellaDiTesto 2">
            <a:extLst>
              <a:ext uri="{FF2B5EF4-FFF2-40B4-BE49-F238E27FC236}">
                <a16:creationId xmlns:a16="http://schemas.microsoft.com/office/drawing/2014/main" id="{67617BBC-A8F1-3168-75E7-60DE9C1E2BE9}"/>
              </a:ext>
            </a:extLst>
          </p:cNvPr>
          <p:cNvSpPr txBox="1"/>
          <p:nvPr/>
        </p:nvSpPr>
        <p:spPr>
          <a:xfrm>
            <a:off x="7860224" y="5934537"/>
            <a:ext cx="4331776" cy="584775"/>
          </a:xfrm>
          <a:prstGeom prst="rect">
            <a:avLst/>
          </a:prstGeom>
          <a:noFill/>
        </p:spPr>
        <p:txBody>
          <a:bodyPr wrap="square" rtlCol="0">
            <a:spAutoFit/>
          </a:bodyPr>
          <a:lstStyle/>
          <a:p>
            <a:pPr algn="ctr"/>
            <a:r>
              <a:rPr lang="it-IT" sz="3200" i="1" dirty="0">
                <a:latin typeface="Times New Roman" panose="02020603050405020304" pitchFamily="18" charset="0"/>
                <a:cs typeface="Times New Roman" panose="02020603050405020304" pitchFamily="18" charset="0"/>
              </a:rPr>
              <a:t>TECNICA</a:t>
            </a:r>
          </a:p>
        </p:txBody>
      </p:sp>
      <p:sp>
        <p:nvSpPr>
          <p:cNvPr id="6" name="CasellaDiTesto 5">
            <a:extLst>
              <a:ext uri="{FF2B5EF4-FFF2-40B4-BE49-F238E27FC236}">
                <a16:creationId xmlns:a16="http://schemas.microsoft.com/office/drawing/2014/main" id="{2B0DD8DF-780A-8CCC-99A0-B707CDD5CFCE}"/>
              </a:ext>
            </a:extLst>
          </p:cNvPr>
          <p:cNvSpPr txBox="1"/>
          <p:nvPr/>
        </p:nvSpPr>
        <p:spPr>
          <a:xfrm>
            <a:off x="131471" y="1290951"/>
            <a:ext cx="7431701" cy="3785652"/>
          </a:xfrm>
          <a:prstGeom prst="rect">
            <a:avLst/>
          </a:prstGeom>
          <a:noFill/>
        </p:spPr>
        <p:txBody>
          <a:bodyPr wrap="square" rtlCol="0">
            <a:spAutoFit/>
          </a:bodyPr>
          <a:lstStyle/>
          <a:p>
            <a:r>
              <a:rPr lang="it-IT" sz="2000" dirty="0">
                <a:latin typeface="Times New Roman" panose="02020603050405020304" pitchFamily="18" charset="0"/>
                <a:cs typeface="Times New Roman" panose="02020603050405020304" pitchFamily="18" charset="0"/>
              </a:rPr>
              <a:t>La Luminescenza Indotta da Luce Visibile fa parte delle tecniche fotografiche multispettrali, non invasive e portatili. Trova applicazione nella diagnostica artistica poiché ha lo scopo di caratterizzare nello spazio alcuni tipi di pigmenti. Come nella Fluorescenza Indotta da Radiazione Ultravioletta (UVF), la superficie colpita dalla radiazione nel campo ottico del visibile riemette energia a lunghezza d’onda maggiore, vale a dire nel NIR (vicino infrarosso). Le immagini della radiazione di risposta vengono acquisite con una fotocamera digitale modificata tramite la rimozione del filtro termico interno e con opportuni filtri. Si ottengono immagini in scala di grigio. Proprio perché le risposte che si ottengono ricadono nel campo dell’infrarosso, questa tecnica viene detta anche </a:t>
            </a:r>
            <a:r>
              <a:rPr lang="it-IT" sz="2000">
                <a:latin typeface="Times New Roman" panose="02020603050405020304" pitchFamily="18" charset="0"/>
                <a:cs typeface="Times New Roman" panose="02020603050405020304" pitchFamily="18" charset="0"/>
              </a:rPr>
              <a:t>Fluorescenza Infrarossa (IRF) </a:t>
            </a:r>
            <a:endParaRPr lang="it-IT" sz="2000" dirty="0">
              <a:latin typeface="Times New Roman" panose="02020603050405020304" pitchFamily="18" charset="0"/>
              <a:cs typeface="Times New Roman" panose="02020603050405020304" pitchFamily="18" charset="0"/>
            </a:endParaRPr>
          </a:p>
        </p:txBody>
      </p:sp>
      <p:pic>
        <p:nvPicPr>
          <p:cNvPr id="8" name="Immagine 7">
            <a:extLst>
              <a:ext uri="{FF2B5EF4-FFF2-40B4-BE49-F238E27FC236}">
                <a16:creationId xmlns:a16="http://schemas.microsoft.com/office/drawing/2014/main" id="{888F45E9-A943-C179-4998-B68C77150F90}"/>
              </a:ext>
            </a:extLst>
          </p:cNvPr>
          <p:cNvPicPr>
            <a:picLocks noChangeAspect="1"/>
          </p:cNvPicPr>
          <p:nvPr/>
        </p:nvPicPr>
        <p:blipFill>
          <a:blip r:embed="rId3"/>
          <a:stretch>
            <a:fillRect/>
          </a:stretch>
        </p:blipFill>
        <p:spPr>
          <a:xfrm>
            <a:off x="8084658" y="1338061"/>
            <a:ext cx="3291098" cy="4005173"/>
          </a:xfrm>
          <a:prstGeom prst="rect">
            <a:avLst/>
          </a:prstGeom>
        </p:spPr>
      </p:pic>
    </p:spTree>
    <p:extLst>
      <p:ext uri="{BB962C8B-B14F-4D97-AF65-F5344CB8AC3E}">
        <p14:creationId xmlns:p14="http://schemas.microsoft.com/office/powerpoint/2010/main" val="2222555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4623805"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B1D7E621-5C5E-416D-B1FA-C940B6CFECA8}"/>
              </a:ext>
            </a:extLst>
          </p:cNvPr>
          <p:cNvSpPr txBox="1"/>
          <p:nvPr/>
        </p:nvSpPr>
        <p:spPr>
          <a:xfrm>
            <a:off x="5904854" y="106867"/>
            <a:ext cx="6075336" cy="1077218"/>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LUMINESCENZA INDOTTA DA LUCE VISIBILE (VIL)</a:t>
            </a:r>
          </a:p>
        </p:txBody>
      </p:sp>
      <p:sp>
        <p:nvSpPr>
          <p:cNvPr id="3" name="CasellaDiTesto 2">
            <a:extLst>
              <a:ext uri="{FF2B5EF4-FFF2-40B4-BE49-F238E27FC236}">
                <a16:creationId xmlns:a16="http://schemas.microsoft.com/office/drawing/2014/main" id="{67617BBC-A8F1-3168-75E7-60DE9C1E2BE9}"/>
              </a:ext>
            </a:extLst>
          </p:cNvPr>
          <p:cNvSpPr txBox="1"/>
          <p:nvPr/>
        </p:nvSpPr>
        <p:spPr>
          <a:xfrm>
            <a:off x="7860224" y="5934537"/>
            <a:ext cx="4331776" cy="584775"/>
          </a:xfrm>
          <a:prstGeom prst="rect">
            <a:avLst/>
          </a:prstGeom>
          <a:noFill/>
        </p:spPr>
        <p:txBody>
          <a:bodyPr wrap="square" rtlCol="0">
            <a:spAutoFit/>
          </a:bodyPr>
          <a:lstStyle/>
          <a:p>
            <a:pPr algn="ctr"/>
            <a:r>
              <a:rPr lang="it-IT" sz="3200" i="1" dirty="0">
                <a:latin typeface="Times New Roman" panose="02020603050405020304" pitchFamily="18" charset="0"/>
                <a:cs typeface="Times New Roman" panose="02020603050405020304" pitchFamily="18" charset="0"/>
              </a:rPr>
              <a:t>TECNICA</a:t>
            </a:r>
          </a:p>
        </p:txBody>
      </p:sp>
      <p:sp>
        <p:nvSpPr>
          <p:cNvPr id="6" name="CasellaDiTesto 5">
            <a:extLst>
              <a:ext uri="{FF2B5EF4-FFF2-40B4-BE49-F238E27FC236}">
                <a16:creationId xmlns:a16="http://schemas.microsoft.com/office/drawing/2014/main" id="{2B0DD8DF-780A-8CCC-99A0-B707CDD5CFCE}"/>
              </a:ext>
            </a:extLst>
          </p:cNvPr>
          <p:cNvSpPr txBox="1"/>
          <p:nvPr/>
        </p:nvSpPr>
        <p:spPr>
          <a:xfrm>
            <a:off x="76964" y="1280836"/>
            <a:ext cx="12115036" cy="4185761"/>
          </a:xfrm>
          <a:prstGeom prst="rect">
            <a:avLst/>
          </a:prstGeom>
          <a:noFill/>
        </p:spPr>
        <p:txBody>
          <a:bodyPr wrap="square" rtlCol="0">
            <a:spAutoFit/>
          </a:bodyPr>
          <a:lstStyle/>
          <a:p>
            <a:r>
              <a:rPr lang="it-IT" sz="1900" dirty="0">
                <a:latin typeface="Times New Roman" panose="02020603050405020304" pitchFamily="18" charset="0"/>
                <a:cs typeface="Times New Roman" panose="02020603050405020304" pitchFamily="18" charset="0"/>
              </a:rPr>
              <a:t>Tramite questa tecnica di analisi, è possibile individuare la mappatura superficiale di alcuni pigmenti specifici come il Blu Egizio, l’Han Blue e l’Han Purple, a prescindere dal tipo di supporto utilizzato.</a:t>
            </a:r>
          </a:p>
          <a:p>
            <a:pPr algn="l"/>
            <a:r>
              <a:rPr lang="it-IT" sz="1900" b="0" i="0" u="none" strike="noStrike" baseline="0" dirty="0">
                <a:latin typeface="Times New Roman" panose="02020603050405020304" pitchFamily="18" charset="0"/>
                <a:cs typeface="Times New Roman" panose="02020603050405020304" pitchFamily="18" charset="0"/>
              </a:rPr>
              <a:t>Particolarmente interessanti sono le applicazioni della VIL per studiare i reperti di origine Egizia, ma anche tutti i reperti di origine romana e di altre culture del Mediterraneo che hanno abbondantemente impiegato blu Egizio almeno fino alla seconda metà del primo millennio dopo Cristo.</a:t>
            </a:r>
          </a:p>
          <a:p>
            <a:pPr algn="l"/>
            <a:r>
              <a:rPr lang="it-IT" sz="1900" b="0" i="0" u="none" strike="noStrike" baseline="0" dirty="0">
                <a:latin typeface="Times New Roman" panose="02020603050405020304" pitchFamily="18" charset="0"/>
                <a:cs typeface="Times New Roman" panose="02020603050405020304" pitchFamily="18" charset="0"/>
              </a:rPr>
              <a:t>Il blu egizio è il pigmento sintetico più antico. È il nome comunemente in uso per un pigmento costituito da un </a:t>
            </a:r>
            <a:r>
              <a:rPr lang="it-IT" sz="1900" b="0" i="0" u="none" strike="noStrike" baseline="0" dirty="0" err="1">
                <a:latin typeface="Times New Roman" panose="02020603050405020304" pitchFamily="18" charset="0"/>
                <a:cs typeface="Times New Roman" panose="02020603050405020304" pitchFamily="18" charset="0"/>
              </a:rPr>
              <a:t>tetrasilicato</a:t>
            </a:r>
            <a:r>
              <a:rPr lang="it-IT" sz="1900" b="0" i="0" u="none" strike="noStrike" baseline="0" dirty="0">
                <a:latin typeface="Times New Roman" panose="02020603050405020304" pitchFamily="18" charset="0"/>
                <a:cs typeface="Times New Roman" panose="02020603050405020304" pitchFamily="18" charset="0"/>
              </a:rPr>
              <a:t> di calcio e rame (CaCuSi4O10 - CaO-CuO-4SiO2), analogo al minerale naturale </a:t>
            </a:r>
            <a:r>
              <a:rPr lang="it-IT" sz="1900" b="0" i="0" u="none" strike="noStrike" baseline="0" dirty="0" err="1">
                <a:latin typeface="Times New Roman" panose="02020603050405020304" pitchFamily="18" charset="0"/>
                <a:cs typeface="Times New Roman" panose="02020603050405020304" pitchFamily="18" charset="0"/>
              </a:rPr>
              <a:t>Cuprorivaite</a:t>
            </a:r>
            <a:r>
              <a:rPr lang="it-IT" sz="1900" b="0" i="0" u="none" strike="noStrike" baseline="0" dirty="0">
                <a:latin typeface="Times New Roman" panose="02020603050405020304" pitchFamily="18" charset="0"/>
                <a:cs typeface="Times New Roman" panose="02020603050405020304" pitchFamily="18" charset="0"/>
              </a:rPr>
              <a:t>. La </a:t>
            </a:r>
            <a:r>
              <a:rPr lang="it-IT" sz="1900" b="0" i="0" u="none" strike="noStrike" baseline="0" dirty="0" err="1">
                <a:latin typeface="Times New Roman" panose="02020603050405020304" pitchFamily="18" charset="0"/>
                <a:cs typeface="Times New Roman" panose="02020603050405020304" pitchFamily="18" charset="0"/>
              </a:rPr>
              <a:t>Cuprorivaite</a:t>
            </a:r>
            <a:r>
              <a:rPr lang="it-IT" sz="1900" b="0" i="0" u="none" strike="noStrike" baseline="0" dirty="0">
                <a:latin typeface="Times New Roman" panose="02020603050405020304" pitchFamily="18" charset="0"/>
                <a:cs typeface="Times New Roman" panose="02020603050405020304" pitchFamily="18" charset="0"/>
              </a:rPr>
              <a:t> naturale si trova in concentrazioni così piccole da renderla inutilizzabile come fonte per pigmenti.</a:t>
            </a:r>
          </a:p>
          <a:p>
            <a:pPr algn="l"/>
            <a:r>
              <a:rPr lang="it-IT" sz="1900" b="0" i="0" u="none" strike="noStrike" baseline="0" dirty="0">
                <a:latin typeface="Times New Roman" panose="02020603050405020304" pitchFamily="18" charset="0"/>
                <a:cs typeface="Times New Roman" panose="02020603050405020304" pitchFamily="18" charset="0"/>
              </a:rPr>
              <a:t>Il Blu Egizio fu sintetizzato a partire dalle conoscenze apprese già in periodo </a:t>
            </a:r>
            <a:r>
              <a:rPr lang="it-IT" sz="1900" b="0" i="0" u="none" strike="noStrike" baseline="0" dirty="0" err="1">
                <a:latin typeface="Times New Roman" panose="02020603050405020304" pitchFamily="18" charset="0"/>
                <a:cs typeface="Times New Roman" panose="02020603050405020304" pitchFamily="18" charset="0"/>
              </a:rPr>
              <a:t>pre</a:t>
            </a:r>
            <a:r>
              <a:rPr lang="it-IT" sz="1900" b="0" i="0" u="none" strike="noStrike" baseline="0" dirty="0">
                <a:latin typeface="Times New Roman" panose="02020603050405020304" pitchFamily="18" charset="0"/>
                <a:cs typeface="Times New Roman" panose="02020603050405020304" pitchFamily="18" charset="0"/>
              </a:rPr>
              <a:t>-dinastico in Egitto e in Medioriente, ed utilizzato su ampia scala a partire dalla quarta dinastia (metà del 3° millennio a.C.) fino alla fine del periodo Romano, oltre rare eccezioni più recenti.</a:t>
            </a:r>
          </a:p>
          <a:p>
            <a:pPr algn="l"/>
            <a:r>
              <a:rPr lang="it-IT" sz="1900" dirty="0">
                <a:latin typeface="Times New Roman" panose="02020603050405020304" pitchFamily="18" charset="0"/>
                <a:cs typeface="Times New Roman" panose="02020603050405020304" pitchFamily="18" charset="0"/>
              </a:rPr>
              <a:t>Il porpora Han e il blu Han (noti anche come porpora e blu cinese) sono pigmenti sintetici di silicato di rame di bario creati in Cina e utilizzati nella Cina antica e imperiale dal periodo Zhou occidentale (1045-771 a.C.) fino alla fine della dinastia Han (220 d.C.).</a:t>
            </a:r>
          </a:p>
        </p:txBody>
      </p:sp>
    </p:spTree>
    <p:extLst>
      <p:ext uri="{BB962C8B-B14F-4D97-AF65-F5344CB8AC3E}">
        <p14:creationId xmlns:p14="http://schemas.microsoft.com/office/powerpoint/2010/main" val="1652444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4623805"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B1D7E621-5C5E-416D-B1FA-C940B6CFECA8}"/>
              </a:ext>
            </a:extLst>
          </p:cNvPr>
          <p:cNvSpPr txBox="1"/>
          <p:nvPr/>
        </p:nvSpPr>
        <p:spPr>
          <a:xfrm>
            <a:off x="5904854" y="106867"/>
            <a:ext cx="6075336" cy="1077218"/>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LUMINESCENZA INDOTTA DA LUCE VISIBILE (VIL)</a:t>
            </a:r>
          </a:p>
        </p:txBody>
      </p:sp>
      <p:sp>
        <p:nvSpPr>
          <p:cNvPr id="3" name="CasellaDiTesto 2">
            <a:extLst>
              <a:ext uri="{FF2B5EF4-FFF2-40B4-BE49-F238E27FC236}">
                <a16:creationId xmlns:a16="http://schemas.microsoft.com/office/drawing/2014/main" id="{67617BBC-A8F1-3168-75E7-60DE9C1E2BE9}"/>
              </a:ext>
            </a:extLst>
          </p:cNvPr>
          <p:cNvSpPr txBox="1"/>
          <p:nvPr/>
        </p:nvSpPr>
        <p:spPr>
          <a:xfrm>
            <a:off x="7860224" y="5934537"/>
            <a:ext cx="4331776" cy="584775"/>
          </a:xfrm>
          <a:prstGeom prst="rect">
            <a:avLst/>
          </a:prstGeom>
          <a:noFill/>
        </p:spPr>
        <p:txBody>
          <a:bodyPr wrap="square" rtlCol="0">
            <a:spAutoFit/>
          </a:bodyPr>
          <a:lstStyle/>
          <a:p>
            <a:pPr algn="ctr"/>
            <a:r>
              <a:rPr lang="it-IT" sz="3200" i="1" dirty="0">
                <a:latin typeface="Times New Roman" panose="02020603050405020304" pitchFamily="18" charset="0"/>
                <a:cs typeface="Times New Roman" panose="02020603050405020304" pitchFamily="18" charset="0"/>
              </a:rPr>
              <a:t>PRINCIPIO</a:t>
            </a:r>
          </a:p>
        </p:txBody>
      </p:sp>
      <p:sp>
        <p:nvSpPr>
          <p:cNvPr id="6" name="CasellaDiTesto 5">
            <a:extLst>
              <a:ext uri="{FF2B5EF4-FFF2-40B4-BE49-F238E27FC236}">
                <a16:creationId xmlns:a16="http://schemas.microsoft.com/office/drawing/2014/main" id="{2B0DD8DF-780A-8CCC-99A0-B707CDD5CFCE}"/>
              </a:ext>
            </a:extLst>
          </p:cNvPr>
          <p:cNvSpPr txBox="1"/>
          <p:nvPr/>
        </p:nvSpPr>
        <p:spPr>
          <a:xfrm>
            <a:off x="76964" y="1280836"/>
            <a:ext cx="6019036" cy="4247317"/>
          </a:xfrm>
          <a:prstGeom prst="rect">
            <a:avLst/>
          </a:prstGeom>
          <a:noFill/>
        </p:spPr>
        <p:txBody>
          <a:bodyPr wrap="square" rtlCol="0">
            <a:spAutoFit/>
          </a:bodyPr>
          <a:lstStyle/>
          <a:p>
            <a:r>
              <a:rPr lang="it-IT" sz="2000" b="0" i="0" dirty="0">
                <a:effectLst/>
                <a:latin typeface="Times New Roman" panose="02020603050405020304" pitchFamily="18" charset="0"/>
                <a:cs typeface="Times New Roman" panose="02020603050405020304" pitchFamily="18" charset="0"/>
              </a:rPr>
              <a:t>La radiazione opportunamente filtrata per ottenere solo le lunghezze d’onda del visibile viene inviata sull’oggetto, possibilmente in maniera uniforme. L’emissione di luminescenza avviene nel vicino infrarosso con un picco intorno ai 910 nm e la presenza del pigmento appare nell’immagine come una serie di spot luminosi. Si tratta di una tecnica molto efficace per la caratterizzazione del Blu Egizio, Blu cinese e </a:t>
            </a:r>
            <a:r>
              <a:rPr lang="it-IT" sz="2000" dirty="0">
                <a:latin typeface="Times New Roman" panose="02020603050405020304" pitchFamily="18" charset="0"/>
                <a:cs typeface="Times New Roman" panose="02020603050405020304" pitchFamily="18" charset="0"/>
              </a:rPr>
              <a:t>Porpora cinese </a:t>
            </a:r>
            <a:r>
              <a:rPr lang="it-IT" sz="2000" b="0" i="0" dirty="0">
                <a:effectLst/>
                <a:latin typeface="Times New Roman" panose="02020603050405020304" pitchFamily="18" charset="0"/>
                <a:cs typeface="Times New Roman" panose="02020603050405020304" pitchFamily="18" charset="0"/>
              </a:rPr>
              <a:t>sia puri che in mescola con altri pigmenti.</a:t>
            </a:r>
          </a:p>
          <a:p>
            <a:pPr algn="l"/>
            <a:r>
              <a:rPr lang="it-IT" dirty="0">
                <a:latin typeface="Times New Roman" panose="02020603050405020304" pitchFamily="18" charset="0"/>
                <a:cs typeface="Times New Roman" panose="02020603050405020304" pitchFamily="18" charset="0"/>
              </a:rPr>
              <a:t>Bibliografia: Marco Nicola, Simone Musso, Simone Petacchi, T</a:t>
            </a:r>
            <a:r>
              <a:rPr lang="it-IT" i="0" u="none" strike="noStrike" baseline="0" dirty="0">
                <a:latin typeface="Times New Roman" panose="02020603050405020304" pitchFamily="18" charset="0"/>
                <a:cs typeface="Times New Roman" panose="02020603050405020304" pitchFamily="18" charset="0"/>
              </a:rPr>
              <a:t>ecniche diagnostiche non invasive nell'autenticazione e studio dei reperti egizi: la fluorescenza dei raggi x (</a:t>
            </a:r>
            <a:r>
              <a:rPr lang="it-IT" i="0" u="none" strike="noStrike" baseline="0" dirty="0" err="1">
                <a:latin typeface="Times New Roman" panose="02020603050405020304" pitchFamily="18" charset="0"/>
                <a:cs typeface="Times New Roman" panose="02020603050405020304" pitchFamily="18" charset="0"/>
              </a:rPr>
              <a:t>xrf</a:t>
            </a:r>
            <a:r>
              <a:rPr lang="it-IT" i="0" u="none" strike="noStrike" baseline="0" dirty="0">
                <a:latin typeface="Times New Roman" panose="02020603050405020304" pitchFamily="18" charset="0"/>
                <a:cs typeface="Times New Roman" panose="02020603050405020304" pitchFamily="18" charset="0"/>
              </a:rPr>
              <a:t>) e la luminescenza indotta da visibile (vil), xiii congresso nazionale IGIIC, </a:t>
            </a:r>
            <a:r>
              <a:rPr lang="it-IT" dirty="0">
                <a:latin typeface="Times New Roman" panose="02020603050405020304" pitchFamily="18" charset="0"/>
                <a:cs typeface="Times New Roman" panose="02020603050405020304" pitchFamily="18" charset="0"/>
              </a:rPr>
              <a:t>T</a:t>
            </a:r>
            <a:r>
              <a:rPr lang="it-IT" i="0" u="none" strike="noStrike" baseline="0" dirty="0">
                <a:latin typeface="Times New Roman" panose="02020603050405020304" pitchFamily="18" charset="0"/>
                <a:cs typeface="Times New Roman" panose="02020603050405020304" pitchFamily="18" charset="0"/>
              </a:rPr>
              <a:t>orino 2015. </a:t>
            </a:r>
            <a:endParaRPr lang="it-IT" dirty="0">
              <a:latin typeface="Times New Roman" panose="02020603050405020304" pitchFamily="18" charset="0"/>
              <a:cs typeface="Times New Roman" panose="02020603050405020304" pitchFamily="18" charset="0"/>
            </a:endParaRPr>
          </a:p>
        </p:txBody>
      </p:sp>
      <p:pic>
        <p:nvPicPr>
          <p:cNvPr id="7" name="Immagine 6">
            <a:extLst>
              <a:ext uri="{FF2B5EF4-FFF2-40B4-BE49-F238E27FC236}">
                <a16:creationId xmlns:a16="http://schemas.microsoft.com/office/drawing/2014/main" id="{54E99E6E-5165-93DE-644F-427F37C7D029}"/>
              </a:ext>
            </a:extLst>
          </p:cNvPr>
          <p:cNvPicPr>
            <a:picLocks noChangeAspect="1"/>
          </p:cNvPicPr>
          <p:nvPr/>
        </p:nvPicPr>
        <p:blipFill>
          <a:blip r:embed="rId3"/>
          <a:stretch>
            <a:fillRect/>
          </a:stretch>
        </p:blipFill>
        <p:spPr>
          <a:xfrm>
            <a:off x="6217502" y="1880395"/>
            <a:ext cx="5852995" cy="3097210"/>
          </a:xfrm>
          <a:prstGeom prst="rect">
            <a:avLst/>
          </a:prstGeom>
        </p:spPr>
      </p:pic>
    </p:spTree>
    <p:extLst>
      <p:ext uri="{BB962C8B-B14F-4D97-AF65-F5344CB8AC3E}">
        <p14:creationId xmlns:p14="http://schemas.microsoft.com/office/powerpoint/2010/main" val="135268900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1093</TotalTime>
  <Words>579</Words>
  <Application>Microsoft Office PowerPoint</Application>
  <PresentationFormat>Widescreen</PresentationFormat>
  <Paragraphs>24</Paragraphs>
  <Slides>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vt:i4>
      </vt:variant>
    </vt:vector>
  </HeadingPairs>
  <TitlesOfParts>
    <vt:vector size="9" baseType="lpstr">
      <vt:lpstr>Arial</vt:lpstr>
      <vt:lpstr>Calibri</vt:lpstr>
      <vt:lpstr>Calibri Light</vt:lpstr>
      <vt:lpstr>Times New Roman</vt:lpstr>
      <vt:lpstr>Tema di Office</vt:lpstr>
      <vt:lpstr>DIAGNOSTICA PER I BENI CULTURALI   MEDIA, ARTI, CULTURE (LM-65)  Università di Teramo</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L’EVOLUZIONE DEL RITRATTO DI GRUPPO DALLE FIANDRE CATTOLICHE ALLA REPUBBLICA DELLE PROVINCE UNITE RIFORMATE</dc:title>
  <dc:creator>Cecilia Paolini</dc:creator>
  <cp:lastModifiedBy>Cecilia Paolini</cp:lastModifiedBy>
  <cp:revision>17</cp:revision>
  <dcterms:created xsi:type="dcterms:W3CDTF">2022-04-26T11:54:05Z</dcterms:created>
  <dcterms:modified xsi:type="dcterms:W3CDTF">2023-08-21T07:31:10Z</dcterms:modified>
</cp:coreProperties>
</file>