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4363B6-DDB2-45AC-A3E2-ADC822704BC7}" v="12" dt="2022-07-18T21:28:02.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8" autoAdjust="0"/>
    <p:restoredTop sz="94660"/>
  </p:normalViewPr>
  <p:slideViewPr>
    <p:cSldViewPr snapToGrid="0" showGuides="1">
      <p:cViewPr varScale="1">
        <p:scale>
          <a:sx n="55" d="100"/>
          <a:sy n="55" d="100"/>
        </p:scale>
        <p:origin x="67"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ia Paolini" userId="5f1327291e59a3b7" providerId="LiveId" clId="{53AE00C7-7A76-45E9-8576-95BBD9F71634}"/>
    <pc:docChg chg="undo custSel addSld delSld modSld sldOrd">
      <pc:chgData name="Cecilia Paolini" userId="5f1327291e59a3b7" providerId="LiveId" clId="{53AE00C7-7A76-45E9-8576-95BBD9F71634}" dt="2022-05-24T13:59:45.294" v="777" actId="255"/>
      <pc:docMkLst>
        <pc:docMk/>
      </pc:docMkLst>
      <pc:sldChg chg="modSp mod">
        <pc:chgData name="Cecilia Paolini" userId="5f1327291e59a3b7" providerId="LiveId" clId="{53AE00C7-7A76-45E9-8576-95BBD9F71634}" dt="2022-05-24T13:25:50.503" v="119" actId="5793"/>
        <pc:sldMkLst>
          <pc:docMk/>
          <pc:sldMk cId="2288057901" sldId="256"/>
        </pc:sldMkLst>
        <pc:spChg chg="mod">
          <ac:chgData name="Cecilia Paolini" userId="5f1327291e59a3b7" providerId="LiveId" clId="{53AE00C7-7A76-45E9-8576-95BBD9F71634}" dt="2022-05-24T13:25:34.513" v="97" actId="20577"/>
          <ac:spMkLst>
            <pc:docMk/>
            <pc:sldMk cId="2288057901" sldId="256"/>
            <ac:spMk id="2" creationId="{357A8576-6A82-4B04-1860-0BBEA58CD7C8}"/>
          </ac:spMkLst>
        </pc:spChg>
        <pc:spChg chg="mod">
          <ac:chgData name="Cecilia Paolini" userId="5f1327291e59a3b7" providerId="LiveId" clId="{53AE00C7-7A76-45E9-8576-95BBD9F71634}" dt="2022-05-24T13:25:50.503" v="119" actId="5793"/>
          <ac:spMkLst>
            <pc:docMk/>
            <pc:sldMk cId="2288057901" sldId="256"/>
            <ac:spMk id="6" creationId="{73D65DFE-B5CC-1CC2-3D3D-2F61A7938C63}"/>
          </ac:spMkLst>
        </pc:spChg>
      </pc:sldChg>
      <pc:sldChg chg="del">
        <pc:chgData name="Cecilia Paolini" userId="5f1327291e59a3b7" providerId="LiveId" clId="{53AE00C7-7A76-45E9-8576-95BBD9F71634}" dt="2022-05-24T13:26:15.682" v="120" actId="47"/>
        <pc:sldMkLst>
          <pc:docMk/>
          <pc:sldMk cId="3507655295" sldId="257"/>
        </pc:sldMkLst>
      </pc:sldChg>
      <pc:sldChg chg="addSp delSp modSp new mod setBg">
        <pc:chgData name="Cecilia Paolini" userId="5f1327291e59a3b7" providerId="LiveId" clId="{53AE00C7-7A76-45E9-8576-95BBD9F71634}" dt="2022-05-24T13:28:04.108" v="224" actId="27636"/>
        <pc:sldMkLst>
          <pc:docMk/>
          <pc:sldMk cId="3584098227" sldId="257"/>
        </pc:sldMkLst>
        <pc:spChg chg="mod">
          <ac:chgData name="Cecilia Paolini" userId="5f1327291e59a3b7" providerId="LiveId" clId="{53AE00C7-7A76-45E9-8576-95BBD9F71634}" dt="2022-05-24T13:28:04.108" v="224" actId="27636"/>
          <ac:spMkLst>
            <pc:docMk/>
            <pc:sldMk cId="3584098227" sldId="257"/>
            <ac:spMk id="2" creationId="{62D050AF-8211-1E65-914D-A87772D4D0A2}"/>
          </ac:spMkLst>
        </pc:spChg>
        <pc:spChg chg="del mod">
          <ac:chgData name="Cecilia Paolini" userId="5f1327291e59a3b7" providerId="LiveId" clId="{53AE00C7-7A76-45E9-8576-95BBD9F71634}" dt="2022-05-24T13:27:27.206" v="147" actId="478"/>
          <ac:spMkLst>
            <pc:docMk/>
            <pc:sldMk cId="3584098227" sldId="257"/>
            <ac:spMk id="3" creationId="{618E74C3-5ED7-EA5B-C2A2-9B624BAE8676}"/>
          </ac:spMkLst>
        </pc:spChg>
        <pc:spChg chg="add">
          <ac:chgData name="Cecilia Paolini" userId="5f1327291e59a3b7" providerId="LiveId" clId="{53AE00C7-7A76-45E9-8576-95BBD9F71634}" dt="2022-05-24T13:27:04.980" v="143" actId="26606"/>
          <ac:spMkLst>
            <pc:docMk/>
            <pc:sldMk cId="3584098227" sldId="257"/>
            <ac:spMk id="10" creationId="{87CC2527-562A-4F69-B487-4371E5B243E7}"/>
          </ac:spMkLst>
        </pc:spChg>
        <pc:picChg chg="add mod ord">
          <ac:chgData name="Cecilia Paolini" userId="5f1327291e59a3b7" providerId="LiveId" clId="{53AE00C7-7A76-45E9-8576-95BBD9F71634}" dt="2022-05-24T13:27:22.209" v="146" actId="14100"/>
          <ac:picMkLst>
            <pc:docMk/>
            <pc:sldMk cId="3584098227" sldId="257"/>
            <ac:picMk id="5" creationId="{7F349E7C-8A2B-D561-4D76-E91B07F22FE7}"/>
          </ac:picMkLst>
        </pc:picChg>
        <pc:cxnChg chg="add">
          <ac:chgData name="Cecilia Paolini" userId="5f1327291e59a3b7" providerId="LiveId" clId="{53AE00C7-7A76-45E9-8576-95BBD9F71634}" dt="2022-05-24T13:27:04.980" v="143" actId="26606"/>
          <ac:cxnSpMkLst>
            <pc:docMk/>
            <pc:sldMk cId="3584098227" sldId="257"/>
            <ac:cxnSpMk id="12" creationId="{BCDAEC91-5BCE-4B55-9CC0-43EF94CB734B}"/>
          </ac:cxnSpMkLst>
        </pc:cxnChg>
      </pc:sldChg>
      <pc:sldChg chg="del">
        <pc:chgData name="Cecilia Paolini" userId="5f1327291e59a3b7" providerId="LiveId" clId="{53AE00C7-7A76-45E9-8576-95BBD9F71634}" dt="2022-05-24T13:26:18.073" v="121" actId="47"/>
        <pc:sldMkLst>
          <pc:docMk/>
          <pc:sldMk cId="56065989" sldId="258"/>
        </pc:sldMkLst>
      </pc:sldChg>
      <pc:sldChg chg="addSp modSp new mod setBg">
        <pc:chgData name="Cecilia Paolini" userId="5f1327291e59a3b7" providerId="LiveId" clId="{53AE00C7-7A76-45E9-8576-95BBD9F71634}" dt="2022-05-24T13:30:51.086" v="290" actId="20577"/>
        <pc:sldMkLst>
          <pc:docMk/>
          <pc:sldMk cId="4159773633" sldId="258"/>
        </pc:sldMkLst>
        <pc:spChg chg="add mod">
          <ac:chgData name="Cecilia Paolini" userId="5f1327291e59a3b7" providerId="LiveId" clId="{53AE00C7-7A76-45E9-8576-95BBD9F71634}" dt="2022-05-24T13:30:51.086" v="290" actId="20577"/>
          <ac:spMkLst>
            <pc:docMk/>
            <pc:sldMk cId="4159773633" sldId="258"/>
            <ac:spMk id="6" creationId="{0ED08023-FCB9-1995-3CE3-7F5E2D0EE3AB}"/>
          </ac:spMkLst>
        </pc:spChg>
        <pc:spChg chg="add">
          <ac:chgData name="Cecilia Paolini" userId="5f1327291e59a3b7" providerId="LiveId" clId="{53AE00C7-7A76-45E9-8576-95BBD9F71634}" dt="2022-05-24T13:30:30.887" v="285" actId="26606"/>
          <ac:spMkLst>
            <pc:docMk/>
            <pc:sldMk cId="4159773633" sldId="258"/>
            <ac:spMk id="11" creationId="{38468727-63BE-4191-B4A6-C30C82C0E986}"/>
          </ac:spMkLst>
        </pc:spChg>
        <pc:spChg chg="add">
          <ac:chgData name="Cecilia Paolini" userId="5f1327291e59a3b7" providerId="LiveId" clId="{53AE00C7-7A76-45E9-8576-95BBD9F71634}" dt="2022-05-24T13:30:30.887" v="285" actId="26606"/>
          <ac:spMkLst>
            <pc:docMk/>
            <pc:sldMk cId="4159773633" sldId="258"/>
            <ac:spMk id="13" creationId="{9D355BB6-1BB8-4828-B246-CFB31742D7B8}"/>
          </ac:spMkLst>
        </pc:spChg>
        <pc:spChg chg="add">
          <ac:chgData name="Cecilia Paolini" userId="5f1327291e59a3b7" providerId="LiveId" clId="{53AE00C7-7A76-45E9-8576-95BBD9F71634}" dt="2022-05-24T13:30:30.887" v="285" actId="26606"/>
          <ac:spMkLst>
            <pc:docMk/>
            <pc:sldMk cId="4159773633" sldId="258"/>
            <ac:spMk id="15" creationId="{CA52A9B9-B2B3-46F0-9D53-0EFF9905BF8F}"/>
          </ac:spMkLst>
        </pc:spChg>
        <pc:picChg chg="add mod ord">
          <ac:chgData name="Cecilia Paolini" userId="5f1327291e59a3b7" providerId="LiveId" clId="{53AE00C7-7A76-45E9-8576-95BBD9F71634}" dt="2022-05-24T13:30:30.887" v="285" actId="26606"/>
          <ac:picMkLst>
            <pc:docMk/>
            <pc:sldMk cId="4159773633" sldId="258"/>
            <ac:picMk id="3" creationId="{C6E0DB78-D66F-0F17-E9AB-6B77531EF248}"/>
          </ac:picMkLst>
        </pc:picChg>
        <pc:picChg chg="add mod ord">
          <ac:chgData name="Cecilia Paolini" userId="5f1327291e59a3b7" providerId="LiveId" clId="{53AE00C7-7A76-45E9-8576-95BBD9F71634}" dt="2022-05-24T13:30:30.887" v="285" actId="26606"/>
          <ac:picMkLst>
            <pc:docMk/>
            <pc:sldMk cId="4159773633" sldId="258"/>
            <ac:picMk id="5" creationId="{DFEE7BAF-518E-00FC-5E7F-5661B79C282E}"/>
          </ac:picMkLst>
        </pc:picChg>
      </pc:sldChg>
      <pc:sldChg chg="del">
        <pc:chgData name="Cecilia Paolini" userId="5f1327291e59a3b7" providerId="LiveId" clId="{53AE00C7-7A76-45E9-8576-95BBD9F71634}" dt="2022-05-24T13:26:18.406" v="122" actId="47"/>
        <pc:sldMkLst>
          <pc:docMk/>
          <pc:sldMk cId="437777414" sldId="259"/>
        </pc:sldMkLst>
      </pc:sldChg>
      <pc:sldChg chg="addSp delSp modSp new mod ord setBg setClrOvrMap">
        <pc:chgData name="Cecilia Paolini" userId="5f1327291e59a3b7" providerId="LiveId" clId="{53AE00C7-7A76-45E9-8576-95BBD9F71634}" dt="2022-05-24T13:36:49.985" v="447"/>
        <pc:sldMkLst>
          <pc:docMk/>
          <pc:sldMk cId="2742194965" sldId="259"/>
        </pc:sldMkLst>
        <pc:spChg chg="add mod">
          <ac:chgData name="Cecilia Paolini" userId="5f1327291e59a3b7" providerId="LiveId" clId="{53AE00C7-7A76-45E9-8576-95BBD9F71634}" dt="2022-05-24T13:35:47.957" v="386" actId="1076"/>
          <ac:spMkLst>
            <pc:docMk/>
            <pc:sldMk cId="2742194965" sldId="259"/>
            <ac:spMk id="4" creationId="{E8869FE7-2E94-6224-F504-C3E1A9D7F787}"/>
          </ac:spMkLst>
        </pc:spChg>
        <pc:spChg chg="add mod">
          <ac:chgData name="Cecilia Paolini" userId="5f1327291e59a3b7" providerId="LiveId" clId="{53AE00C7-7A76-45E9-8576-95BBD9F71634}" dt="2022-05-24T13:36:42.666" v="445" actId="121"/>
          <ac:spMkLst>
            <pc:docMk/>
            <pc:sldMk cId="2742194965" sldId="259"/>
            <ac:spMk id="5" creationId="{F674128D-5EE4-5E28-0558-AF41B099CD13}"/>
          </ac:spMkLst>
        </pc:spChg>
        <pc:spChg chg="add del">
          <ac:chgData name="Cecilia Paolini" userId="5f1327291e59a3b7" providerId="LiveId" clId="{53AE00C7-7A76-45E9-8576-95BBD9F71634}" dt="2022-05-24T13:35:42.176" v="385" actId="26606"/>
          <ac:spMkLst>
            <pc:docMk/>
            <pc:sldMk cId="2742194965" sldId="259"/>
            <ac:spMk id="9" creationId="{B849539B-3694-4E8A-A991-D68126CF3390}"/>
          </ac:spMkLst>
        </pc:spChg>
        <pc:picChg chg="add mod">
          <ac:chgData name="Cecilia Paolini" userId="5f1327291e59a3b7" providerId="LiveId" clId="{53AE00C7-7A76-45E9-8576-95BBD9F71634}" dt="2022-05-24T13:35:42.176" v="385" actId="26606"/>
          <ac:picMkLst>
            <pc:docMk/>
            <pc:sldMk cId="2742194965" sldId="259"/>
            <ac:picMk id="2" creationId="{F505AA27-8F25-6C2D-CE1C-3EA20E5DF7B5}"/>
          </ac:picMkLst>
        </pc:picChg>
        <pc:picChg chg="add mod">
          <ac:chgData name="Cecilia Paolini" userId="5f1327291e59a3b7" providerId="LiveId" clId="{53AE00C7-7A76-45E9-8576-95BBD9F71634}" dt="2022-05-24T13:35:42.176" v="385" actId="26606"/>
          <ac:picMkLst>
            <pc:docMk/>
            <pc:sldMk cId="2742194965" sldId="259"/>
            <ac:picMk id="3" creationId="{16EDE911-9365-B5E2-7204-219446A53C38}"/>
          </ac:picMkLst>
        </pc:picChg>
        <pc:cxnChg chg="add del">
          <ac:chgData name="Cecilia Paolini" userId="5f1327291e59a3b7" providerId="LiveId" clId="{53AE00C7-7A76-45E9-8576-95BBD9F71634}" dt="2022-05-24T13:35:42.176" v="385" actId="26606"/>
          <ac:cxnSpMkLst>
            <pc:docMk/>
            <pc:sldMk cId="2742194965" sldId="259"/>
            <ac:cxnSpMk id="11" creationId="{1AA718E0-F8D2-4975-85FE-D33E8A7B9176}"/>
          </ac:cxnSpMkLst>
        </pc:cxnChg>
      </pc:sldChg>
      <pc:sldChg chg="addSp modSp new mod ord">
        <pc:chgData name="Cecilia Paolini" userId="5f1327291e59a3b7" providerId="LiveId" clId="{53AE00C7-7A76-45E9-8576-95BBD9F71634}" dt="2022-05-24T13:38:53.283" v="521" actId="1076"/>
        <pc:sldMkLst>
          <pc:docMk/>
          <pc:sldMk cId="1032003237" sldId="260"/>
        </pc:sldMkLst>
        <pc:spChg chg="add mod">
          <ac:chgData name="Cecilia Paolini" userId="5f1327291e59a3b7" providerId="LiveId" clId="{53AE00C7-7A76-45E9-8576-95BBD9F71634}" dt="2022-05-24T13:38:53.283" v="521" actId="1076"/>
          <ac:spMkLst>
            <pc:docMk/>
            <pc:sldMk cId="1032003237" sldId="260"/>
            <ac:spMk id="4" creationId="{D2D57541-FE94-6C5B-8B4D-C86F8CEBA980}"/>
          </ac:spMkLst>
        </pc:spChg>
        <pc:picChg chg="add mod">
          <ac:chgData name="Cecilia Paolini" userId="5f1327291e59a3b7" providerId="LiveId" clId="{53AE00C7-7A76-45E9-8576-95BBD9F71634}" dt="2022-05-24T13:38:45.918" v="518" actId="1076"/>
          <ac:picMkLst>
            <pc:docMk/>
            <pc:sldMk cId="1032003237" sldId="260"/>
            <ac:picMk id="2" creationId="{D6F817D6-6033-08C3-2E32-A84D5D7D7178}"/>
          </ac:picMkLst>
        </pc:picChg>
        <pc:picChg chg="add mod">
          <ac:chgData name="Cecilia Paolini" userId="5f1327291e59a3b7" providerId="LiveId" clId="{53AE00C7-7A76-45E9-8576-95BBD9F71634}" dt="2022-05-24T13:38:50.807" v="520" actId="14100"/>
          <ac:picMkLst>
            <pc:docMk/>
            <pc:sldMk cId="1032003237" sldId="260"/>
            <ac:picMk id="3" creationId="{27070EBC-F3EA-0E6E-1EDD-B6EDDBEB573B}"/>
          </ac:picMkLst>
        </pc:picChg>
      </pc:sldChg>
      <pc:sldChg chg="del">
        <pc:chgData name="Cecilia Paolini" userId="5f1327291e59a3b7" providerId="LiveId" clId="{53AE00C7-7A76-45E9-8576-95BBD9F71634}" dt="2022-05-24T13:26:18.807" v="123" actId="47"/>
        <pc:sldMkLst>
          <pc:docMk/>
          <pc:sldMk cId="4113601109" sldId="260"/>
        </pc:sldMkLst>
      </pc:sldChg>
      <pc:sldChg chg="addSp modSp new mod">
        <pc:chgData name="Cecilia Paolini" userId="5f1327291e59a3b7" providerId="LiveId" clId="{53AE00C7-7A76-45E9-8576-95BBD9F71634}" dt="2022-05-24T13:41:15.105" v="571" actId="14100"/>
        <pc:sldMkLst>
          <pc:docMk/>
          <pc:sldMk cId="66001220" sldId="261"/>
        </pc:sldMkLst>
        <pc:spChg chg="add mod">
          <ac:chgData name="Cecilia Paolini" userId="5f1327291e59a3b7" providerId="LiveId" clId="{53AE00C7-7A76-45E9-8576-95BBD9F71634}" dt="2022-05-24T13:40:56.649" v="569" actId="255"/>
          <ac:spMkLst>
            <pc:docMk/>
            <pc:sldMk cId="66001220" sldId="261"/>
            <ac:spMk id="6" creationId="{0D6179C5-A366-8F51-ECE1-FC2AB50C8D41}"/>
          </ac:spMkLst>
        </pc:spChg>
        <pc:picChg chg="add mod">
          <ac:chgData name="Cecilia Paolini" userId="5f1327291e59a3b7" providerId="LiveId" clId="{53AE00C7-7A76-45E9-8576-95BBD9F71634}" dt="2022-05-24T13:41:15.105" v="571" actId="14100"/>
          <ac:picMkLst>
            <pc:docMk/>
            <pc:sldMk cId="66001220" sldId="261"/>
            <ac:picMk id="3" creationId="{99F7C0B3-CADB-8724-0AD8-737405E28E52}"/>
          </ac:picMkLst>
        </pc:picChg>
        <pc:picChg chg="add mod">
          <ac:chgData name="Cecilia Paolini" userId="5f1327291e59a3b7" providerId="LiveId" clId="{53AE00C7-7A76-45E9-8576-95BBD9F71634}" dt="2022-05-24T13:41:07.097" v="570" actId="14100"/>
          <ac:picMkLst>
            <pc:docMk/>
            <pc:sldMk cId="66001220" sldId="261"/>
            <ac:picMk id="5" creationId="{DBF3C232-7685-B4C6-D729-130C5EA5739D}"/>
          </ac:picMkLst>
        </pc:picChg>
      </pc:sldChg>
      <pc:sldChg chg="del">
        <pc:chgData name="Cecilia Paolini" userId="5f1327291e59a3b7" providerId="LiveId" clId="{53AE00C7-7A76-45E9-8576-95BBD9F71634}" dt="2022-05-24T13:26:19.172" v="124" actId="47"/>
        <pc:sldMkLst>
          <pc:docMk/>
          <pc:sldMk cId="3107029467" sldId="261"/>
        </pc:sldMkLst>
      </pc:sldChg>
      <pc:sldChg chg="del">
        <pc:chgData name="Cecilia Paolini" userId="5f1327291e59a3b7" providerId="LiveId" clId="{53AE00C7-7A76-45E9-8576-95BBD9F71634}" dt="2022-05-24T13:26:19.524" v="125" actId="47"/>
        <pc:sldMkLst>
          <pc:docMk/>
          <pc:sldMk cId="3065296037" sldId="262"/>
        </pc:sldMkLst>
      </pc:sldChg>
      <pc:sldChg chg="addSp modSp new mod setBg">
        <pc:chgData name="Cecilia Paolini" userId="5f1327291e59a3b7" providerId="LiveId" clId="{53AE00C7-7A76-45E9-8576-95BBD9F71634}" dt="2022-05-24T13:42:34.975" v="601" actId="255"/>
        <pc:sldMkLst>
          <pc:docMk/>
          <pc:sldMk cId="4035082502" sldId="262"/>
        </pc:sldMkLst>
        <pc:spChg chg="add mod">
          <ac:chgData name="Cecilia Paolini" userId="5f1327291e59a3b7" providerId="LiveId" clId="{53AE00C7-7A76-45E9-8576-95BBD9F71634}" dt="2022-05-24T13:42:34.975" v="601" actId="255"/>
          <ac:spMkLst>
            <pc:docMk/>
            <pc:sldMk cId="4035082502" sldId="262"/>
            <ac:spMk id="4" creationId="{8BD90FE3-B70B-5854-5004-514DC8BFF500}"/>
          </ac:spMkLst>
        </pc:spChg>
        <pc:picChg chg="add mod ord">
          <ac:chgData name="Cecilia Paolini" userId="5f1327291e59a3b7" providerId="LiveId" clId="{53AE00C7-7A76-45E9-8576-95BBD9F71634}" dt="2022-05-24T13:42:13.271" v="598" actId="26606"/>
          <ac:picMkLst>
            <pc:docMk/>
            <pc:sldMk cId="4035082502" sldId="262"/>
            <ac:picMk id="3" creationId="{DED8F5AC-6014-52D9-F348-9746B52F7F3D}"/>
          </ac:picMkLst>
        </pc:picChg>
        <pc:cxnChg chg="add">
          <ac:chgData name="Cecilia Paolini" userId="5f1327291e59a3b7" providerId="LiveId" clId="{53AE00C7-7A76-45E9-8576-95BBD9F71634}" dt="2022-05-24T13:42:13.271" v="598" actId="26606"/>
          <ac:cxnSpMkLst>
            <pc:docMk/>
            <pc:sldMk cId="4035082502" sldId="262"/>
            <ac:cxnSpMk id="9" creationId="{A7F400EE-A8A5-48AF-B4D6-291B52C6F0B0}"/>
          </ac:cxnSpMkLst>
        </pc:cxnChg>
      </pc:sldChg>
      <pc:sldChg chg="addSp modSp new mod">
        <pc:chgData name="Cecilia Paolini" userId="5f1327291e59a3b7" providerId="LiveId" clId="{53AE00C7-7A76-45E9-8576-95BBD9F71634}" dt="2022-05-24T13:48:35.753" v="669" actId="1076"/>
        <pc:sldMkLst>
          <pc:docMk/>
          <pc:sldMk cId="2333187321" sldId="263"/>
        </pc:sldMkLst>
        <pc:spChg chg="add mod">
          <ac:chgData name="Cecilia Paolini" userId="5f1327291e59a3b7" providerId="LiveId" clId="{53AE00C7-7A76-45E9-8576-95BBD9F71634}" dt="2022-05-24T13:48:29.603" v="667" actId="255"/>
          <ac:spMkLst>
            <pc:docMk/>
            <pc:sldMk cId="2333187321" sldId="263"/>
            <ac:spMk id="3" creationId="{A105D1ED-C873-D542-6398-3CF8EC28D26A}"/>
          </ac:spMkLst>
        </pc:spChg>
        <pc:picChg chg="add mod">
          <ac:chgData name="Cecilia Paolini" userId="5f1327291e59a3b7" providerId="LiveId" clId="{53AE00C7-7A76-45E9-8576-95BBD9F71634}" dt="2022-05-24T13:48:35.753" v="669" actId="1076"/>
          <ac:picMkLst>
            <pc:docMk/>
            <pc:sldMk cId="2333187321" sldId="263"/>
            <ac:picMk id="2" creationId="{0B09DB28-B66B-6959-B9A7-BB4C912EBFD5}"/>
          </ac:picMkLst>
        </pc:picChg>
      </pc:sldChg>
      <pc:sldChg chg="del">
        <pc:chgData name="Cecilia Paolini" userId="5f1327291e59a3b7" providerId="LiveId" clId="{53AE00C7-7A76-45E9-8576-95BBD9F71634}" dt="2022-05-24T13:26:19.840" v="126" actId="47"/>
        <pc:sldMkLst>
          <pc:docMk/>
          <pc:sldMk cId="3052574884" sldId="263"/>
        </pc:sldMkLst>
      </pc:sldChg>
      <pc:sldChg chg="del">
        <pc:chgData name="Cecilia Paolini" userId="5f1327291e59a3b7" providerId="LiveId" clId="{53AE00C7-7A76-45E9-8576-95BBD9F71634}" dt="2022-05-24T13:26:20.220" v="127" actId="47"/>
        <pc:sldMkLst>
          <pc:docMk/>
          <pc:sldMk cId="2279019784" sldId="264"/>
        </pc:sldMkLst>
      </pc:sldChg>
      <pc:sldChg chg="addSp modSp new mod">
        <pc:chgData name="Cecilia Paolini" userId="5f1327291e59a3b7" providerId="LiveId" clId="{53AE00C7-7A76-45E9-8576-95BBD9F71634}" dt="2022-05-24T13:50:15.449" v="720" actId="255"/>
        <pc:sldMkLst>
          <pc:docMk/>
          <pc:sldMk cId="3141726930" sldId="264"/>
        </pc:sldMkLst>
        <pc:spChg chg="add mod">
          <ac:chgData name="Cecilia Paolini" userId="5f1327291e59a3b7" providerId="LiveId" clId="{53AE00C7-7A76-45E9-8576-95BBD9F71634}" dt="2022-05-24T13:50:15.449" v="720" actId="255"/>
          <ac:spMkLst>
            <pc:docMk/>
            <pc:sldMk cId="3141726930" sldId="264"/>
            <ac:spMk id="3" creationId="{04A0A5B8-B448-DCC1-B2DB-6082C0FFC884}"/>
          </ac:spMkLst>
        </pc:spChg>
        <pc:picChg chg="add mod">
          <ac:chgData name="Cecilia Paolini" userId="5f1327291e59a3b7" providerId="LiveId" clId="{53AE00C7-7A76-45E9-8576-95BBD9F71634}" dt="2022-05-24T13:49:41.840" v="672" actId="1076"/>
          <ac:picMkLst>
            <pc:docMk/>
            <pc:sldMk cId="3141726930" sldId="264"/>
            <ac:picMk id="2" creationId="{EC17BE8C-F436-140C-1CA8-DD383130978D}"/>
          </ac:picMkLst>
        </pc:picChg>
      </pc:sldChg>
      <pc:sldChg chg="addSp modSp new mod">
        <pc:chgData name="Cecilia Paolini" userId="5f1327291e59a3b7" providerId="LiveId" clId="{53AE00C7-7A76-45E9-8576-95BBD9F71634}" dt="2022-05-24T13:59:45.294" v="777" actId="255"/>
        <pc:sldMkLst>
          <pc:docMk/>
          <pc:sldMk cId="3088342223" sldId="265"/>
        </pc:sldMkLst>
        <pc:spChg chg="add mod">
          <ac:chgData name="Cecilia Paolini" userId="5f1327291e59a3b7" providerId="LiveId" clId="{53AE00C7-7A76-45E9-8576-95BBD9F71634}" dt="2022-05-24T13:59:45.294" v="777" actId="255"/>
          <ac:spMkLst>
            <pc:docMk/>
            <pc:sldMk cId="3088342223" sldId="265"/>
            <ac:spMk id="3" creationId="{DB178DAD-616E-9EE8-DD04-5CD9BDBDDF3E}"/>
          </ac:spMkLst>
        </pc:spChg>
        <pc:picChg chg="add mod">
          <ac:chgData name="Cecilia Paolini" userId="5f1327291e59a3b7" providerId="LiveId" clId="{53AE00C7-7A76-45E9-8576-95BBD9F71634}" dt="2022-05-24T13:58:10.810" v="725" actId="1076"/>
          <ac:picMkLst>
            <pc:docMk/>
            <pc:sldMk cId="3088342223" sldId="265"/>
            <ac:picMk id="2" creationId="{F8FCF8FB-853F-1BFC-C11F-9953D565BDF3}"/>
          </ac:picMkLst>
        </pc:picChg>
      </pc:sldChg>
      <pc:sldChg chg="del">
        <pc:chgData name="Cecilia Paolini" userId="5f1327291e59a3b7" providerId="LiveId" clId="{53AE00C7-7A76-45E9-8576-95BBD9F71634}" dt="2022-05-24T13:26:20.527" v="128" actId="47"/>
        <pc:sldMkLst>
          <pc:docMk/>
          <pc:sldMk cId="3423905334" sldId="265"/>
        </pc:sldMkLst>
      </pc:sldChg>
      <pc:sldChg chg="del">
        <pc:chgData name="Cecilia Paolini" userId="5f1327291e59a3b7" providerId="LiveId" clId="{53AE00C7-7A76-45E9-8576-95BBD9F71634}" dt="2022-05-24T13:26:21.081" v="129" actId="47"/>
        <pc:sldMkLst>
          <pc:docMk/>
          <pc:sldMk cId="1967208388" sldId="266"/>
        </pc:sldMkLst>
      </pc:sldChg>
      <pc:sldChg chg="del">
        <pc:chgData name="Cecilia Paolini" userId="5f1327291e59a3b7" providerId="LiveId" clId="{53AE00C7-7A76-45E9-8576-95BBD9F71634}" dt="2022-05-24T13:26:21.275" v="130" actId="47"/>
        <pc:sldMkLst>
          <pc:docMk/>
          <pc:sldMk cId="2583890592" sldId="267"/>
        </pc:sldMkLst>
      </pc:sldChg>
      <pc:sldChg chg="del">
        <pc:chgData name="Cecilia Paolini" userId="5f1327291e59a3b7" providerId="LiveId" clId="{53AE00C7-7A76-45E9-8576-95BBD9F71634}" dt="2022-05-24T13:26:21.476" v="131" actId="47"/>
        <pc:sldMkLst>
          <pc:docMk/>
          <pc:sldMk cId="3176215699" sldId="268"/>
        </pc:sldMkLst>
      </pc:sldChg>
      <pc:sldChg chg="del">
        <pc:chgData name="Cecilia Paolini" userId="5f1327291e59a3b7" providerId="LiveId" clId="{53AE00C7-7A76-45E9-8576-95BBD9F71634}" dt="2022-05-24T13:26:21.660" v="132" actId="47"/>
        <pc:sldMkLst>
          <pc:docMk/>
          <pc:sldMk cId="2816926233" sldId="269"/>
        </pc:sldMkLst>
      </pc:sldChg>
      <pc:sldChg chg="del">
        <pc:chgData name="Cecilia Paolini" userId="5f1327291e59a3b7" providerId="LiveId" clId="{53AE00C7-7A76-45E9-8576-95BBD9F71634}" dt="2022-05-24T13:26:21.863" v="133" actId="47"/>
        <pc:sldMkLst>
          <pc:docMk/>
          <pc:sldMk cId="2016711337" sldId="270"/>
        </pc:sldMkLst>
      </pc:sldChg>
      <pc:sldChg chg="del">
        <pc:chgData name="Cecilia Paolini" userId="5f1327291e59a3b7" providerId="LiveId" clId="{53AE00C7-7A76-45E9-8576-95BBD9F71634}" dt="2022-05-24T13:26:22.399" v="134" actId="47"/>
        <pc:sldMkLst>
          <pc:docMk/>
          <pc:sldMk cId="1250748047" sldId="271"/>
        </pc:sldMkLst>
      </pc:sldChg>
    </pc:docChg>
  </pc:docChgLst>
  <pc:docChgLst>
    <pc:chgData name="Cecilia Paolini" userId="5f1327291e59a3b7" providerId="LiveId" clId="{82723187-F572-4948-93D0-BE66D449E768}"/>
    <pc:docChg chg="modSld">
      <pc:chgData name="Cecilia Paolini" userId="5f1327291e59a3b7" providerId="LiveId" clId="{82723187-F572-4948-93D0-BE66D449E768}" dt="2022-04-26T16:07:46.724" v="14" actId="1036"/>
      <pc:docMkLst>
        <pc:docMk/>
      </pc:docMkLst>
      <pc:sldChg chg="modSp mod">
        <pc:chgData name="Cecilia Paolini" userId="5f1327291e59a3b7" providerId="LiveId" clId="{82723187-F572-4948-93D0-BE66D449E768}" dt="2022-04-26T16:07:46.724" v="14" actId="1036"/>
        <pc:sldMkLst>
          <pc:docMk/>
          <pc:sldMk cId="3107029467" sldId="261"/>
        </pc:sldMkLst>
        <pc:spChg chg="mod">
          <ac:chgData name="Cecilia Paolini" userId="5f1327291e59a3b7" providerId="LiveId" clId="{82723187-F572-4948-93D0-BE66D449E768}" dt="2022-04-26T16:06:25.042" v="6" actId="121"/>
          <ac:spMkLst>
            <pc:docMk/>
            <pc:sldMk cId="3107029467" sldId="261"/>
            <ac:spMk id="9" creationId="{8A921FDE-9F52-B649-C5B7-4D8BC80FE7D1}"/>
          </ac:spMkLst>
        </pc:spChg>
        <pc:spChg chg="mod">
          <ac:chgData name="Cecilia Paolini" userId="5f1327291e59a3b7" providerId="LiveId" clId="{82723187-F572-4948-93D0-BE66D449E768}" dt="2022-04-26T16:06:26.609" v="7" actId="120"/>
          <ac:spMkLst>
            <pc:docMk/>
            <pc:sldMk cId="3107029467" sldId="261"/>
            <ac:spMk id="12" creationId="{0E1F77E3-615C-AFEE-9900-9E0AF3E7917B}"/>
          </ac:spMkLst>
        </pc:spChg>
        <pc:picChg chg="mod">
          <ac:chgData name="Cecilia Paolini" userId="5f1327291e59a3b7" providerId="LiveId" clId="{82723187-F572-4948-93D0-BE66D449E768}" dt="2022-04-26T16:06:11.991" v="3" actId="1076"/>
          <ac:picMkLst>
            <pc:docMk/>
            <pc:sldMk cId="3107029467" sldId="261"/>
            <ac:picMk id="3" creationId="{FED72382-6DA3-3FB3-13AB-483223CC482A}"/>
          </ac:picMkLst>
        </pc:picChg>
        <pc:picChg chg="mod">
          <ac:chgData name="Cecilia Paolini" userId="5f1327291e59a3b7" providerId="LiveId" clId="{82723187-F572-4948-93D0-BE66D449E768}" dt="2022-04-26T16:07:46.724" v="14" actId="1036"/>
          <ac:picMkLst>
            <pc:docMk/>
            <pc:sldMk cId="3107029467" sldId="261"/>
            <ac:picMk id="5" creationId="{34476022-41F9-C0F4-916B-8AD557DCBD9F}"/>
          </ac:picMkLst>
        </pc:picChg>
      </pc:sldChg>
    </pc:docChg>
  </pc:docChgLst>
  <pc:docChgLst>
    <pc:chgData name="Cecilia Paolini" userId="5f1327291e59a3b7" providerId="LiveId" clId="{764363B6-DDB2-45AC-A3E2-ADC822704BC7}"/>
    <pc:docChg chg="undo custSel addSld delSld modSld sldOrd">
      <pc:chgData name="Cecilia Paolini" userId="5f1327291e59a3b7" providerId="LiveId" clId="{764363B6-DDB2-45AC-A3E2-ADC822704BC7}" dt="2022-07-21T04:13:11.883" v="337" actId="47"/>
      <pc:docMkLst>
        <pc:docMk/>
      </pc:docMkLst>
      <pc:sldChg chg="modSp mod">
        <pc:chgData name="Cecilia Paolini" userId="5f1327291e59a3b7" providerId="LiveId" clId="{764363B6-DDB2-45AC-A3E2-ADC822704BC7}" dt="2022-07-18T13:43:49.413" v="171" actId="20577"/>
        <pc:sldMkLst>
          <pc:docMk/>
          <pc:sldMk cId="2288057901" sldId="256"/>
        </pc:sldMkLst>
        <pc:spChg chg="mod">
          <ac:chgData name="Cecilia Paolini" userId="5f1327291e59a3b7" providerId="LiveId" clId="{764363B6-DDB2-45AC-A3E2-ADC822704BC7}" dt="2022-07-18T13:43:49.413" v="171" actId="20577"/>
          <ac:spMkLst>
            <pc:docMk/>
            <pc:sldMk cId="2288057901" sldId="256"/>
            <ac:spMk id="2" creationId="{357A8576-6A82-4B04-1860-0BBEA58CD7C8}"/>
          </ac:spMkLst>
        </pc:spChg>
        <pc:spChg chg="mod">
          <ac:chgData name="Cecilia Paolini" userId="5f1327291e59a3b7" providerId="LiveId" clId="{764363B6-DDB2-45AC-A3E2-ADC822704BC7}" dt="2022-07-18T13:39:49.139" v="29" actId="20577"/>
          <ac:spMkLst>
            <pc:docMk/>
            <pc:sldMk cId="2288057901" sldId="256"/>
            <ac:spMk id="6" creationId="{73D65DFE-B5CC-1CC2-3D3D-2F61A7938C63}"/>
          </ac:spMkLst>
        </pc:spChg>
      </pc:sldChg>
      <pc:sldChg chg="addSp delSp modSp new mod setBg">
        <pc:chgData name="Cecilia Paolini" userId="5f1327291e59a3b7" providerId="LiveId" clId="{764363B6-DDB2-45AC-A3E2-ADC822704BC7}" dt="2022-07-18T14:09:55.634" v="213" actId="14100"/>
        <pc:sldMkLst>
          <pc:docMk/>
          <pc:sldMk cId="2455834253" sldId="257"/>
        </pc:sldMkLst>
        <pc:spChg chg="add del">
          <ac:chgData name="Cecilia Paolini" userId="5f1327291e59a3b7" providerId="LiveId" clId="{764363B6-DDB2-45AC-A3E2-ADC822704BC7}" dt="2022-07-18T14:08:45.122" v="205" actId="26606"/>
          <ac:spMkLst>
            <pc:docMk/>
            <pc:sldMk cId="2455834253" sldId="257"/>
            <ac:spMk id="8" creationId="{32BC26D8-82FB-445E-AA49-62A77D7C1EE0}"/>
          </ac:spMkLst>
        </pc:spChg>
        <pc:spChg chg="add del">
          <ac:chgData name="Cecilia Paolini" userId="5f1327291e59a3b7" providerId="LiveId" clId="{764363B6-DDB2-45AC-A3E2-ADC822704BC7}" dt="2022-07-18T14:08:45.122" v="205" actId="26606"/>
          <ac:spMkLst>
            <pc:docMk/>
            <pc:sldMk cId="2455834253" sldId="257"/>
            <ac:spMk id="10" creationId="{CB44330D-EA18-4254-AA95-EB49948539B8}"/>
          </ac:spMkLst>
        </pc:spChg>
        <pc:picChg chg="add mod">
          <ac:chgData name="Cecilia Paolini" userId="5f1327291e59a3b7" providerId="LiveId" clId="{764363B6-DDB2-45AC-A3E2-ADC822704BC7}" dt="2022-07-18T14:09:17.445" v="210" actId="1076"/>
          <ac:picMkLst>
            <pc:docMk/>
            <pc:sldMk cId="2455834253" sldId="257"/>
            <ac:picMk id="3" creationId="{ECB29612-2C99-45BD-E152-D7DBCE8D1726}"/>
          </ac:picMkLst>
        </pc:picChg>
        <pc:picChg chg="add mod">
          <ac:chgData name="Cecilia Paolini" userId="5f1327291e59a3b7" providerId="LiveId" clId="{764363B6-DDB2-45AC-A3E2-ADC822704BC7}" dt="2022-07-18T14:09:55.634" v="213" actId="14100"/>
          <ac:picMkLst>
            <pc:docMk/>
            <pc:sldMk cId="2455834253" sldId="257"/>
            <ac:picMk id="5" creationId="{84AD9B7A-9615-F536-FF81-955A2AC72A54}"/>
          </ac:picMkLst>
        </pc:picChg>
      </pc:sldChg>
      <pc:sldChg chg="delSp del mod">
        <pc:chgData name="Cecilia Paolini" userId="5f1327291e59a3b7" providerId="LiveId" clId="{764363B6-DDB2-45AC-A3E2-ADC822704BC7}" dt="2022-07-18T13:39:56.391" v="31" actId="47"/>
        <pc:sldMkLst>
          <pc:docMk/>
          <pc:sldMk cId="3584098227" sldId="257"/>
        </pc:sldMkLst>
        <pc:picChg chg="del">
          <ac:chgData name="Cecilia Paolini" userId="5f1327291e59a3b7" providerId="LiveId" clId="{764363B6-DDB2-45AC-A3E2-ADC822704BC7}" dt="2022-07-18T13:39:53.259" v="30" actId="478"/>
          <ac:picMkLst>
            <pc:docMk/>
            <pc:sldMk cId="3584098227" sldId="257"/>
            <ac:picMk id="5" creationId="{7F349E7C-8A2B-D561-4D76-E91B07F22FE7}"/>
          </ac:picMkLst>
        </pc:picChg>
      </pc:sldChg>
      <pc:sldChg chg="addSp modSp new mod ord setBg">
        <pc:chgData name="Cecilia Paolini" userId="5f1327291e59a3b7" providerId="LiveId" clId="{764363B6-DDB2-45AC-A3E2-ADC822704BC7}" dt="2022-07-18T14:01:51.883" v="190"/>
        <pc:sldMkLst>
          <pc:docMk/>
          <pc:sldMk cId="1626378320" sldId="258"/>
        </pc:sldMkLst>
        <pc:spChg chg="add">
          <ac:chgData name="Cecilia Paolini" userId="5f1327291e59a3b7" providerId="LiveId" clId="{764363B6-DDB2-45AC-A3E2-ADC822704BC7}" dt="2022-07-18T13:50:40.674" v="177" actId="26606"/>
          <ac:spMkLst>
            <pc:docMk/>
            <pc:sldMk cId="1626378320" sldId="258"/>
            <ac:spMk id="7" creationId="{42A4FC2C-047E-45A5-965D-8E1E3BF09BC6}"/>
          </ac:spMkLst>
        </pc:spChg>
        <pc:picChg chg="add mod">
          <ac:chgData name="Cecilia Paolini" userId="5f1327291e59a3b7" providerId="LiveId" clId="{764363B6-DDB2-45AC-A3E2-ADC822704BC7}" dt="2022-07-18T13:50:40.674" v="177" actId="26606"/>
          <ac:picMkLst>
            <pc:docMk/>
            <pc:sldMk cId="1626378320" sldId="258"/>
            <ac:picMk id="2" creationId="{4DAA7699-78F8-16CF-AE63-648C62ED4F55}"/>
          </ac:picMkLst>
        </pc:picChg>
      </pc:sldChg>
      <pc:sldChg chg="del">
        <pc:chgData name="Cecilia Paolini" userId="5f1327291e59a3b7" providerId="LiveId" clId="{764363B6-DDB2-45AC-A3E2-ADC822704BC7}" dt="2022-07-18T13:39:58.645" v="34" actId="47"/>
        <pc:sldMkLst>
          <pc:docMk/>
          <pc:sldMk cId="4159773633" sldId="258"/>
        </pc:sldMkLst>
      </pc:sldChg>
      <pc:sldChg chg="addSp delSp modSp new mod ord">
        <pc:chgData name="Cecilia Paolini" userId="5f1327291e59a3b7" providerId="LiveId" clId="{764363B6-DDB2-45AC-A3E2-ADC822704BC7}" dt="2022-07-18T21:47:21.760" v="336" actId="1076"/>
        <pc:sldMkLst>
          <pc:docMk/>
          <pc:sldMk cId="1351762004" sldId="259"/>
        </pc:sldMkLst>
        <pc:picChg chg="add del mod">
          <ac:chgData name="Cecilia Paolini" userId="5f1327291e59a3b7" providerId="LiveId" clId="{764363B6-DDB2-45AC-A3E2-ADC822704BC7}" dt="2022-07-18T21:46:55.525" v="329" actId="478"/>
          <ac:picMkLst>
            <pc:docMk/>
            <pc:sldMk cId="1351762004" sldId="259"/>
            <ac:picMk id="3" creationId="{72A5E8F0-EBF5-E4B7-FFF6-94B3AA99F92D}"/>
          </ac:picMkLst>
        </pc:picChg>
        <pc:picChg chg="add mod">
          <ac:chgData name="Cecilia Paolini" userId="5f1327291e59a3b7" providerId="LiveId" clId="{764363B6-DDB2-45AC-A3E2-ADC822704BC7}" dt="2022-07-18T21:47:03.946" v="331" actId="1076"/>
          <ac:picMkLst>
            <pc:docMk/>
            <pc:sldMk cId="1351762004" sldId="259"/>
            <ac:picMk id="5" creationId="{9FFC8A87-DB1D-43DC-EA54-802634C779AE}"/>
          </ac:picMkLst>
        </pc:picChg>
        <pc:picChg chg="add mod">
          <ac:chgData name="Cecilia Paolini" userId="5f1327291e59a3b7" providerId="LiveId" clId="{764363B6-DDB2-45AC-A3E2-ADC822704BC7}" dt="2022-07-18T21:47:21.760" v="336" actId="1076"/>
          <ac:picMkLst>
            <pc:docMk/>
            <pc:sldMk cId="1351762004" sldId="259"/>
            <ac:picMk id="7" creationId="{825803B7-6070-41C2-BBCC-62729C68F1C4}"/>
          </ac:picMkLst>
        </pc:picChg>
      </pc:sldChg>
      <pc:sldChg chg="del">
        <pc:chgData name="Cecilia Paolini" userId="5f1327291e59a3b7" providerId="LiveId" clId="{764363B6-DDB2-45AC-A3E2-ADC822704BC7}" dt="2022-07-18T13:39:58.036" v="33" actId="47"/>
        <pc:sldMkLst>
          <pc:docMk/>
          <pc:sldMk cId="2742194965" sldId="259"/>
        </pc:sldMkLst>
      </pc:sldChg>
      <pc:sldChg chg="del">
        <pc:chgData name="Cecilia Paolini" userId="5f1327291e59a3b7" providerId="LiveId" clId="{764363B6-DDB2-45AC-A3E2-ADC822704BC7}" dt="2022-07-18T13:39:57.183" v="32" actId="47"/>
        <pc:sldMkLst>
          <pc:docMk/>
          <pc:sldMk cId="1032003237" sldId="260"/>
        </pc:sldMkLst>
      </pc:sldChg>
      <pc:sldChg chg="new del ord">
        <pc:chgData name="Cecilia Paolini" userId="5f1327291e59a3b7" providerId="LiveId" clId="{764363B6-DDB2-45AC-A3E2-ADC822704BC7}" dt="2022-07-18T14:17:59.276" v="214" actId="47"/>
        <pc:sldMkLst>
          <pc:docMk/>
          <pc:sldMk cId="3781624759" sldId="260"/>
        </pc:sldMkLst>
      </pc:sldChg>
      <pc:sldChg chg="addSp modSp new mod ord">
        <pc:chgData name="Cecilia Paolini" userId="5f1327291e59a3b7" providerId="LiveId" clId="{764363B6-DDB2-45AC-A3E2-ADC822704BC7}" dt="2022-07-18T14:04:41.210" v="201" actId="1076"/>
        <pc:sldMkLst>
          <pc:docMk/>
          <pc:sldMk cId="43697361" sldId="261"/>
        </pc:sldMkLst>
        <pc:picChg chg="add mod">
          <ac:chgData name="Cecilia Paolini" userId="5f1327291e59a3b7" providerId="LiveId" clId="{764363B6-DDB2-45AC-A3E2-ADC822704BC7}" dt="2022-07-18T14:04:41.210" v="201" actId="1076"/>
          <ac:picMkLst>
            <pc:docMk/>
            <pc:sldMk cId="43697361" sldId="261"/>
            <ac:picMk id="3" creationId="{97232198-991F-19C6-18E6-F04C0C83DDD0}"/>
          </ac:picMkLst>
        </pc:picChg>
        <pc:picChg chg="add mod">
          <ac:chgData name="Cecilia Paolini" userId="5f1327291e59a3b7" providerId="LiveId" clId="{764363B6-DDB2-45AC-A3E2-ADC822704BC7}" dt="2022-07-18T14:04:04.276" v="198" actId="1076"/>
          <ac:picMkLst>
            <pc:docMk/>
            <pc:sldMk cId="43697361" sldId="261"/>
            <ac:picMk id="5" creationId="{6ECA1753-0F70-B20C-8ED2-640DD84D44D0}"/>
          </ac:picMkLst>
        </pc:picChg>
      </pc:sldChg>
      <pc:sldChg chg="del">
        <pc:chgData name="Cecilia Paolini" userId="5f1327291e59a3b7" providerId="LiveId" clId="{764363B6-DDB2-45AC-A3E2-ADC822704BC7}" dt="2022-07-18T13:39:59.245" v="35" actId="47"/>
        <pc:sldMkLst>
          <pc:docMk/>
          <pc:sldMk cId="66001220" sldId="261"/>
        </pc:sldMkLst>
      </pc:sldChg>
      <pc:sldChg chg="addSp modSp new mod">
        <pc:chgData name="Cecilia Paolini" userId="5f1327291e59a3b7" providerId="LiveId" clId="{764363B6-DDB2-45AC-A3E2-ADC822704BC7}" dt="2022-07-18T14:21:07.982" v="231" actId="1076"/>
        <pc:sldMkLst>
          <pc:docMk/>
          <pc:sldMk cId="3728482913" sldId="262"/>
        </pc:sldMkLst>
        <pc:picChg chg="add mod modCrop">
          <ac:chgData name="Cecilia Paolini" userId="5f1327291e59a3b7" providerId="LiveId" clId="{764363B6-DDB2-45AC-A3E2-ADC822704BC7}" dt="2022-07-18T14:21:04.745" v="230" actId="1076"/>
          <ac:picMkLst>
            <pc:docMk/>
            <pc:sldMk cId="3728482913" sldId="262"/>
            <ac:picMk id="2" creationId="{553D237C-02A5-4022-160B-7C32C7840BB9}"/>
          </ac:picMkLst>
        </pc:picChg>
        <pc:picChg chg="add mod modCrop">
          <ac:chgData name="Cecilia Paolini" userId="5f1327291e59a3b7" providerId="LiveId" clId="{764363B6-DDB2-45AC-A3E2-ADC822704BC7}" dt="2022-07-18T14:21:07.982" v="231" actId="1076"/>
          <ac:picMkLst>
            <pc:docMk/>
            <pc:sldMk cId="3728482913" sldId="262"/>
            <ac:picMk id="3" creationId="{FD6AC6F1-9395-1166-8695-398A03B6DA96}"/>
          </ac:picMkLst>
        </pc:picChg>
      </pc:sldChg>
      <pc:sldChg chg="del">
        <pc:chgData name="Cecilia Paolini" userId="5f1327291e59a3b7" providerId="LiveId" clId="{764363B6-DDB2-45AC-A3E2-ADC822704BC7}" dt="2022-07-18T13:39:59.902" v="36" actId="47"/>
        <pc:sldMkLst>
          <pc:docMk/>
          <pc:sldMk cId="4035082502" sldId="262"/>
        </pc:sldMkLst>
      </pc:sldChg>
      <pc:sldChg chg="del">
        <pc:chgData name="Cecilia Paolini" userId="5f1327291e59a3b7" providerId="LiveId" clId="{764363B6-DDB2-45AC-A3E2-ADC822704BC7}" dt="2022-07-18T13:40:00.455" v="37" actId="47"/>
        <pc:sldMkLst>
          <pc:docMk/>
          <pc:sldMk cId="2333187321" sldId="263"/>
        </pc:sldMkLst>
      </pc:sldChg>
      <pc:sldChg chg="addSp delSp modSp new mod setBg">
        <pc:chgData name="Cecilia Paolini" userId="5f1327291e59a3b7" providerId="LiveId" clId="{764363B6-DDB2-45AC-A3E2-ADC822704BC7}" dt="2022-07-18T21:29:45.209" v="284" actId="1076"/>
        <pc:sldMkLst>
          <pc:docMk/>
          <pc:sldMk cId="3795292106" sldId="263"/>
        </pc:sldMkLst>
        <pc:spChg chg="add del">
          <ac:chgData name="Cecilia Paolini" userId="5f1327291e59a3b7" providerId="LiveId" clId="{764363B6-DDB2-45AC-A3E2-ADC822704BC7}" dt="2022-07-18T21:28:33.710" v="266" actId="26606"/>
          <ac:spMkLst>
            <pc:docMk/>
            <pc:sldMk cId="3795292106" sldId="263"/>
            <ac:spMk id="13" creationId="{9527FCEA-6143-4C5E-8C45-8AC9237ADE89}"/>
          </ac:spMkLst>
        </pc:spChg>
        <pc:spChg chg="add del">
          <ac:chgData name="Cecilia Paolini" userId="5f1327291e59a3b7" providerId="LiveId" clId="{764363B6-DDB2-45AC-A3E2-ADC822704BC7}" dt="2022-07-18T21:28:33.710" v="266" actId="26606"/>
          <ac:spMkLst>
            <pc:docMk/>
            <pc:sldMk cId="3795292106" sldId="263"/>
            <ac:spMk id="15" creationId="{1A9F23AD-7A55-49F3-A3EC-743F47F36B0E}"/>
          </ac:spMkLst>
        </pc:spChg>
        <pc:spChg chg="add del">
          <ac:chgData name="Cecilia Paolini" userId="5f1327291e59a3b7" providerId="LiveId" clId="{764363B6-DDB2-45AC-A3E2-ADC822704BC7}" dt="2022-07-18T21:28:33.710" v="266" actId="26606"/>
          <ac:spMkLst>
            <pc:docMk/>
            <pc:sldMk cId="3795292106" sldId="263"/>
            <ac:spMk id="17" creationId="{D7D9F91F-72C9-4DB9-ABD0-A8180D8262D5}"/>
          </ac:spMkLst>
        </pc:spChg>
        <pc:spChg chg="add del">
          <ac:chgData name="Cecilia Paolini" userId="5f1327291e59a3b7" providerId="LiveId" clId="{764363B6-DDB2-45AC-A3E2-ADC822704BC7}" dt="2022-07-18T21:28:33.710" v="266" actId="26606"/>
          <ac:spMkLst>
            <pc:docMk/>
            <pc:sldMk cId="3795292106" sldId="263"/>
            <ac:spMk id="19" creationId="{BE016956-CE9F-4946-8834-A8BC3529D0F6}"/>
          </ac:spMkLst>
        </pc:spChg>
        <pc:spChg chg="add del">
          <ac:chgData name="Cecilia Paolini" userId="5f1327291e59a3b7" providerId="LiveId" clId="{764363B6-DDB2-45AC-A3E2-ADC822704BC7}" dt="2022-07-18T21:28:37.347" v="268" actId="26606"/>
          <ac:spMkLst>
            <pc:docMk/>
            <pc:sldMk cId="3795292106" sldId="263"/>
            <ac:spMk id="21" creationId="{7F23EF37-19EC-4973-A7AF-4BBF68646D7D}"/>
          </ac:spMkLst>
        </pc:spChg>
        <pc:spChg chg="add del">
          <ac:chgData name="Cecilia Paolini" userId="5f1327291e59a3b7" providerId="LiveId" clId="{764363B6-DDB2-45AC-A3E2-ADC822704BC7}" dt="2022-07-18T21:28:41.617" v="270" actId="26606"/>
          <ac:spMkLst>
            <pc:docMk/>
            <pc:sldMk cId="3795292106" sldId="263"/>
            <ac:spMk id="23" creationId="{42A4FC2C-047E-45A5-965D-8E1E3BF09BC6}"/>
          </ac:spMkLst>
        </pc:spChg>
        <pc:spChg chg="add del">
          <ac:chgData name="Cecilia Paolini" userId="5f1327291e59a3b7" providerId="LiveId" clId="{764363B6-DDB2-45AC-A3E2-ADC822704BC7}" dt="2022-07-18T21:28:54.467" v="273" actId="26606"/>
          <ac:spMkLst>
            <pc:docMk/>
            <pc:sldMk cId="3795292106" sldId="263"/>
            <ac:spMk id="25" creationId="{7F23EF37-19EC-4973-A7AF-4BBF68646D7D}"/>
          </ac:spMkLst>
        </pc:spChg>
        <pc:spChg chg="add">
          <ac:chgData name="Cecilia Paolini" userId="5f1327291e59a3b7" providerId="LiveId" clId="{764363B6-DDB2-45AC-A3E2-ADC822704BC7}" dt="2022-07-18T21:28:54.467" v="273" actId="26606"/>
          <ac:spMkLst>
            <pc:docMk/>
            <pc:sldMk cId="3795292106" sldId="263"/>
            <ac:spMk id="30" creationId="{9527FCEA-6143-4C5E-8C45-8AC9237ADE89}"/>
          </ac:spMkLst>
        </pc:spChg>
        <pc:spChg chg="add">
          <ac:chgData name="Cecilia Paolini" userId="5f1327291e59a3b7" providerId="LiveId" clId="{764363B6-DDB2-45AC-A3E2-ADC822704BC7}" dt="2022-07-18T21:28:54.467" v="273" actId="26606"/>
          <ac:spMkLst>
            <pc:docMk/>
            <pc:sldMk cId="3795292106" sldId="263"/>
            <ac:spMk id="32" creationId="{1A9F23AD-7A55-49F3-A3EC-743F47F36B0E}"/>
          </ac:spMkLst>
        </pc:spChg>
        <pc:spChg chg="add">
          <ac:chgData name="Cecilia Paolini" userId="5f1327291e59a3b7" providerId="LiveId" clId="{764363B6-DDB2-45AC-A3E2-ADC822704BC7}" dt="2022-07-18T21:28:54.467" v="273" actId="26606"/>
          <ac:spMkLst>
            <pc:docMk/>
            <pc:sldMk cId="3795292106" sldId="263"/>
            <ac:spMk id="34" creationId="{D7D9F91F-72C9-4DB9-ABD0-A8180D8262D5}"/>
          </ac:spMkLst>
        </pc:spChg>
        <pc:spChg chg="add">
          <ac:chgData name="Cecilia Paolini" userId="5f1327291e59a3b7" providerId="LiveId" clId="{764363B6-DDB2-45AC-A3E2-ADC822704BC7}" dt="2022-07-18T21:28:54.467" v="273" actId="26606"/>
          <ac:spMkLst>
            <pc:docMk/>
            <pc:sldMk cId="3795292106" sldId="263"/>
            <ac:spMk id="36" creationId="{BE016956-CE9F-4946-8834-A8BC3529D0F6}"/>
          </ac:spMkLst>
        </pc:spChg>
        <pc:picChg chg="add mod ord">
          <ac:chgData name="Cecilia Paolini" userId="5f1327291e59a3b7" providerId="LiveId" clId="{764363B6-DDB2-45AC-A3E2-ADC822704BC7}" dt="2022-07-18T21:29:38.708" v="283" actId="1076"/>
          <ac:picMkLst>
            <pc:docMk/>
            <pc:sldMk cId="3795292106" sldId="263"/>
            <ac:picMk id="2" creationId="{71DD5063-4FC4-78FA-BF3B-5A49D3E080CE}"/>
          </ac:picMkLst>
        </pc:picChg>
        <pc:picChg chg="add mod ord">
          <ac:chgData name="Cecilia Paolini" userId="5f1327291e59a3b7" providerId="LiveId" clId="{764363B6-DDB2-45AC-A3E2-ADC822704BC7}" dt="2022-07-18T21:29:45.209" v="284" actId="1076"/>
          <ac:picMkLst>
            <pc:docMk/>
            <pc:sldMk cId="3795292106" sldId="263"/>
            <ac:picMk id="4" creationId="{6B3F7F6F-0EB2-3A81-2225-D44A193957FF}"/>
          </ac:picMkLst>
        </pc:picChg>
        <pc:picChg chg="add del mod">
          <ac:chgData name="Cecilia Paolini" userId="5f1327291e59a3b7" providerId="LiveId" clId="{764363B6-DDB2-45AC-A3E2-ADC822704BC7}" dt="2022-07-18T21:22:20.087" v="247" actId="21"/>
          <ac:picMkLst>
            <pc:docMk/>
            <pc:sldMk cId="3795292106" sldId="263"/>
            <ac:picMk id="6" creationId="{A7C153A6-D160-C558-95AE-FDE8BD8286DC}"/>
          </ac:picMkLst>
        </pc:picChg>
        <pc:picChg chg="add mod ord">
          <ac:chgData name="Cecilia Paolini" userId="5f1327291e59a3b7" providerId="LiveId" clId="{764363B6-DDB2-45AC-A3E2-ADC822704BC7}" dt="2022-07-18T21:29:11.267" v="277" actId="14100"/>
          <ac:picMkLst>
            <pc:docMk/>
            <pc:sldMk cId="3795292106" sldId="263"/>
            <ac:picMk id="8" creationId="{10AD8E25-0063-0B8B-0953-80E01200863E}"/>
          </ac:picMkLst>
        </pc:picChg>
      </pc:sldChg>
      <pc:sldChg chg="del">
        <pc:chgData name="Cecilia Paolini" userId="5f1327291e59a3b7" providerId="LiveId" clId="{764363B6-DDB2-45AC-A3E2-ADC822704BC7}" dt="2022-07-18T13:40:00.934" v="38" actId="47"/>
        <pc:sldMkLst>
          <pc:docMk/>
          <pc:sldMk cId="3141726930" sldId="264"/>
        </pc:sldMkLst>
      </pc:sldChg>
      <pc:sldChg chg="addSp modSp new mod">
        <pc:chgData name="Cecilia Paolini" userId="5f1327291e59a3b7" providerId="LiveId" clId="{764363B6-DDB2-45AC-A3E2-ADC822704BC7}" dt="2022-07-18T21:22:32.278" v="251" actId="1076"/>
        <pc:sldMkLst>
          <pc:docMk/>
          <pc:sldMk cId="3514964949" sldId="264"/>
        </pc:sldMkLst>
        <pc:picChg chg="add mod">
          <ac:chgData name="Cecilia Paolini" userId="5f1327291e59a3b7" providerId="LiveId" clId="{764363B6-DDB2-45AC-A3E2-ADC822704BC7}" dt="2022-07-18T21:22:32.278" v="251" actId="1076"/>
          <ac:picMkLst>
            <pc:docMk/>
            <pc:sldMk cId="3514964949" sldId="264"/>
            <ac:picMk id="2" creationId="{1CF72632-2FC9-3D8E-91F7-F8E30175C5A1}"/>
          </ac:picMkLst>
        </pc:picChg>
      </pc:sldChg>
      <pc:sldChg chg="del">
        <pc:chgData name="Cecilia Paolini" userId="5f1327291e59a3b7" providerId="LiveId" clId="{764363B6-DDB2-45AC-A3E2-ADC822704BC7}" dt="2022-07-18T13:40:01.940" v="39" actId="47"/>
        <pc:sldMkLst>
          <pc:docMk/>
          <pc:sldMk cId="3088342223" sldId="265"/>
        </pc:sldMkLst>
      </pc:sldChg>
      <pc:sldChg chg="addSp modSp new mod ord">
        <pc:chgData name="Cecilia Paolini" userId="5f1327291e59a3b7" providerId="LiveId" clId="{764363B6-DDB2-45AC-A3E2-ADC822704BC7}" dt="2022-07-18T21:35:13.823" v="298"/>
        <pc:sldMkLst>
          <pc:docMk/>
          <pc:sldMk cId="3682957263" sldId="265"/>
        </pc:sldMkLst>
        <pc:picChg chg="add mod">
          <ac:chgData name="Cecilia Paolini" userId="5f1327291e59a3b7" providerId="LiveId" clId="{764363B6-DDB2-45AC-A3E2-ADC822704BC7}" dt="2022-07-18T21:35:08.697" v="296" actId="14100"/>
          <ac:picMkLst>
            <pc:docMk/>
            <pc:sldMk cId="3682957263" sldId="265"/>
            <ac:picMk id="3" creationId="{7C0B2C04-D476-7F53-30F2-F31AE01CED8E}"/>
          </ac:picMkLst>
        </pc:picChg>
      </pc:sldChg>
      <pc:sldChg chg="addSp modSp new mod ord">
        <pc:chgData name="Cecilia Paolini" userId="5f1327291e59a3b7" providerId="LiveId" clId="{764363B6-DDB2-45AC-A3E2-ADC822704BC7}" dt="2022-07-18T21:35:30.432" v="304" actId="14100"/>
        <pc:sldMkLst>
          <pc:docMk/>
          <pc:sldMk cId="2889891282" sldId="266"/>
        </pc:sldMkLst>
        <pc:picChg chg="add mod">
          <ac:chgData name="Cecilia Paolini" userId="5f1327291e59a3b7" providerId="LiveId" clId="{764363B6-DDB2-45AC-A3E2-ADC822704BC7}" dt="2022-07-18T21:35:30.432" v="304" actId="14100"/>
          <ac:picMkLst>
            <pc:docMk/>
            <pc:sldMk cId="2889891282" sldId="266"/>
            <ac:picMk id="3" creationId="{9A36CF0A-FE58-8F29-C04F-CBB351D04DD4}"/>
          </ac:picMkLst>
        </pc:picChg>
      </pc:sldChg>
      <pc:sldChg chg="addSp modSp new mod ord">
        <pc:chgData name="Cecilia Paolini" userId="5f1327291e59a3b7" providerId="LiveId" clId="{764363B6-DDB2-45AC-A3E2-ADC822704BC7}" dt="2022-07-18T21:36:19.041" v="310" actId="14100"/>
        <pc:sldMkLst>
          <pc:docMk/>
          <pc:sldMk cId="253021466" sldId="267"/>
        </pc:sldMkLst>
        <pc:picChg chg="add mod">
          <ac:chgData name="Cecilia Paolini" userId="5f1327291e59a3b7" providerId="LiveId" clId="{764363B6-DDB2-45AC-A3E2-ADC822704BC7}" dt="2022-07-18T21:36:19.041" v="310" actId="14100"/>
          <ac:picMkLst>
            <pc:docMk/>
            <pc:sldMk cId="253021466" sldId="267"/>
            <ac:picMk id="3" creationId="{CA6D34B1-CF39-19A9-A501-28AB3F4CF773}"/>
          </ac:picMkLst>
        </pc:picChg>
      </pc:sldChg>
      <pc:sldChg chg="addSp delSp modSp new mod setBg">
        <pc:chgData name="Cecilia Paolini" userId="5f1327291e59a3b7" providerId="LiveId" clId="{764363B6-DDB2-45AC-A3E2-ADC822704BC7}" dt="2022-07-18T21:37:16.495" v="317" actId="26606"/>
        <pc:sldMkLst>
          <pc:docMk/>
          <pc:sldMk cId="868288167" sldId="268"/>
        </pc:sldMkLst>
        <pc:spChg chg="add del">
          <ac:chgData name="Cecilia Paolini" userId="5f1327291e59a3b7" providerId="LiveId" clId="{764363B6-DDB2-45AC-A3E2-ADC822704BC7}" dt="2022-07-18T21:37:16.495" v="317" actId="26606"/>
          <ac:spMkLst>
            <pc:docMk/>
            <pc:sldMk cId="868288167" sldId="268"/>
            <ac:spMk id="8" creationId="{01D0AF59-99C3-4251-AB9A-C966C6AD4400}"/>
          </ac:spMkLst>
        </pc:spChg>
        <pc:spChg chg="add del">
          <ac:chgData name="Cecilia Paolini" userId="5f1327291e59a3b7" providerId="LiveId" clId="{764363B6-DDB2-45AC-A3E2-ADC822704BC7}" dt="2022-07-18T21:37:16.495" v="317" actId="26606"/>
          <ac:spMkLst>
            <pc:docMk/>
            <pc:sldMk cId="868288167" sldId="268"/>
            <ac:spMk id="10" creationId="{1855405F-37A2-4869-9154-F8BE3BECE6C3}"/>
          </ac:spMkLst>
        </pc:spChg>
        <pc:picChg chg="add mod">
          <ac:chgData name="Cecilia Paolini" userId="5f1327291e59a3b7" providerId="LiveId" clId="{764363B6-DDB2-45AC-A3E2-ADC822704BC7}" dt="2022-07-18T21:37:16.495" v="317" actId="26606"/>
          <ac:picMkLst>
            <pc:docMk/>
            <pc:sldMk cId="868288167" sldId="268"/>
            <ac:picMk id="3" creationId="{961C5DCB-C67E-02F8-44E4-AF73830C14A3}"/>
          </ac:picMkLst>
        </pc:picChg>
      </pc:sldChg>
      <pc:sldChg chg="addSp modSp new mod">
        <pc:chgData name="Cecilia Paolini" userId="5f1327291e59a3b7" providerId="LiveId" clId="{764363B6-DDB2-45AC-A3E2-ADC822704BC7}" dt="2022-07-18T21:41:42.720" v="325" actId="1076"/>
        <pc:sldMkLst>
          <pc:docMk/>
          <pc:sldMk cId="2228157747" sldId="269"/>
        </pc:sldMkLst>
        <pc:picChg chg="add mod">
          <ac:chgData name="Cecilia Paolini" userId="5f1327291e59a3b7" providerId="LiveId" clId="{764363B6-DDB2-45AC-A3E2-ADC822704BC7}" dt="2022-07-18T21:41:42.720" v="325" actId="1076"/>
          <ac:picMkLst>
            <pc:docMk/>
            <pc:sldMk cId="2228157747" sldId="269"/>
            <ac:picMk id="2" creationId="{868A5FBD-8651-C4EA-0E73-67EFEE26F28B}"/>
          </ac:picMkLst>
        </pc:picChg>
        <pc:picChg chg="add mod">
          <ac:chgData name="Cecilia Paolini" userId="5f1327291e59a3b7" providerId="LiveId" clId="{764363B6-DDB2-45AC-A3E2-ADC822704BC7}" dt="2022-07-18T21:41:38.598" v="324" actId="14100"/>
          <ac:picMkLst>
            <pc:docMk/>
            <pc:sldMk cId="2228157747" sldId="269"/>
            <ac:picMk id="3" creationId="{B8302D9C-9FA6-9E45-D7EF-A6578C681273}"/>
          </ac:picMkLst>
        </pc:picChg>
      </pc:sldChg>
      <pc:sldChg chg="addSp modSp new del mod">
        <pc:chgData name="Cecilia Paolini" userId="5f1327291e59a3b7" providerId="LiveId" clId="{764363B6-DDB2-45AC-A3E2-ADC822704BC7}" dt="2022-07-21T04:13:11.883" v="337" actId="47"/>
        <pc:sldMkLst>
          <pc:docMk/>
          <pc:sldMk cId="3292833898" sldId="270"/>
        </pc:sldMkLst>
        <pc:picChg chg="add mod">
          <ac:chgData name="Cecilia Paolini" userId="5f1327291e59a3b7" providerId="LiveId" clId="{764363B6-DDB2-45AC-A3E2-ADC822704BC7}" dt="2022-07-18T21:45:56.139" v="328" actId="962"/>
          <ac:picMkLst>
            <pc:docMk/>
            <pc:sldMk cId="3292833898" sldId="270"/>
            <ac:picMk id="3" creationId="{91501648-6588-01AC-3CBB-DB76BA58636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945F71-9FEA-D9F5-6354-9244933E583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58F7BD3-C064-4BB9-F930-F58A72A6DA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B6347F7-0E81-73D0-8163-566DF5BD7315}"/>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66B22CE3-9557-981D-A3A3-9F8162BE2A0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DD58B6A-5819-11FC-7052-C69BE3F709E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844374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9709C9-1E88-1D74-D962-8978B3A213B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8A470A3-4F76-AB87-35B2-43A8486BB54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3087D7C-B51E-6064-236D-DB915D2103B8}"/>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A27C22FC-3A83-69C6-AE76-D54702B38AC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93AFBCE-D99C-4C4A-6720-2D904471D8F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418338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ACFEF57-608E-E051-7790-4B0CC32F853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FF0E90F-C340-91FC-4F96-3B131461C06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FBDA93-ECC9-C7D4-C592-9FC8219A4FBB}"/>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291C3C70-ABE1-99F4-3F4C-F0A94FD11AE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EA20730-5E24-6E0C-35EA-00FFB160F7EB}"/>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370317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4DF575-5D72-F78B-28FA-40C1FECCF96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B5AADD1-E56B-D077-9118-26ED2A690C6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39C5C8C-F791-B3D6-A8BE-58E8213B8A1A}"/>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3338D772-40B4-9EF0-2D2C-DDB0CAE81C5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56D8875-1A2D-8EC9-9951-9D1852F59BFA}"/>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899344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38654D-5DFB-BA22-1C82-49A7A7145C7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4D9C79C-D8BC-EE89-55B3-CDA17E7972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03156D3-6E0B-AEC8-84AE-84D0BC535536}"/>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AEE831EC-C0BE-E845-F92F-C92F58AB634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5740FF8-B18D-271B-FC40-DB108087031C}"/>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58245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01D422-CC7F-8B0D-38BC-3DC1305A5EF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7E7CB66-B462-514E-134C-F3E72AF9D00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512F69C-45FC-BC0C-9AE9-FBA1FB9E475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F27BAF5-83A2-A00D-0C7A-8D4899186D71}"/>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6" name="Segnaposto piè di pagina 5">
            <a:extLst>
              <a:ext uri="{FF2B5EF4-FFF2-40B4-BE49-F238E27FC236}">
                <a16:creationId xmlns:a16="http://schemas.microsoft.com/office/drawing/2014/main" id="{43039A1F-3FF1-6C00-4492-2B59E839ABA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D4DEE1C-9228-5375-EB5A-96F3C7B9DC1C}"/>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524037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D7E1B4-1C29-BA7E-89D2-A2C5BDA1E36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2F82DB3-9032-9AB8-95E8-152F8B1E3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52DCAEA-C7A9-1F6D-97E8-490F5B90162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C425493-478B-20F4-8F85-87529A1645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089391C-CA3F-64AD-2C84-45CB7560B7A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9F6E9F7-99B2-D4B6-5D99-AF3C85E97232}"/>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8" name="Segnaposto piè di pagina 7">
            <a:extLst>
              <a:ext uri="{FF2B5EF4-FFF2-40B4-BE49-F238E27FC236}">
                <a16:creationId xmlns:a16="http://schemas.microsoft.com/office/drawing/2014/main" id="{231155A4-F76D-E161-2792-0EDC99BE0C4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EA5F769-7439-1F35-32BB-3435E583B35E}"/>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7340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56603C-7547-362A-7A3F-5326B2C3040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5A3561B-456E-114F-B408-526686101210}"/>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4" name="Segnaposto piè di pagina 3">
            <a:extLst>
              <a:ext uri="{FF2B5EF4-FFF2-40B4-BE49-F238E27FC236}">
                <a16:creationId xmlns:a16="http://schemas.microsoft.com/office/drawing/2014/main" id="{75D5EBD4-B64E-CFBC-E279-9DA1C74DE9E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5B4920E-3545-16A3-AF01-19F12035C700}"/>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3308095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72D042C-3997-7FBB-1461-9FC75924E21F}"/>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3" name="Segnaposto piè di pagina 2">
            <a:extLst>
              <a:ext uri="{FF2B5EF4-FFF2-40B4-BE49-F238E27FC236}">
                <a16:creationId xmlns:a16="http://schemas.microsoft.com/office/drawing/2014/main" id="{7210A966-9D07-38CA-7C51-A2EC2F1A590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81AC78E-E1C6-1E31-8BC5-413926A18A1E}"/>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118077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7A051E-E5B5-CD51-06F6-270DDD963C6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0A798EE-CEA0-0F76-C00F-688E2664C8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597EE01-B28C-E0ED-4272-2308EA6254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5279872-E741-E25F-8E88-34937F7A7842}"/>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6" name="Segnaposto piè di pagina 5">
            <a:extLst>
              <a:ext uri="{FF2B5EF4-FFF2-40B4-BE49-F238E27FC236}">
                <a16:creationId xmlns:a16="http://schemas.microsoft.com/office/drawing/2014/main" id="{1A2ADD5F-4F0F-41BF-B760-8682A4D0C6C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44D49FC-6EB8-07D3-A72C-1FCC9B06995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57105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E9829E-FECA-C5A3-CDC2-E6EBEB4785B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D1942E4-04F0-C163-7DEA-B8257392EA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E74330B-A833-B374-83F2-C36D71732E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7BDBD52-75CA-492B-F0E8-EA6ECFEA1129}"/>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6" name="Segnaposto piè di pagina 5">
            <a:extLst>
              <a:ext uri="{FF2B5EF4-FFF2-40B4-BE49-F238E27FC236}">
                <a16:creationId xmlns:a16="http://schemas.microsoft.com/office/drawing/2014/main" id="{0733491A-4AFA-A7D7-8813-0C6976A4B52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7B8376C-3F77-D7E6-EEEF-85FAB08CD225}"/>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1447720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37C2EFF-17B6-7516-B34E-D381394D68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0569D4E-1A46-0C0B-6F3C-D664174763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F20C574-A17B-173A-05ED-DB77E31F9E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6F278A67-372B-FE5B-DBD7-0DAE87B586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245E440-68CF-D306-5855-07C1439D87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48277D-F2E7-429D-B300-C0178CAEFE44}" type="slidenum">
              <a:rPr lang="it-IT" smtClean="0"/>
              <a:t>‹N›</a:t>
            </a:fld>
            <a:endParaRPr lang="it-IT"/>
          </a:p>
        </p:txBody>
      </p:sp>
    </p:spTree>
    <p:extLst>
      <p:ext uri="{BB962C8B-B14F-4D97-AF65-F5344CB8AC3E}">
        <p14:creationId xmlns:p14="http://schemas.microsoft.com/office/powerpoint/2010/main" val="1029721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7A8576-6A82-4B04-1860-0BBEA58CD7C8}"/>
              </a:ext>
            </a:extLst>
          </p:cNvPr>
          <p:cNvSpPr>
            <a:spLocks noGrp="1"/>
          </p:cNvSpPr>
          <p:nvPr>
            <p:ph type="ctrTitle"/>
          </p:nvPr>
        </p:nvSpPr>
        <p:spPr>
          <a:xfrm>
            <a:off x="6096000" y="1290953"/>
            <a:ext cx="6096000" cy="3443068"/>
          </a:xfrm>
        </p:spPr>
        <p:txBody>
          <a:bodyPr vert="horz" lIns="91440" tIns="45720" rIns="91440" bIns="45720" rtlCol="0" anchor="b">
            <a:normAutofit/>
          </a:bodyPr>
          <a:lstStyle/>
          <a:p>
            <a:r>
              <a:rPr lang="en-US" sz="2600" kern="1200" dirty="0">
                <a:solidFill>
                  <a:schemeClr val="tx1"/>
                </a:solidFill>
                <a:latin typeface="Times New Roman" panose="02020603050405020304" pitchFamily="18" charset="0"/>
                <a:cs typeface="Times New Roman" panose="02020603050405020304" pitchFamily="18" charset="0"/>
              </a:rPr>
              <a:t>DIAGNOSTICA PER I BENI CULTURALI</a:t>
            </a: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r>
              <a:rPr lang="en-US" sz="2600" kern="1200" dirty="0">
                <a:solidFill>
                  <a:schemeClr val="tx1"/>
                </a:solidFill>
                <a:latin typeface="Times New Roman" panose="02020603050405020304" pitchFamily="18" charset="0"/>
                <a:cs typeface="Times New Roman" panose="02020603050405020304" pitchFamily="18" charset="0"/>
              </a:rPr>
              <a:t>MEDIA, ARTI, CULTURE (LM-65)</a:t>
            </a: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r>
              <a:rPr lang="en-US" sz="2600" kern="1200" dirty="0" err="1">
                <a:solidFill>
                  <a:schemeClr val="tx1"/>
                </a:solidFill>
                <a:latin typeface="Times New Roman" panose="02020603050405020304" pitchFamily="18" charset="0"/>
                <a:cs typeface="Times New Roman" panose="02020603050405020304" pitchFamily="18" charset="0"/>
              </a:rPr>
              <a:t>Università</a:t>
            </a:r>
            <a:r>
              <a:rPr lang="en-US" sz="2600" kern="1200" dirty="0">
                <a:solidFill>
                  <a:schemeClr val="tx1"/>
                </a:solidFill>
                <a:latin typeface="Times New Roman" panose="02020603050405020304" pitchFamily="18" charset="0"/>
                <a:cs typeface="Times New Roman" panose="02020603050405020304" pitchFamily="18" charset="0"/>
              </a:rPr>
              <a:t> di Teramo</a:t>
            </a:r>
          </a:p>
        </p:txBody>
      </p:sp>
      <p:sp>
        <p:nvSpPr>
          <p:cNvPr id="3" name="Sottotitolo 2">
            <a:extLst>
              <a:ext uri="{FF2B5EF4-FFF2-40B4-BE49-F238E27FC236}">
                <a16:creationId xmlns:a16="http://schemas.microsoft.com/office/drawing/2014/main" id="{FF99F7C7-9135-F3DD-06FF-52960E97AF13}"/>
              </a:ext>
            </a:extLst>
          </p:cNvPr>
          <p:cNvSpPr>
            <a:spLocks noGrp="1"/>
          </p:cNvSpPr>
          <p:nvPr>
            <p:ph type="subTitle" idx="1"/>
          </p:nvPr>
        </p:nvSpPr>
        <p:spPr>
          <a:xfrm>
            <a:off x="194840" y="4462581"/>
            <a:ext cx="4272564" cy="766381"/>
          </a:xfrm>
        </p:spPr>
        <p:txBody>
          <a:bodyPr vert="horz" lIns="91440" tIns="45720" rIns="91440" bIns="45720" rtlCol="0">
            <a:noAutofit/>
          </a:bodyPr>
          <a:lstStyle/>
          <a:p>
            <a:pPr algn="l"/>
            <a:r>
              <a:rPr lang="en-US" sz="2000" kern="1200" dirty="0">
                <a:solidFill>
                  <a:schemeClr val="tx1"/>
                </a:solidFill>
                <a:latin typeface="Times New Roman" panose="02020603050405020304" pitchFamily="18" charset="0"/>
                <a:cs typeface="Times New Roman" panose="02020603050405020304" pitchFamily="18" charset="0"/>
              </a:rPr>
              <a:t>Cecilia Paolini</a:t>
            </a:r>
          </a:p>
          <a:p>
            <a:pPr algn="l"/>
            <a:r>
              <a:rPr lang="en-US" sz="2000" kern="1200" dirty="0" err="1">
                <a:solidFill>
                  <a:schemeClr val="tx1"/>
                </a:solidFill>
                <a:latin typeface="Times New Roman" panose="02020603050405020304" pitchFamily="18" charset="0"/>
                <a:cs typeface="Times New Roman" panose="02020603050405020304" pitchFamily="18" charset="0"/>
              </a:rPr>
              <a:t>Università</a:t>
            </a:r>
            <a:r>
              <a:rPr lang="en-US" sz="2000" kern="1200" dirty="0">
                <a:solidFill>
                  <a:schemeClr val="tx1"/>
                </a:solidFill>
                <a:latin typeface="Times New Roman" panose="02020603050405020304" pitchFamily="18" charset="0"/>
                <a:cs typeface="Times New Roman" panose="02020603050405020304" pitchFamily="18" charset="0"/>
              </a:rPr>
              <a:t> di Teramo</a:t>
            </a:r>
          </a:p>
          <a:p>
            <a:pPr algn="l"/>
            <a:endParaRPr lang="en-US" sz="2000" kern="1200" dirty="0">
              <a:solidFill>
                <a:schemeClr val="tx1"/>
              </a:solidFill>
              <a:latin typeface="Times New Roman" panose="02020603050405020304" pitchFamily="18" charset="0"/>
              <a:cs typeface="Times New Roman" panose="02020603050405020304" pitchFamily="18" charset="0"/>
            </a:endParaRPr>
          </a:p>
          <a:p>
            <a:pPr algn="l"/>
            <a:endParaRPr lang="en-US" sz="2000" kern="1200" dirty="0">
              <a:solidFill>
                <a:schemeClr val="tx1"/>
              </a:solidFill>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675354"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6" name="CasellaDiTesto 5">
            <a:extLst>
              <a:ext uri="{FF2B5EF4-FFF2-40B4-BE49-F238E27FC236}">
                <a16:creationId xmlns:a16="http://schemas.microsoft.com/office/drawing/2014/main" id="{73D65DFE-B5CC-1CC2-3D3D-2F61A7938C63}"/>
              </a:ext>
            </a:extLst>
          </p:cNvPr>
          <p:cNvSpPr txBox="1"/>
          <p:nvPr/>
        </p:nvSpPr>
        <p:spPr>
          <a:xfrm>
            <a:off x="7400924" y="5450103"/>
            <a:ext cx="4386263" cy="1369606"/>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kern="1200">
                <a:solidFill>
                  <a:schemeClr val="tx1"/>
                </a:solidFill>
                <a:latin typeface="Times New Roman" panose="02020603050405020304" pitchFamily="18" charset="0"/>
                <a:cs typeface="Times New Roman" panose="02020603050405020304" pitchFamily="18" charset="0"/>
              </a:rPr>
              <a:t>XIII Lezione</a:t>
            </a:r>
            <a:endParaRPr lang="en-US" sz="2400" i="1" kern="1200" dirty="0">
              <a:solidFill>
                <a:schemeClr val="tx1"/>
              </a:solidFill>
              <a:latin typeface="Times New Roman" panose="02020603050405020304" pitchFamily="18" charset="0"/>
              <a:cs typeface="Times New Roman" panose="02020603050405020304" pitchFamily="18" charset="0"/>
            </a:endParaRPr>
          </a:p>
          <a:p>
            <a:pPr algn="ctr"/>
            <a:r>
              <a:rPr lang="en-US" sz="2400" i="1" kern="1200" dirty="0">
                <a:solidFill>
                  <a:schemeClr val="tx1"/>
                </a:solidFill>
                <a:latin typeface="Times New Roman" panose="02020603050405020304" pitchFamily="18" charset="0"/>
                <a:cs typeface="Times New Roman" panose="02020603050405020304" pitchFamily="18" charset="0"/>
              </a:rPr>
              <a:t>RIFLETTOGRAFIA UV</a:t>
            </a:r>
          </a:p>
          <a:p>
            <a:endParaRPr lang="it-IT" sz="2400" dirty="0"/>
          </a:p>
        </p:txBody>
      </p:sp>
    </p:spTree>
    <p:extLst>
      <p:ext uri="{BB962C8B-B14F-4D97-AF65-F5344CB8AC3E}">
        <p14:creationId xmlns:p14="http://schemas.microsoft.com/office/powerpoint/2010/main" val="2288057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4782829"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25EC63D4-81A3-C1A9-5A74-4282CA511AA1}"/>
              </a:ext>
            </a:extLst>
          </p:cNvPr>
          <p:cNvSpPr txBox="1"/>
          <p:nvPr/>
        </p:nvSpPr>
        <p:spPr>
          <a:xfrm>
            <a:off x="6096000" y="263471"/>
            <a:ext cx="5969431" cy="584775"/>
          </a:xfrm>
          <a:prstGeom prst="rect">
            <a:avLst/>
          </a:prstGeom>
          <a:noFill/>
        </p:spPr>
        <p:txBody>
          <a:bodyPr wrap="square" rtlCol="0">
            <a:spAutoFit/>
          </a:bodyPr>
          <a:lstStyle/>
          <a:p>
            <a:pPr algn="ctr"/>
            <a:r>
              <a:rPr lang="it-IT" sz="3200" dirty="0">
                <a:latin typeface="Times New Roman" panose="02020603050405020304" pitchFamily="18" charset="0"/>
                <a:cs typeface="Times New Roman" panose="02020603050405020304" pitchFamily="18" charset="0"/>
              </a:rPr>
              <a:t>RIFLETTOGRAFIA UV</a:t>
            </a:r>
          </a:p>
        </p:txBody>
      </p:sp>
      <p:sp>
        <p:nvSpPr>
          <p:cNvPr id="3" name="CasellaDiTesto 2">
            <a:extLst>
              <a:ext uri="{FF2B5EF4-FFF2-40B4-BE49-F238E27FC236}">
                <a16:creationId xmlns:a16="http://schemas.microsoft.com/office/drawing/2014/main" id="{8A91BF1E-27BB-564B-2FF7-38BDF612AB69}"/>
              </a:ext>
            </a:extLst>
          </p:cNvPr>
          <p:cNvSpPr txBox="1"/>
          <p:nvPr/>
        </p:nvSpPr>
        <p:spPr>
          <a:xfrm>
            <a:off x="7911885" y="5615442"/>
            <a:ext cx="3952068" cy="1077218"/>
          </a:xfrm>
          <a:prstGeom prst="rect">
            <a:avLst/>
          </a:prstGeom>
          <a:noFill/>
        </p:spPr>
        <p:txBody>
          <a:bodyPr wrap="square" rtlCol="0">
            <a:spAutoFit/>
          </a:bodyPr>
          <a:lstStyle/>
          <a:p>
            <a:pPr algn="ctr"/>
            <a:r>
              <a:rPr lang="it-IT" sz="3200" i="1" dirty="0">
                <a:latin typeface="Times New Roman" panose="02020603050405020304" pitchFamily="18" charset="0"/>
                <a:cs typeface="Times New Roman" panose="02020603050405020304" pitchFamily="18" charset="0"/>
              </a:rPr>
              <a:t>CARATTERI GENERALI</a:t>
            </a:r>
          </a:p>
        </p:txBody>
      </p:sp>
      <p:sp>
        <p:nvSpPr>
          <p:cNvPr id="6" name="CasellaDiTesto 5">
            <a:extLst>
              <a:ext uri="{FF2B5EF4-FFF2-40B4-BE49-F238E27FC236}">
                <a16:creationId xmlns:a16="http://schemas.microsoft.com/office/drawing/2014/main" id="{BEE9A422-84AF-D4C6-1D96-E0C034F8DA72}"/>
              </a:ext>
            </a:extLst>
          </p:cNvPr>
          <p:cNvSpPr txBox="1"/>
          <p:nvPr/>
        </p:nvSpPr>
        <p:spPr>
          <a:xfrm>
            <a:off x="69743" y="1397116"/>
            <a:ext cx="8291593" cy="3970318"/>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Tecnica ancora molto poco applicata e soltanto in funzione di comparazione con la Fluorescenza Indotta da Radiazione Ultravioletta e con la Riflettografia IR.</a:t>
            </a:r>
          </a:p>
          <a:p>
            <a:r>
              <a:rPr lang="it-IT" dirty="0">
                <a:latin typeface="Times New Roman" panose="02020603050405020304" pitchFamily="18" charset="0"/>
                <a:cs typeface="Times New Roman" panose="02020603050405020304" pitchFamily="18" charset="0"/>
              </a:rPr>
              <a:t>Come nella Riflettografia Infrarossa, l’analisi permette di ottenere ulteriori informazioni sulla composizione della tavolozza cromatica e sul suo stato di conservazione. </a:t>
            </a:r>
          </a:p>
          <a:p>
            <a:r>
              <a:rPr lang="it-IT" dirty="0">
                <a:latin typeface="Times New Roman" panose="02020603050405020304" pitchFamily="18" charset="0"/>
                <a:cs typeface="Times New Roman" panose="02020603050405020304" pitchFamily="18" charset="0"/>
              </a:rPr>
              <a:t>Si tratta di una ripresa dello spettro ultravioletto riflesso dal soggetto.</a:t>
            </a:r>
          </a:p>
          <a:p>
            <a:r>
              <a:rPr lang="it-IT" dirty="0">
                <a:latin typeface="Times New Roman" panose="02020603050405020304" pitchFamily="18" charset="0"/>
                <a:cs typeface="Times New Roman" panose="02020603050405020304" pitchFamily="18" charset="0"/>
              </a:rPr>
              <a:t>La ripresa riguarda la radiazione primaria che dall’opera raggiunge il sensore, pulita della componente del visibile e, dunque, della fluorescenza. </a:t>
            </a:r>
          </a:p>
          <a:p>
            <a:r>
              <a:rPr lang="it-IT" dirty="0">
                <a:latin typeface="Times New Roman" panose="02020603050405020304" pitchFamily="18" charset="0"/>
                <a:cs typeface="Times New Roman" panose="02020603050405020304" pitchFamily="18" charset="0"/>
              </a:rPr>
              <a:t>In altre parole, rispetto alla UVF (Fluorescenza Indotta da Radiazione Ultravioletta), è necessario sopprimere la radiazione visibile di fluorescenza al fine di registrare solamente quella ultravioletta.</a:t>
            </a:r>
          </a:p>
          <a:p>
            <a:r>
              <a:rPr lang="it-IT" dirty="0">
                <a:latin typeface="Times New Roman" panose="02020603050405020304" pitchFamily="18" charset="0"/>
                <a:cs typeface="Times New Roman" panose="02020603050405020304" pitchFamily="18" charset="0"/>
              </a:rPr>
              <a:t>In generale, davanti all’obiettivo della fotocamera vengono posti filtri trasparenti alle lunghezze d’onda inferiore ai 400 nm.</a:t>
            </a:r>
          </a:p>
          <a:p>
            <a:r>
              <a:rPr lang="it-IT" dirty="0">
                <a:latin typeface="Times New Roman" panose="02020603050405020304" pitchFamily="18" charset="0"/>
                <a:cs typeface="Times New Roman" panose="02020603050405020304" pitchFamily="18" charset="0"/>
              </a:rPr>
              <a:t>L’oggetto di indagine si illumina con una lampada di Wood e si registra la </a:t>
            </a:r>
            <a:r>
              <a:rPr lang="it-IT" dirty="0" err="1">
                <a:latin typeface="Times New Roman" panose="02020603050405020304" pitchFamily="18" charset="0"/>
                <a:cs typeface="Times New Roman" panose="02020603050405020304" pitchFamily="18" charset="0"/>
              </a:rPr>
              <a:t>riemissione</a:t>
            </a:r>
            <a:r>
              <a:rPr lang="it-IT" dirty="0">
                <a:latin typeface="Times New Roman" panose="02020603050405020304" pitchFamily="18" charset="0"/>
                <a:cs typeface="Times New Roman" panose="02020603050405020304" pitchFamily="18" charset="0"/>
              </a:rPr>
              <a:t> di radiazione Ultravioletta della superficie d’indagine.  </a:t>
            </a:r>
          </a:p>
        </p:txBody>
      </p:sp>
      <p:pic>
        <p:nvPicPr>
          <p:cNvPr id="8" name="Immagine 7" descr="Immagine che contiene testo, schermata, lampada&#10;&#10;Descrizione generata automaticamente">
            <a:extLst>
              <a:ext uri="{FF2B5EF4-FFF2-40B4-BE49-F238E27FC236}">
                <a16:creationId xmlns:a16="http://schemas.microsoft.com/office/drawing/2014/main" id="{AECE5B53-84C8-F856-E96C-43FD47CFD3B2}"/>
              </a:ext>
            </a:extLst>
          </p:cNvPr>
          <p:cNvPicPr>
            <a:picLocks noChangeAspect="1"/>
          </p:cNvPicPr>
          <p:nvPr/>
        </p:nvPicPr>
        <p:blipFill rotWithShape="1">
          <a:blip r:embed="rId3">
            <a:extLst>
              <a:ext uri="{28A0092B-C50C-407E-A947-70E740481C1C}">
                <a14:useLocalDpi xmlns:a14="http://schemas.microsoft.com/office/drawing/2010/main" val="0"/>
              </a:ext>
            </a:extLst>
          </a:blip>
          <a:srcRect l="6288"/>
          <a:stretch/>
        </p:blipFill>
        <p:spPr>
          <a:xfrm>
            <a:off x="8737909" y="1317905"/>
            <a:ext cx="2862572" cy="4026036"/>
          </a:xfrm>
          <a:prstGeom prst="rect">
            <a:avLst/>
          </a:prstGeom>
        </p:spPr>
      </p:pic>
    </p:spTree>
    <p:extLst>
      <p:ext uri="{BB962C8B-B14F-4D97-AF65-F5344CB8AC3E}">
        <p14:creationId xmlns:p14="http://schemas.microsoft.com/office/powerpoint/2010/main" val="2222555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377846"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25EC63D4-81A3-C1A9-5A74-4282CA511AA1}"/>
              </a:ext>
            </a:extLst>
          </p:cNvPr>
          <p:cNvSpPr txBox="1"/>
          <p:nvPr/>
        </p:nvSpPr>
        <p:spPr>
          <a:xfrm>
            <a:off x="6096000" y="263471"/>
            <a:ext cx="5969431" cy="584775"/>
          </a:xfrm>
          <a:prstGeom prst="rect">
            <a:avLst/>
          </a:prstGeom>
          <a:noFill/>
        </p:spPr>
        <p:txBody>
          <a:bodyPr wrap="square" rtlCol="0">
            <a:spAutoFit/>
          </a:bodyPr>
          <a:lstStyle/>
          <a:p>
            <a:pPr algn="ctr"/>
            <a:r>
              <a:rPr lang="it-IT" sz="3200" dirty="0">
                <a:latin typeface="Times New Roman" panose="02020603050405020304" pitchFamily="18" charset="0"/>
                <a:cs typeface="Times New Roman" panose="02020603050405020304" pitchFamily="18" charset="0"/>
              </a:rPr>
              <a:t>RIFLETTOGRAFIA UV</a:t>
            </a:r>
          </a:p>
        </p:txBody>
      </p:sp>
      <p:sp>
        <p:nvSpPr>
          <p:cNvPr id="3" name="CasellaDiTesto 2">
            <a:extLst>
              <a:ext uri="{FF2B5EF4-FFF2-40B4-BE49-F238E27FC236}">
                <a16:creationId xmlns:a16="http://schemas.microsoft.com/office/drawing/2014/main" id="{8A91BF1E-27BB-564B-2FF7-38BDF612AB69}"/>
              </a:ext>
            </a:extLst>
          </p:cNvPr>
          <p:cNvSpPr txBox="1"/>
          <p:nvPr/>
        </p:nvSpPr>
        <p:spPr>
          <a:xfrm>
            <a:off x="7919634" y="5731679"/>
            <a:ext cx="3952068" cy="584775"/>
          </a:xfrm>
          <a:prstGeom prst="rect">
            <a:avLst/>
          </a:prstGeom>
          <a:noFill/>
        </p:spPr>
        <p:txBody>
          <a:bodyPr wrap="square" rtlCol="0">
            <a:spAutoFit/>
          </a:bodyPr>
          <a:lstStyle/>
          <a:p>
            <a:pPr algn="ctr"/>
            <a:r>
              <a:rPr lang="it-IT" sz="3200" i="1" dirty="0">
                <a:latin typeface="Times New Roman" panose="02020603050405020304" pitchFamily="18" charset="0"/>
                <a:cs typeface="Times New Roman" panose="02020603050405020304" pitchFamily="18" charset="0"/>
              </a:rPr>
              <a:t>FOCHEGGIATURA</a:t>
            </a:r>
          </a:p>
        </p:txBody>
      </p:sp>
      <p:sp>
        <p:nvSpPr>
          <p:cNvPr id="6" name="CasellaDiTesto 5">
            <a:extLst>
              <a:ext uri="{FF2B5EF4-FFF2-40B4-BE49-F238E27FC236}">
                <a16:creationId xmlns:a16="http://schemas.microsoft.com/office/drawing/2014/main" id="{BEE9A422-84AF-D4C6-1D96-E0C034F8DA72}"/>
              </a:ext>
            </a:extLst>
          </p:cNvPr>
          <p:cNvSpPr txBox="1"/>
          <p:nvPr/>
        </p:nvSpPr>
        <p:spPr>
          <a:xfrm>
            <a:off x="154455" y="1662367"/>
            <a:ext cx="6731445" cy="3416320"/>
          </a:xfrm>
          <a:prstGeom prst="rect">
            <a:avLst/>
          </a:prstGeom>
          <a:noFill/>
        </p:spPr>
        <p:txBody>
          <a:bodyPr wrap="square" rtlCol="0">
            <a:spAutoFit/>
          </a:bodyPr>
          <a:lstStyle/>
          <a:p>
            <a:pPr algn="l"/>
            <a:r>
              <a:rPr lang="it-IT" dirty="0">
                <a:latin typeface="Times New Roman" panose="02020603050405020304" pitchFamily="18" charset="0"/>
                <a:cs typeface="Times New Roman" panose="02020603050405020304" pitchFamily="18" charset="0"/>
              </a:rPr>
              <a:t>L</a:t>
            </a:r>
            <a:r>
              <a:rPr lang="it-IT" sz="1800" b="0" i="0" u="none" strike="noStrike" baseline="0" dirty="0">
                <a:latin typeface="Times New Roman" panose="02020603050405020304" pitchFamily="18" charset="0"/>
                <a:cs typeface="Times New Roman" panose="02020603050405020304" pitchFamily="18" charset="0"/>
              </a:rPr>
              <a:t>a differente lunghezza d’onda delle radiazioni coinvolte porterà</a:t>
            </a:r>
            <a:r>
              <a:rPr lang="it-IT" dirty="0">
                <a:latin typeface="Times New Roman" panose="02020603050405020304" pitchFamily="18" charset="0"/>
                <a:cs typeface="Times New Roman" panose="02020603050405020304" pitchFamily="18" charset="0"/>
              </a:rPr>
              <a:t> </a:t>
            </a:r>
            <a:r>
              <a:rPr lang="it-IT" sz="1800" b="0" i="0" u="none" strike="noStrike" baseline="0" dirty="0">
                <a:latin typeface="Times New Roman" panose="02020603050405020304" pitchFamily="18" charset="0"/>
                <a:cs typeface="Times New Roman" panose="02020603050405020304" pitchFamily="18" charset="0"/>
              </a:rPr>
              <a:t>a una differente focheggiatura.</a:t>
            </a:r>
          </a:p>
          <a:p>
            <a:pPr algn="l"/>
            <a:r>
              <a:rPr lang="it-IT" sz="1800" b="0" i="0" u="none" strike="noStrike" baseline="0" dirty="0">
                <a:latin typeface="Times New Roman" panose="02020603050405020304" pitchFamily="18" charset="0"/>
                <a:cs typeface="Times New Roman" panose="02020603050405020304" pitchFamily="18" charset="0"/>
              </a:rPr>
              <a:t>Come nel caso dell’infrarosso, dove le lunghezze d’onda vengono </a:t>
            </a:r>
            <a:r>
              <a:rPr lang="it-IT" dirty="0">
                <a:latin typeface="Times New Roman" panose="02020603050405020304" pitchFamily="18" charset="0"/>
                <a:cs typeface="Times New Roman" panose="02020603050405020304" pitchFamily="18" charset="0"/>
              </a:rPr>
              <a:t>messe a fuoco dietro il sensore e quindi richiedevano una correzione come se il soggetto fosse più vicino, in questa situazione bisognerà operare al contrario e focheggiare come se il soggetto sia più distante dalla fotocamera.</a:t>
            </a:r>
          </a:p>
          <a:p>
            <a:pPr algn="l"/>
            <a:r>
              <a:rPr lang="it-IT" dirty="0">
                <a:latin typeface="Times New Roman" panose="02020603050405020304" pitchFamily="18" charset="0"/>
                <a:cs typeface="Times New Roman" panose="02020603050405020304" pitchFamily="18" charset="0"/>
              </a:rPr>
              <a:t>Essendo questo un problema risolto, nello spettro visibile, dalle lenti apocromatiche, al pari esistono lenti, seppur estremamente costose, disegnate per poter mettere a fuoco senza distinzioni sia lo spettro del visibile che quello dell’ultravioletto oppure tutto lo</a:t>
            </a:r>
          </a:p>
          <a:p>
            <a:pPr algn="l"/>
            <a:r>
              <a:rPr lang="it-IT" dirty="0">
                <a:latin typeface="Times New Roman" panose="02020603050405020304" pitchFamily="18" charset="0"/>
                <a:cs typeface="Times New Roman" panose="02020603050405020304" pitchFamily="18" charset="0"/>
              </a:rPr>
              <a:t>spettro esteso dall’UVA sino al vicino infrarosso (310nm-1100nm).</a:t>
            </a:r>
          </a:p>
        </p:txBody>
      </p:sp>
      <p:pic>
        <p:nvPicPr>
          <p:cNvPr id="9" name="Immagine 8">
            <a:extLst>
              <a:ext uri="{FF2B5EF4-FFF2-40B4-BE49-F238E27FC236}">
                <a16:creationId xmlns:a16="http://schemas.microsoft.com/office/drawing/2014/main" id="{B7BC6F5E-B057-A972-B4DC-D40B32B2BC57}"/>
              </a:ext>
            </a:extLst>
          </p:cNvPr>
          <p:cNvPicPr>
            <a:picLocks noChangeAspect="1"/>
          </p:cNvPicPr>
          <p:nvPr/>
        </p:nvPicPr>
        <p:blipFill>
          <a:blip r:embed="rId3"/>
          <a:stretch>
            <a:fillRect/>
          </a:stretch>
        </p:blipFill>
        <p:spPr>
          <a:xfrm>
            <a:off x="7172685" y="1554423"/>
            <a:ext cx="4699017" cy="3524263"/>
          </a:xfrm>
          <a:prstGeom prst="rect">
            <a:avLst/>
          </a:prstGeom>
        </p:spPr>
      </p:pic>
    </p:spTree>
    <p:extLst>
      <p:ext uri="{BB962C8B-B14F-4D97-AF65-F5344CB8AC3E}">
        <p14:creationId xmlns:p14="http://schemas.microsoft.com/office/powerpoint/2010/main" val="640057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569884"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25EC63D4-81A3-C1A9-5A74-4282CA511AA1}"/>
              </a:ext>
            </a:extLst>
          </p:cNvPr>
          <p:cNvSpPr txBox="1"/>
          <p:nvPr/>
        </p:nvSpPr>
        <p:spPr>
          <a:xfrm>
            <a:off x="6096000" y="263471"/>
            <a:ext cx="5969431" cy="584775"/>
          </a:xfrm>
          <a:prstGeom prst="rect">
            <a:avLst/>
          </a:prstGeom>
          <a:noFill/>
        </p:spPr>
        <p:txBody>
          <a:bodyPr wrap="square" rtlCol="0">
            <a:spAutoFit/>
          </a:bodyPr>
          <a:lstStyle/>
          <a:p>
            <a:pPr algn="ctr"/>
            <a:r>
              <a:rPr lang="it-IT" sz="3200" dirty="0">
                <a:latin typeface="Times New Roman" panose="02020603050405020304" pitchFamily="18" charset="0"/>
                <a:cs typeface="Times New Roman" panose="02020603050405020304" pitchFamily="18" charset="0"/>
              </a:rPr>
              <a:t>RIFLETTOGRAFIA UV</a:t>
            </a:r>
          </a:p>
        </p:txBody>
      </p:sp>
      <p:sp>
        <p:nvSpPr>
          <p:cNvPr id="3" name="CasellaDiTesto 2">
            <a:extLst>
              <a:ext uri="{FF2B5EF4-FFF2-40B4-BE49-F238E27FC236}">
                <a16:creationId xmlns:a16="http://schemas.microsoft.com/office/drawing/2014/main" id="{8A91BF1E-27BB-564B-2FF7-38BDF612AB69}"/>
              </a:ext>
            </a:extLst>
          </p:cNvPr>
          <p:cNvSpPr txBox="1"/>
          <p:nvPr/>
        </p:nvSpPr>
        <p:spPr>
          <a:xfrm>
            <a:off x="8085477" y="6305445"/>
            <a:ext cx="3952068" cy="584775"/>
          </a:xfrm>
          <a:prstGeom prst="rect">
            <a:avLst/>
          </a:prstGeom>
          <a:noFill/>
        </p:spPr>
        <p:txBody>
          <a:bodyPr wrap="square" rtlCol="0">
            <a:spAutoFit/>
          </a:bodyPr>
          <a:lstStyle/>
          <a:p>
            <a:pPr algn="ctr"/>
            <a:r>
              <a:rPr lang="it-IT" sz="3200" i="1" dirty="0">
                <a:latin typeface="Times New Roman" panose="02020603050405020304" pitchFamily="18" charset="0"/>
                <a:cs typeface="Times New Roman" panose="02020603050405020304" pitchFamily="18" charset="0"/>
              </a:rPr>
              <a:t>FUNZIONAMENTO</a:t>
            </a:r>
          </a:p>
        </p:txBody>
      </p:sp>
      <p:sp>
        <p:nvSpPr>
          <p:cNvPr id="6" name="CasellaDiTesto 5">
            <a:extLst>
              <a:ext uri="{FF2B5EF4-FFF2-40B4-BE49-F238E27FC236}">
                <a16:creationId xmlns:a16="http://schemas.microsoft.com/office/drawing/2014/main" id="{BEE9A422-84AF-D4C6-1D96-E0C034F8DA72}"/>
              </a:ext>
            </a:extLst>
          </p:cNvPr>
          <p:cNvSpPr txBox="1"/>
          <p:nvPr/>
        </p:nvSpPr>
        <p:spPr>
          <a:xfrm>
            <a:off x="58862" y="1259360"/>
            <a:ext cx="12153513" cy="2246769"/>
          </a:xfrm>
          <a:prstGeom prst="rect">
            <a:avLst/>
          </a:prstGeom>
          <a:noFill/>
        </p:spPr>
        <p:txBody>
          <a:bodyPr wrap="square" rtlCol="0">
            <a:spAutoFit/>
          </a:bodyPr>
          <a:lstStyle/>
          <a:p>
            <a:pPr algn="l"/>
            <a:r>
              <a:rPr lang="it-IT" sz="2000" dirty="0">
                <a:latin typeface="Times New Roman" panose="02020603050405020304" pitchFamily="18" charset="0"/>
                <a:cs typeface="Times New Roman" panose="02020603050405020304" pitchFamily="18" charset="0"/>
              </a:rPr>
              <a:t>Vengono</a:t>
            </a:r>
            <a:r>
              <a:rPr lang="it-IT" sz="2000" b="0" i="0" u="none" strike="noStrike" baseline="0" dirty="0">
                <a:latin typeface="Times New Roman" panose="02020603050405020304" pitchFamily="18" charset="0"/>
                <a:cs typeface="Times New Roman" panose="02020603050405020304" pitchFamily="18" charset="0"/>
              </a:rPr>
              <a:t> utilizzate fotocamere alle quali sono stati tolti i filtri UV-IR </a:t>
            </a:r>
            <a:r>
              <a:rPr lang="it-IT" sz="2000" b="0" i="0" u="none" strike="noStrike" baseline="0" dirty="0" err="1">
                <a:latin typeface="Times New Roman" panose="02020603050405020304" pitchFamily="18" charset="0"/>
                <a:cs typeface="Times New Roman" panose="02020603050405020304" pitchFamily="18" charset="0"/>
              </a:rPr>
              <a:t>Cut</a:t>
            </a:r>
            <a:endParaRPr lang="it-IT" sz="2000" b="0" i="0" u="none" strike="noStrike" baseline="0" dirty="0">
              <a:latin typeface="Times New Roman" panose="02020603050405020304" pitchFamily="18" charset="0"/>
              <a:cs typeface="Times New Roman" panose="02020603050405020304" pitchFamily="18" charset="0"/>
            </a:endParaRPr>
          </a:p>
          <a:p>
            <a:pPr algn="l"/>
            <a:r>
              <a:rPr lang="it-IT" sz="2000" b="0" i="0" u="none" strike="noStrike" baseline="0" dirty="0">
                <a:latin typeface="Times New Roman" panose="02020603050405020304" pitchFamily="18" charset="0"/>
                <a:cs typeface="Times New Roman" panose="02020603050405020304" pitchFamily="18" charset="0"/>
              </a:rPr>
              <a:t>e la registrazione si avrà circa fino ai 300nm, limite dipendente dalla trasparenza dei vetri ottici, più che della sensibilità del silicio. Per registrare al di sotto di tali lunghezze d’onda, infatti,</a:t>
            </a:r>
            <a:r>
              <a:rPr lang="it-IT" sz="2000" dirty="0">
                <a:latin typeface="Times New Roman" panose="02020603050405020304" pitchFamily="18" charset="0"/>
                <a:cs typeface="Times New Roman" panose="02020603050405020304" pitchFamily="18" charset="0"/>
              </a:rPr>
              <a:t> </a:t>
            </a:r>
            <a:r>
              <a:rPr lang="it-IT" sz="2000" b="0" i="0" u="none" strike="noStrike" baseline="0" dirty="0">
                <a:latin typeface="Times New Roman" panose="02020603050405020304" pitchFamily="18" charset="0"/>
                <a:cs typeface="Times New Roman" panose="02020603050405020304" pitchFamily="18" charset="0"/>
              </a:rPr>
              <a:t>sono d’obbligo le lenti in quarzo (trasparente all’incirca fino ai 200nm), prodotti dal costo </a:t>
            </a:r>
            <a:r>
              <a:rPr lang="it-IT" sz="2000" dirty="0">
                <a:latin typeface="Times New Roman" panose="02020603050405020304" pitchFamily="18" charset="0"/>
                <a:cs typeface="Times New Roman" panose="02020603050405020304" pitchFamily="18" charset="0"/>
              </a:rPr>
              <a:t>molto elevato e dalla scarsa applicazione.</a:t>
            </a:r>
          </a:p>
          <a:p>
            <a:pPr algn="l"/>
            <a:r>
              <a:rPr lang="it-IT" sz="2000" dirty="0">
                <a:latin typeface="Times New Roman" panose="02020603050405020304" pitchFamily="18" charset="0"/>
                <a:cs typeface="Times New Roman" panose="02020603050405020304" pitchFamily="18" charset="0"/>
              </a:rPr>
              <a:t>Davanti all’ottica si dovrà porre un filtro Vis </a:t>
            </a:r>
            <a:r>
              <a:rPr lang="it-IT" sz="2000" dirty="0" err="1">
                <a:latin typeface="Times New Roman" panose="02020603050405020304" pitchFamily="18" charset="0"/>
                <a:cs typeface="Times New Roman" panose="02020603050405020304" pitchFamily="18" charset="0"/>
              </a:rPr>
              <a:t>Cut</a:t>
            </a:r>
            <a:r>
              <a:rPr lang="it-IT" sz="2000" dirty="0">
                <a:latin typeface="Times New Roman" panose="02020603050405020304" pitchFamily="18" charset="0"/>
                <a:cs typeface="Times New Roman" panose="02020603050405020304" pitchFamily="18" charset="0"/>
              </a:rPr>
              <a:t>, in grado di fermare le radiazioni del visibile e, qualora presenti, dell’</a:t>
            </a:r>
            <a:r>
              <a:rPr lang="it-IT" sz="2000" dirty="0" err="1">
                <a:latin typeface="Times New Roman" panose="02020603050405020304" pitchFamily="18" charset="0"/>
                <a:cs typeface="Times New Roman" panose="02020603050405020304" pitchFamily="18" charset="0"/>
              </a:rPr>
              <a:t>infrarosso.In</a:t>
            </a:r>
            <a:r>
              <a:rPr lang="it-IT" sz="2000" dirty="0">
                <a:latin typeface="Times New Roman" panose="02020603050405020304" pitchFamily="18" charset="0"/>
                <a:cs typeface="Times New Roman" panose="02020603050405020304" pitchFamily="18" charset="0"/>
              </a:rPr>
              <a:t> questo caso le esposizioni richieste sono molto lunghe (nell’ordine dei diversi minuti), da qui l’alta influenza sull’opera del procedimento.</a:t>
            </a:r>
          </a:p>
        </p:txBody>
      </p:sp>
      <p:pic>
        <p:nvPicPr>
          <p:cNvPr id="7" name="Immagine 6">
            <a:extLst>
              <a:ext uri="{FF2B5EF4-FFF2-40B4-BE49-F238E27FC236}">
                <a16:creationId xmlns:a16="http://schemas.microsoft.com/office/drawing/2014/main" id="{205366DB-406B-DB7D-8836-D2AAEC8580A3}"/>
              </a:ext>
            </a:extLst>
          </p:cNvPr>
          <p:cNvPicPr>
            <a:picLocks noChangeAspect="1"/>
          </p:cNvPicPr>
          <p:nvPr/>
        </p:nvPicPr>
        <p:blipFill>
          <a:blip r:embed="rId3"/>
          <a:stretch>
            <a:fillRect/>
          </a:stretch>
        </p:blipFill>
        <p:spPr>
          <a:xfrm>
            <a:off x="2632943" y="3429000"/>
            <a:ext cx="6117056" cy="2995743"/>
          </a:xfrm>
          <a:prstGeom prst="rect">
            <a:avLst/>
          </a:prstGeom>
        </p:spPr>
      </p:pic>
    </p:spTree>
    <p:extLst>
      <p:ext uri="{BB962C8B-B14F-4D97-AF65-F5344CB8AC3E}">
        <p14:creationId xmlns:p14="http://schemas.microsoft.com/office/powerpoint/2010/main" val="3380168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4088012"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25EC63D4-81A3-C1A9-5A74-4282CA511AA1}"/>
              </a:ext>
            </a:extLst>
          </p:cNvPr>
          <p:cNvSpPr txBox="1"/>
          <p:nvPr/>
        </p:nvSpPr>
        <p:spPr>
          <a:xfrm>
            <a:off x="6096000" y="263471"/>
            <a:ext cx="5969431" cy="584775"/>
          </a:xfrm>
          <a:prstGeom prst="rect">
            <a:avLst/>
          </a:prstGeom>
          <a:noFill/>
        </p:spPr>
        <p:txBody>
          <a:bodyPr wrap="square" rtlCol="0">
            <a:spAutoFit/>
          </a:bodyPr>
          <a:lstStyle/>
          <a:p>
            <a:pPr algn="ctr"/>
            <a:r>
              <a:rPr lang="it-IT" sz="3200" dirty="0">
                <a:latin typeface="Times New Roman" panose="02020603050405020304" pitchFamily="18" charset="0"/>
                <a:cs typeface="Times New Roman" panose="02020603050405020304" pitchFamily="18" charset="0"/>
              </a:rPr>
              <a:t>RIFLETTOGRAFIA UV</a:t>
            </a:r>
          </a:p>
        </p:txBody>
      </p:sp>
      <p:sp>
        <p:nvSpPr>
          <p:cNvPr id="3" name="CasellaDiTesto 2">
            <a:extLst>
              <a:ext uri="{FF2B5EF4-FFF2-40B4-BE49-F238E27FC236}">
                <a16:creationId xmlns:a16="http://schemas.microsoft.com/office/drawing/2014/main" id="{8A91BF1E-27BB-564B-2FF7-38BDF612AB69}"/>
              </a:ext>
            </a:extLst>
          </p:cNvPr>
          <p:cNvSpPr txBox="1"/>
          <p:nvPr/>
        </p:nvSpPr>
        <p:spPr>
          <a:xfrm>
            <a:off x="7837504" y="5942365"/>
            <a:ext cx="3952068" cy="584775"/>
          </a:xfrm>
          <a:prstGeom prst="rect">
            <a:avLst/>
          </a:prstGeom>
          <a:noFill/>
        </p:spPr>
        <p:txBody>
          <a:bodyPr wrap="square" rtlCol="0">
            <a:spAutoFit/>
          </a:bodyPr>
          <a:lstStyle/>
          <a:p>
            <a:pPr algn="ctr"/>
            <a:r>
              <a:rPr lang="it-IT" sz="3200" i="1" dirty="0">
                <a:latin typeface="Times New Roman" panose="02020603050405020304" pitchFamily="18" charset="0"/>
                <a:cs typeface="Times New Roman" panose="02020603050405020304" pitchFamily="18" charset="0"/>
              </a:rPr>
              <a:t>ESITI</a:t>
            </a:r>
          </a:p>
        </p:txBody>
      </p:sp>
      <p:sp>
        <p:nvSpPr>
          <p:cNvPr id="6" name="CasellaDiTesto 5">
            <a:extLst>
              <a:ext uri="{FF2B5EF4-FFF2-40B4-BE49-F238E27FC236}">
                <a16:creationId xmlns:a16="http://schemas.microsoft.com/office/drawing/2014/main" id="{BEE9A422-84AF-D4C6-1D96-E0C034F8DA72}"/>
              </a:ext>
            </a:extLst>
          </p:cNvPr>
          <p:cNvSpPr txBox="1"/>
          <p:nvPr/>
        </p:nvSpPr>
        <p:spPr>
          <a:xfrm>
            <a:off x="38487" y="1340508"/>
            <a:ext cx="6687777" cy="4093428"/>
          </a:xfrm>
          <a:prstGeom prst="rect">
            <a:avLst/>
          </a:prstGeom>
          <a:noFill/>
        </p:spPr>
        <p:txBody>
          <a:bodyPr wrap="square" rtlCol="0">
            <a:spAutoFit/>
          </a:bodyPr>
          <a:lstStyle/>
          <a:p>
            <a:pPr algn="l"/>
            <a:r>
              <a:rPr lang="it-IT" sz="2000" dirty="0">
                <a:latin typeface="Times New Roman" panose="02020603050405020304" pitchFamily="18" charset="0"/>
                <a:cs typeface="Times New Roman" panose="02020603050405020304" pitchFamily="18" charset="0"/>
              </a:rPr>
              <a:t>Poiché le radiazioni ultraviolette non hanno potere penetrante, le informazioni che possono essere tratte dalla Riflettografia Ultravioletta non riguardano l’indagine sugli strati sottostanti alla superficie visibile. Sono, però, utili alla comprensione della superficie pittorica «svelata» dalle vernici che insistono sull’opera, dunque è utile per un’indagine preventiva alla pulitura superficiale. Gli esiti, dunque, sono:</a:t>
            </a:r>
          </a:p>
          <a:p>
            <a:pPr marL="457200" indent="-457200" algn="l">
              <a:buAutoNum type="arabicPeriod"/>
            </a:pPr>
            <a:r>
              <a:rPr lang="it-IT" sz="2000" dirty="0">
                <a:latin typeface="Times New Roman" panose="02020603050405020304" pitchFamily="18" charset="0"/>
                <a:cs typeface="Times New Roman" panose="02020603050405020304" pitchFamily="18" charset="0"/>
              </a:rPr>
              <a:t>Recupero della leggibilità di un testo (iscrizione, etichetta, timbro, stampo…)</a:t>
            </a:r>
          </a:p>
          <a:p>
            <a:pPr marL="457200" indent="-457200" algn="l">
              <a:buAutoNum type="arabicPeriod"/>
            </a:pPr>
            <a:r>
              <a:rPr lang="it-IT" sz="2000" dirty="0">
                <a:latin typeface="Times New Roman" panose="02020603050405020304" pitchFamily="18" charset="0"/>
                <a:cs typeface="Times New Roman" panose="02020603050405020304" pitchFamily="18" charset="0"/>
              </a:rPr>
              <a:t>Caratterizzazione dei materiali originali e di restauro</a:t>
            </a:r>
          </a:p>
          <a:p>
            <a:pPr marL="457200" indent="-457200" algn="l">
              <a:buAutoNum type="arabicPeriod"/>
            </a:pPr>
            <a:r>
              <a:rPr lang="it-IT" sz="2000" dirty="0">
                <a:latin typeface="Times New Roman" panose="02020603050405020304" pitchFamily="18" charset="0"/>
                <a:cs typeface="Times New Roman" panose="02020603050405020304" pitchFamily="18" charset="0"/>
              </a:rPr>
              <a:t>Confronto con le immagini di Fluorescenza </a:t>
            </a:r>
          </a:p>
          <a:p>
            <a:pPr marL="457200" indent="-457200" algn="l">
              <a:buAutoNum type="arabicPeriod"/>
            </a:pPr>
            <a:r>
              <a:rPr lang="it-IT" sz="2000" dirty="0">
                <a:latin typeface="Times New Roman" panose="02020603050405020304" pitchFamily="18" charset="0"/>
                <a:cs typeface="Times New Roman" panose="02020603050405020304" pitchFamily="18" charset="0"/>
              </a:rPr>
              <a:t>Individuazione di aree caratterizzate dalla presenza di attacco biologico </a:t>
            </a:r>
            <a:r>
              <a:rPr lang="it-IT" sz="2000">
                <a:latin typeface="Times New Roman" panose="02020603050405020304" pitchFamily="18" charset="0"/>
                <a:cs typeface="Times New Roman" panose="02020603050405020304" pitchFamily="18" charset="0"/>
              </a:rPr>
              <a:t>(degrado)</a:t>
            </a:r>
            <a:endParaRPr lang="it-IT" sz="2000" dirty="0">
              <a:latin typeface="Times New Roman" panose="02020603050405020304" pitchFamily="18" charset="0"/>
              <a:cs typeface="Times New Roman" panose="02020603050405020304" pitchFamily="18" charset="0"/>
            </a:endParaRPr>
          </a:p>
        </p:txBody>
      </p:sp>
      <p:pic>
        <p:nvPicPr>
          <p:cNvPr id="8" name="Immagine 7">
            <a:extLst>
              <a:ext uri="{FF2B5EF4-FFF2-40B4-BE49-F238E27FC236}">
                <a16:creationId xmlns:a16="http://schemas.microsoft.com/office/drawing/2014/main" id="{FD020973-836D-FE8F-B45A-15008876439B}"/>
              </a:ext>
            </a:extLst>
          </p:cNvPr>
          <p:cNvPicPr>
            <a:picLocks noChangeAspect="1"/>
          </p:cNvPicPr>
          <p:nvPr/>
        </p:nvPicPr>
        <p:blipFill>
          <a:blip r:embed="rId3"/>
          <a:stretch>
            <a:fillRect/>
          </a:stretch>
        </p:blipFill>
        <p:spPr>
          <a:xfrm>
            <a:off x="6561633" y="1479966"/>
            <a:ext cx="5503798" cy="3684790"/>
          </a:xfrm>
          <a:prstGeom prst="rect">
            <a:avLst/>
          </a:prstGeom>
        </p:spPr>
      </p:pic>
    </p:spTree>
    <p:extLst>
      <p:ext uri="{BB962C8B-B14F-4D97-AF65-F5344CB8AC3E}">
        <p14:creationId xmlns:p14="http://schemas.microsoft.com/office/powerpoint/2010/main" val="187491829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1204</TotalTime>
  <Words>559</Words>
  <Application>Microsoft Office PowerPoint</Application>
  <PresentationFormat>Widescreen</PresentationFormat>
  <Paragraphs>38</Paragraphs>
  <Slides>5</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5</vt:i4>
      </vt:variant>
    </vt:vector>
  </HeadingPairs>
  <TitlesOfParts>
    <vt:vector size="10" baseType="lpstr">
      <vt:lpstr>Arial</vt:lpstr>
      <vt:lpstr>Calibri</vt:lpstr>
      <vt:lpstr>Calibri Light</vt:lpstr>
      <vt:lpstr>Times New Roman</vt:lpstr>
      <vt:lpstr>Tema di Office</vt:lpstr>
      <vt:lpstr>DIAGNOSTICA PER I BENI CULTURALI   MEDIA, ARTI, CULTURE (LM-65)  Università di Teramo</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L’EVOLUZIONE DEL RITRATTO DI GRUPPO DALLE FIANDRE CATTOLICHE ALLA REPUBBLICA DELLE PROVINCE UNITE RIFORMATE</dc:title>
  <dc:creator>Cecilia Paolini</dc:creator>
  <cp:lastModifiedBy>Cecilia Paolini</cp:lastModifiedBy>
  <cp:revision>19</cp:revision>
  <dcterms:created xsi:type="dcterms:W3CDTF">2022-04-26T11:54:05Z</dcterms:created>
  <dcterms:modified xsi:type="dcterms:W3CDTF">2023-08-04T18:25:20Z</dcterms:modified>
</cp:coreProperties>
</file>