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74" r:id="rId16"/>
    <p:sldId id="275" r:id="rId17"/>
    <p:sldId id="277" r:id="rId18"/>
    <p:sldId id="278" r:id="rId19"/>
    <p:sldId id="276" r:id="rId20"/>
    <p:sldId id="279" r:id="rId21"/>
    <p:sldId id="280" r:id="rId22"/>
    <p:sldId id="273" r:id="rId23"/>
    <p:sldId id="286" r:id="rId24"/>
    <p:sldId id="285" r:id="rId25"/>
    <p:sldId id="284" r:id="rId26"/>
    <p:sldId id="283" r:id="rId27"/>
    <p:sldId id="282" r:id="rId28"/>
    <p:sldId id="281" r:id="rId29"/>
    <p:sldId id="290" r:id="rId30"/>
    <p:sldId id="289" r:id="rId31"/>
    <p:sldId id="294" r:id="rId32"/>
    <p:sldId id="293" r:id="rId33"/>
    <p:sldId id="292" r:id="rId34"/>
    <p:sldId id="291" r:id="rId35"/>
    <p:sldId id="288" r:id="rId36"/>
    <p:sldId id="296" r:id="rId37"/>
    <p:sldId id="287" r:id="rId38"/>
    <p:sldId id="295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ARTI, CULTURE (LM-65)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67972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FALSO COLORE TECNICA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2022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176997" y="2250138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800 IN SCALA DI GRIGI</a:t>
            </a:r>
          </a:p>
        </p:txBody>
      </p:sp>
      <p:pic>
        <p:nvPicPr>
          <p:cNvPr id="3" name="Immagine 2" descr="Immagine che contiene testo, monitor, elettronico, schermo&#10;&#10;Descrizione generata automaticamente">
            <a:extLst>
              <a:ext uri="{FF2B5EF4-FFF2-40B4-BE49-F238E27FC236}">
                <a16:creationId xmlns:a16="http://schemas.microsoft.com/office/drawing/2014/main" id="{6531B47B-8DE9-8BFB-F2B4-20E4C0232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64" y="728870"/>
            <a:ext cx="9085188" cy="51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7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80603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360 NM SCARICARE IL COLORE</a:t>
            </a:r>
          </a:p>
        </p:txBody>
      </p:sp>
      <p:pic>
        <p:nvPicPr>
          <p:cNvPr id="3" name="Immagine 2" descr="Immagine che contiene testo, monitor, elettronico, schermo&#10;&#10;Descrizione generata automaticamente">
            <a:extLst>
              <a:ext uri="{FF2B5EF4-FFF2-40B4-BE49-F238E27FC236}">
                <a16:creationId xmlns:a16="http://schemas.microsoft.com/office/drawing/2014/main" id="{8BC7B7B4-4DFB-B160-E8F8-CB1F56FAF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0" y="645476"/>
            <a:ext cx="8990093" cy="51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5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497971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360 NM IN SCALA DI GRIGI</a:t>
            </a:r>
          </a:p>
        </p:txBody>
      </p:sp>
      <p:pic>
        <p:nvPicPr>
          <p:cNvPr id="3" name="Immagine 2" descr="Immagine che contiene testo, monitor, elettronico, interni&#10;&#10;Descrizione generata automaticamente">
            <a:extLst>
              <a:ext uri="{FF2B5EF4-FFF2-40B4-BE49-F238E27FC236}">
                <a16:creationId xmlns:a16="http://schemas.microsoft.com/office/drawing/2014/main" id="{91B7BA1D-3AE5-E926-3A48-43DBD7D57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11" y="808382"/>
            <a:ext cx="8968861" cy="51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5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24164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05408" y="2475424"/>
            <a:ext cx="249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SELEZIONARE LE TRE IMMAGINI PER RITAGLARLE INSIEME</a:t>
            </a:r>
          </a:p>
        </p:txBody>
      </p:sp>
      <p:pic>
        <p:nvPicPr>
          <p:cNvPr id="3" name="Immagine 2" descr="Immagine che contiene testo, elettronico, schermo, centro divertimenti&#10;&#10;Descrizione generata automaticamente">
            <a:extLst>
              <a:ext uri="{FF2B5EF4-FFF2-40B4-BE49-F238E27FC236}">
                <a16:creationId xmlns:a16="http://schemas.microsoft.com/office/drawing/2014/main" id="{EA6FBA14-DC21-2735-E03A-47FFCCD6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1" y="645476"/>
            <a:ext cx="9201516" cy="52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78225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SELEZIONARE LA TAGLIERINA</a:t>
            </a:r>
          </a:p>
        </p:txBody>
      </p:sp>
      <p:pic>
        <p:nvPicPr>
          <p:cNvPr id="3" name="Immagine 2" descr="Immagine che contiene testo, monitor, elettronico, schermo&#10;&#10;Descrizione generata automaticamente">
            <a:extLst>
              <a:ext uri="{FF2B5EF4-FFF2-40B4-BE49-F238E27FC236}">
                <a16:creationId xmlns:a16="http://schemas.microsoft.com/office/drawing/2014/main" id="{41338712-7C21-0E7D-DD6B-CA9A7965B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71" y="781878"/>
            <a:ext cx="8422121" cy="47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7185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SELEZIONARE IL RIQUADRO DA RITAGLIARE</a:t>
            </a:r>
          </a:p>
        </p:txBody>
      </p:sp>
      <p:pic>
        <p:nvPicPr>
          <p:cNvPr id="3" name="Immagine 2" descr="Immagine che contiene testo, monitor, elettronico, schermo&#10;&#10;Descrizione generata automaticamente">
            <a:extLst>
              <a:ext uri="{FF2B5EF4-FFF2-40B4-BE49-F238E27FC236}">
                <a16:creationId xmlns:a16="http://schemas.microsoft.com/office/drawing/2014/main" id="{AAF465D5-7CDE-BB6C-1F50-23365EFE1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90" y="862383"/>
            <a:ext cx="8795846" cy="50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45602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SELEZIONARE LE TRE IMMAGINI E APRIRLE IN PHOTOSHOP</a:t>
            </a:r>
          </a:p>
        </p:txBody>
      </p:sp>
      <p:pic>
        <p:nvPicPr>
          <p:cNvPr id="3" name="Immagine 2" descr="Immagine che contiene testo, monitor, elettronico, schermo&#10;&#10;Descrizione generata automaticamente">
            <a:extLst>
              <a:ext uri="{FF2B5EF4-FFF2-40B4-BE49-F238E27FC236}">
                <a16:creationId xmlns:a16="http://schemas.microsoft.com/office/drawing/2014/main" id="{34057A2A-B6A6-E308-6DE5-49B330A5A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08" y="808383"/>
            <a:ext cx="8782737" cy="50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2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91710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USARE IL PROFILO COLORE ORIGINARIO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C7CF24-A75E-2DC1-E6FA-0DBEE86A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28" y="898997"/>
            <a:ext cx="8787664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9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88041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DENOMINARE LE TRE IMMAGINI SEPARATEMENTE E SALVARLE</a:t>
            </a:r>
          </a:p>
        </p:txBody>
      </p:sp>
      <p:pic>
        <p:nvPicPr>
          <p:cNvPr id="3" name="Immagine 2" descr="Immagine che contiene testo, elettronico, screenshot, schermo&#10;&#10;Descrizione generata automaticamente">
            <a:extLst>
              <a:ext uri="{FF2B5EF4-FFF2-40B4-BE49-F238E27FC236}">
                <a16:creationId xmlns:a16="http://schemas.microsoft.com/office/drawing/2014/main" id="{46A17604-EE43-EB9A-EA4B-34C82AF35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53" y="933509"/>
            <a:ext cx="8966739" cy="48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7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1145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SALVARE IN PSD PRESERVANDO IL NUMERO DEL FOTOGRAMMA E AGGIUNGENDO IL PREVISSO VIS 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7F681EB-2E1C-2E70-2933-63CD09BE0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58" y="1128384"/>
            <a:ext cx="8921287" cy="48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21159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APERTURA DI PHOTOSHOP – APRI</a:t>
            </a:r>
          </a:p>
        </p:txBody>
      </p:sp>
      <p:pic>
        <p:nvPicPr>
          <p:cNvPr id="7" name="Immagine 6" descr="Immagine che contiene testo, monitor, screenshot, parecchi&#10;&#10;Descrizione generata automaticamente">
            <a:extLst>
              <a:ext uri="{FF2B5EF4-FFF2-40B4-BE49-F238E27FC236}">
                <a16:creationId xmlns:a16="http://schemas.microsoft.com/office/drawing/2014/main" id="{850D0FD2-F50F-0B9E-AB30-ADBA6FCA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6" y="777052"/>
            <a:ext cx="8488017" cy="46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66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18914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05408" y="2003097"/>
            <a:ext cx="2498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SALVARE IN PSD PRESERVANDO IL NUMERO DEL FOTOGRAMMA E AGGIUNGENDO IL PREVISSO IR</a:t>
            </a:r>
          </a:p>
        </p:txBody>
      </p:sp>
      <p:pic>
        <p:nvPicPr>
          <p:cNvPr id="3" name="Immagine 2" descr="Immagine che contiene testo, monitor, elettronico, screenshot&#10;&#10;Descrizione generata automaticamente">
            <a:extLst>
              <a:ext uri="{FF2B5EF4-FFF2-40B4-BE49-F238E27FC236}">
                <a16:creationId xmlns:a16="http://schemas.microsoft.com/office/drawing/2014/main" id="{4E6EABB8-CC0F-4D02-1EF6-1C4EC34AD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1" y="927081"/>
            <a:ext cx="9205532" cy="50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6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2897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18707" y="2200253"/>
            <a:ext cx="2498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SALVARE IN PSD PRESERVANDO IL NUMERO DEL FOTOGRAMMA E AGGIUNGENDO IL PREVISSO UV</a:t>
            </a:r>
          </a:p>
        </p:txBody>
      </p:sp>
      <p:pic>
        <p:nvPicPr>
          <p:cNvPr id="3" name="Immagine 2" descr="Immagine che contiene testo, monitor, elettronico, screenshot&#10;&#10;Descrizione generata automaticamente">
            <a:extLst>
              <a:ext uri="{FF2B5EF4-FFF2-40B4-BE49-F238E27FC236}">
                <a16:creationId xmlns:a16="http://schemas.microsoft.com/office/drawing/2014/main" id="{C650310E-6A1E-D4CC-90D0-599B13605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49" y="1029588"/>
            <a:ext cx="9162183" cy="49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814729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68403" y="2541685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SELEZIONARE I CANALI</a:t>
            </a:r>
          </a:p>
        </p:txBody>
      </p:sp>
      <p:pic>
        <p:nvPicPr>
          <p:cNvPr id="3" name="Immagine 2" descr="Immagine che contiene testo, elettronico, screenshot, schermo&#10;&#10;Descrizione generata automaticamente">
            <a:extLst>
              <a:ext uri="{FF2B5EF4-FFF2-40B4-BE49-F238E27FC236}">
                <a16:creationId xmlns:a16="http://schemas.microsoft.com/office/drawing/2014/main" id="{B27E7307-62F0-316B-ABCE-4435ED7E4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02" y="943833"/>
            <a:ext cx="9143897" cy="49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834417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44562" y="2561564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SUDDIVIDERE I CANALI</a:t>
            </a:r>
          </a:p>
        </p:txBody>
      </p:sp>
      <p:pic>
        <p:nvPicPr>
          <p:cNvPr id="3" name="Immagine 2" descr="Immagine che contiene testo, elettronico, schermo, screenshot&#10;&#10;Descrizione generata automaticamente">
            <a:extLst>
              <a:ext uri="{FF2B5EF4-FFF2-40B4-BE49-F238E27FC236}">
                <a16:creationId xmlns:a16="http://schemas.microsoft.com/office/drawing/2014/main" id="{0DC50087-728C-EAE8-F0ED-F21ACB3BC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1" y="1073272"/>
            <a:ext cx="9224096" cy="50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68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93504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344555" y="2819981"/>
            <a:ext cx="249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CHIUDERE SENZA SALVARE IL CANALE DEL BLU PER IL FALSO COLORE IN IR</a:t>
            </a:r>
          </a:p>
        </p:txBody>
      </p:sp>
      <p:pic>
        <p:nvPicPr>
          <p:cNvPr id="3" name="Immagine 2" descr="Immagine che contiene testo, screenshot, monitor, elettronico&#10;&#10;Descrizione generata automaticamente">
            <a:extLst>
              <a:ext uri="{FF2B5EF4-FFF2-40B4-BE49-F238E27FC236}">
                <a16:creationId xmlns:a16="http://schemas.microsoft.com/office/drawing/2014/main" id="{C4B6306D-7CC5-2BE0-17D8-4191D1E22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02" y="1074828"/>
            <a:ext cx="9039880" cy="4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03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71225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382539" y="3028890"/>
            <a:ext cx="249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SALVARE</a:t>
            </a:r>
          </a:p>
        </p:txBody>
      </p:sp>
      <p:pic>
        <p:nvPicPr>
          <p:cNvPr id="3" name="Immagine 2" descr="Immagine che contiene testo, screenshot, elettronico, computer&#10;&#10;Descrizione generata automaticamente">
            <a:extLst>
              <a:ext uri="{FF2B5EF4-FFF2-40B4-BE49-F238E27FC236}">
                <a16:creationId xmlns:a16="http://schemas.microsoft.com/office/drawing/2014/main" id="{5B6E99A8-A065-783A-25F5-B97CA4B5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29" y="965825"/>
            <a:ext cx="9002516" cy="50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1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42349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40581" y="2970418"/>
            <a:ext cx="249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UNIRE I CANALI</a:t>
            </a:r>
          </a:p>
        </p:txBody>
      </p:sp>
      <p:pic>
        <p:nvPicPr>
          <p:cNvPr id="3" name="Immagine 2" descr="Immagine che contiene testo, monitor, screenshot, elettronico&#10;&#10;Descrizione generata automaticamente">
            <a:extLst>
              <a:ext uri="{FF2B5EF4-FFF2-40B4-BE49-F238E27FC236}">
                <a16:creationId xmlns:a16="http://schemas.microsoft.com/office/drawing/2014/main" id="{CF818FB9-1D55-5803-CE42-02A278C2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59" y="954744"/>
            <a:ext cx="9442150" cy="51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0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74288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351181" y="2799417"/>
            <a:ext cx="249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SELEZIONARE IL METODO RGB E. VERIFICATO CHE CI SIANO TRE CANALI OK</a:t>
            </a:r>
          </a:p>
        </p:txBody>
      </p:sp>
      <p:pic>
        <p:nvPicPr>
          <p:cNvPr id="3" name="Immagine 2" descr="Immagine che contiene testo, screenshot, monitor, elettronico&#10;&#10;Descrizione generata automaticamente">
            <a:extLst>
              <a:ext uri="{FF2B5EF4-FFF2-40B4-BE49-F238E27FC236}">
                <a16:creationId xmlns:a16="http://schemas.microsoft.com/office/drawing/2014/main" id="{E4BFE72B-699B-23F3-1DE9-28FBD14F0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84" y="1132896"/>
            <a:ext cx="8448261" cy="45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1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02726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68403" y="2448920"/>
            <a:ext cx="2498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VERIFICARE CHE IL CANALE DEL ROSSO SIA IR QUELLO DEL VERDE ABBIA IL ROSSO E IL BLU ABBIA IL VERDE</a:t>
            </a:r>
          </a:p>
        </p:txBody>
      </p:sp>
      <p:pic>
        <p:nvPicPr>
          <p:cNvPr id="3" name="Immagine 2" descr="Immagine che contiene testo, screenshot, elettronico, schermo&#10;&#10;Descrizione generata automaticamente">
            <a:extLst>
              <a:ext uri="{FF2B5EF4-FFF2-40B4-BE49-F238E27FC236}">
                <a16:creationId xmlns:a16="http://schemas.microsoft.com/office/drawing/2014/main" id="{33D11213-ACE4-2F16-BEC4-6DF603979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16" y="897066"/>
            <a:ext cx="9100829" cy="49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91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94413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89458" y="2952502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FALSO COLORE IN IR IRFC</a:t>
            </a:r>
          </a:p>
        </p:txBody>
      </p:sp>
      <p:pic>
        <p:nvPicPr>
          <p:cNvPr id="3" name="Immagine 2" descr="Immagine che contiene testo, elettronico, schermo, screenshot&#10;&#10;Descrizione generata automaticamente">
            <a:extLst>
              <a:ext uri="{FF2B5EF4-FFF2-40B4-BE49-F238E27FC236}">
                <a16:creationId xmlns:a16="http://schemas.microsoft.com/office/drawing/2014/main" id="{A168B58B-57BE-BFB0-FE93-40C860BE1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48" y="888710"/>
            <a:ext cx="9095597" cy="49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5698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40581" y="1890642"/>
            <a:ext cx="249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SELEZIONARE TRE IMMAGINI IN FILE RAW: VIS, NIR, UV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4319C5D-D479-8DEF-AAFE-6C7B340F8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16" y="519328"/>
            <a:ext cx="9341969" cy="50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8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77350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390938" y="2819981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SALVARE CON IRFC</a:t>
            </a: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477AD67-7A46-3DE8-5B36-264642D64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59" y="835958"/>
            <a:ext cx="8877386" cy="481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25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31602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APRIRE I FILE VIS E UV PER IL FALSO COLORE IN UV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D6A36A8-BFDA-BCE2-E133-E04F73C8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09" y="1129367"/>
            <a:ext cx="8486158" cy="45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74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83266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40581" y="2581442"/>
            <a:ext cx="2498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 PROCEDIMENTO MA CHIUDERE ILCANALE DEL ROSSO SENZA SALVARE</a:t>
            </a:r>
          </a:p>
        </p:txBody>
      </p:sp>
      <p:pic>
        <p:nvPicPr>
          <p:cNvPr id="3" name="Immagine 2" descr="Immagine che contiene testo, monitor, screenshot, elettronico&#10;&#10;Descrizione generata automaticamente">
            <a:extLst>
              <a:ext uri="{FF2B5EF4-FFF2-40B4-BE49-F238E27FC236}">
                <a16:creationId xmlns:a16="http://schemas.microsoft.com/office/drawing/2014/main" id="{A4E38059-6C13-E3A4-0008-ECFD61D53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53" y="1152826"/>
            <a:ext cx="9077739" cy="49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1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850168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268403" y="3170473"/>
            <a:ext cx="249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UNIRE I CANALI</a:t>
            </a:r>
          </a:p>
        </p:txBody>
      </p:sp>
      <p:pic>
        <p:nvPicPr>
          <p:cNvPr id="3" name="Immagine 2" descr="Immagine che contiene testo, screenshot, elettronico, schermo&#10;&#10;Descrizione generata automaticamente">
            <a:extLst>
              <a:ext uri="{FF2B5EF4-FFF2-40B4-BE49-F238E27FC236}">
                <a16:creationId xmlns:a16="http://schemas.microsoft.com/office/drawing/2014/main" id="{A22BAA44-E43A-3561-71C6-411979C84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60" y="927081"/>
            <a:ext cx="9205532" cy="50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1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6709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188967" y="3170473"/>
            <a:ext cx="249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 RGB</a:t>
            </a:r>
          </a:p>
        </p:txBody>
      </p:sp>
      <p:pic>
        <p:nvPicPr>
          <p:cNvPr id="3" name="Immagine 2" descr="Immagine che contiene testo, screenshot, elettronico, computer&#10;&#10;Descrizione generata automaticamente">
            <a:extLst>
              <a:ext uri="{FF2B5EF4-FFF2-40B4-BE49-F238E27FC236}">
                <a16:creationId xmlns:a16="http://schemas.microsoft.com/office/drawing/2014/main" id="{22A5DF13-55C3-0ADB-C261-A973A3761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24" y="1234119"/>
            <a:ext cx="9383219" cy="51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28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839667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324676" y="2247143"/>
            <a:ext cx="2498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ASSEGNARE AL CANALE DEL ROSSO IL VERDE, AL CANALE DEL VERDE IL BLU E AL BLU IL CANALE UV</a:t>
            </a:r>
          </a:p>
        </p:txBody>
      </p:sp>
      <p:pic>
        <p:nvPicPr>
          <p:cNvPr id="3" name="Immagine 2" descr="Immagine che contiene testo, screenshot, elettronico, computer&#10;&#10;Descrizione generata automaticamente">
            <a:extLst>
              <a:ext uri="{FF2B5EF4-FFF2-40B4-BE49-F238E27FC236}">
                <a16:creationId xmlns:a16="http://schemas.microsoft.com/office/drawing/2014/main" id="{03910B06-D78F-CB45-9D79-D92C18F6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52" y="1080858"/>
            <a:ext cx="9210140" cy="50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78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21539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371060" y="2413337"/>
            <a:ext cx="24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FALSO COLORE IN UV SALVARE CON UVFC</a:t>
            </a:r>
          </a:p>
        </p:txBody>
      </p:sp>
      <p:pic>
        <p:nvPicPr>
          <p:cNvPr id="3" name="Immagine 2" descr="Immagine che contiene testo, screenshot, elettronico, schermo&#10;&#10;Descrizione generata automaticamente">
            <a:extLst>
              <a:ext uri="{FF2B5EF4-FFF2-40B4-BE49-F238E27FC236}">
                <a16:creationId xmlns:a16="http://schemas.microsoft.com/office/drawing/2014/main" id="{A8199F45-87AF-A1BE-CD66-2FA92FC9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22" y="1127024"/>
            <a:ext cx="9056070" cy="49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57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9966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57200" y="2662642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RAPPORTO TRA VIS IRFC E UVFC</a:t>
            </a:r>
          </a:p>
        </p:txBody>
      </p:sp>
      <p:pic>
        <p:nvPicPr>
          <p:cNvPr id="3" name="Immagine 2" descr="Immagine che contiene testo, elettronico, schermo, computer&#10;&#10;Descrizione generata automaticamente">
            <a:extLst>
              <a:ext uri="{FF2B5EF4-FFF2-40B4-BE49-F238E27FC236}">
                <a16:creationId xmlns:a16="http://schemas.microsoft.com/office/drawing/2014/main" id="{019183C5-D1E1-C769-5815-5337D8B9C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35" y="1200874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23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0491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352189" y="2859737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RAPPORTO FRA VIS IR E UV</a:t>
            </a:r>
          </a:p>
        </p:txBody>
      </p:sp>
      <p:pic>
        <p:nvPicPr>
          <p:cNvPr id="3" name="Immagine 2" descr="Immagine che contiene testo, elettronico, schermo, computer&#10;&#10;Descrizione generata automaticamente">
            <a:extLst>
              <a:ext uri="{FF2B5EF4-FFF2-40B4-BE49-F238E27FC236}">
                <a16:creationId xmlns:a16="http://schemas.microsoft.com/office/drawing/2014/main" id="{23BB50E2-1E2B-22CD-907D-47ECCCF26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2" y="911087"/>
            <a:ext cx="8952580" cy="50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02726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TRE IMMAGINI SELEZIONATE IN CAMERA RAW</a:t>
            </a:r>
          </a:p>
        </p:txBody>
      </p:sp>
      <p:pic>
        <p:nvPicPr>
          <p:cNvPr id="3" name="Immagine 2" descr="Immagine che contiene testo, elettronico, schermo, centro divertimenti&#10;&#10;Descrizione generata automaticamente">
            <a:extLst>
              <a:ext uri="{FF2B5EF4-FFF2-40B4-BE49-F238E27FC236}">
                <a16:creationId xmlns:a16="http://schemas.microsoft.com/office/drawing/2014/main" id="{B69FEC42-7C77-A2BF-D9F7-6BD36682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74" y="722881"/>
            <a:ext cx="9166618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79348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BILANCIAMENTO DEL BIANCO (per togliere la dominante rossa)</a:t>
            </a:r>
          </a:p>
        </p:txBody>
      </p:sp>
      <p:pic>
        <p:nvPicPr>
          <p:cNvPr id="3" name="Immagine 2" descr="Immagine che contiene testo, elettronico, monitor, schermo&#10;&#10;Descrizione generata automaticamente">
            <a:extLst>
              <a:ext uri="{FF2B5EF4-FFF2-40B4-BE49-F238E27FC236}">
                <a16:creationId xmlns:a16="http://schemas.microsoft.com/office/drawing/2014/main" id="{79293634-61B9-D662-6614-B31B5A3A3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1" y="702365"/>
            <a:ext cx="9178251" cy="52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2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74535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SELEZIONARE IL PUNTO DEL BIANCO DEL CHECK-COLOUR PER TOGLIERE LA DOMINANTE ROSSA</a:t>
            </a:r>
          </a:p>
        </p:txBody>
      </p:sp>
      <p:pic>
        <p:nvPicPr>
          <p:cNvPr id="3" name="Immagine 2" descr="Immagine che contiene testo, elettronico, monitor, schermo&#10;&#10;Descrizione generata automaticamente">
            <a:extLst>
              <a:ext uri="{FF2B5EF4-FFF2-40B4-BE49-F238E27FC236}">
                <a16:creationId xmlns:a16="http://schemas.microsoft.com/office/drawing/2014/main" id="{E55ACF97-14A9-C527-86F2-C6FAB9F9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16" y="645476"/>
            <a:ext cx="9189884" cy="52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5698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RISULTATO</a:t>
            </a:r>
          </a:p>
        </p:txBody>
      </p:sp>
      <p:pic>
        <p:nvPicPr>
          <p:cNvPr id="3" name="Immagine 2" descr="Immagine che contiene testo, elettronico, monitor, schermo&#10;&#10;Descrizione generata automaticamente">
            <a:extLst>
              <a:ext uri="{FF2B5EF4-FFF2-40B4-BE49-F238E27FC236}">
                <a16:creationId xmlns:a16="http://schemas.microsoft.com/office/drawing/2014/main" id="{1B20673D-80D2-BB80-D929-4BF86F7A9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6" y="645476"/>
            <a:ext cx="9213149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1047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410816" y="1898955"/>
            <a:ext cx="249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800 nm</a:t>
            </a:r>
          </a:p>
        </p:txBody>
      </p:sp>
      <p:pic>
        <p:nvPicPr>
          <p:cNvPr id="3" name="Immagine 2" descr="Immagine che contiene testo, monitor, elettronico, schermo&#10;&#10;Descrizione generata automaticamente">
            <a:extLst>
              <a:ext uri="{FF2B5EF4-FFF2-40B4-BE49-F238E27FC236}">
                <a16:creationId xmlns:a16="http://schemas.microsoft.com/office/drawing/2014/main" id="{64628DDD-B84D-0DB7-7521-8F43A35FF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1" y="783041"/>
            <a:ext cx="9085188" cy="51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5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61228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CA832C-0106-E258-19E2-530459AFF060}"/>
              </a:ext>
            </a:extLst>
          </p:cNvPr>
          <p:cNvSpPr txBox="1"/>
          <p:nvPr/>
        </p:nvSpPr>
        <p:spPr>
          <a:xfrm>
            <a:off x="95189" y="2475425"/>
            <a:ext cx="24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SCARICARE IL COLORE</a:t>
            </a:r>
          </a:p>
        </p:txBody>
      </p:sp>
      <p:pic>
        <p:nvPicPr>
          <p:cNvPr id="3" name="Immagine 2" descr="Immagine che contiene testo, monitor, elettronico, schermo&#10;&#10;Descrizione generata automaticamente">
            <a:extLst>
              <a:ext uri="{FF2B5EF4-FFF2-40B4-BE49-F238E27FC236}">
                <a16:creationId xmlns:a16="http://schemas.microsoft.com/office/drawing/2014/main" id="{15477A54-654B-488B-D556-5A43C860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73" y="696628"/>
            <a:ext cx="9223220" cy="52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1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499</Words>
  <Application>Microsoft Office PowerPoint</Application>
  <PresentationFormat>Widescreen</PresentationFormat>
  <Paragraphs>81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Tema di Office</vt:lpstr>
      <vt:lpstr>DIAGNOSTICA PER I BENI CULTURALI   MEDIA, ARTI, CULTURE (LM-65)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21</cp:revision>
  <dcterms:created xsi:type="dcterms:W3CDTF">2022-04-26T11:54:05Z</dcterms:created>
  <dcterms:modified xsi:type="dcterms:W3CDTF">2023-08-04T18:25:50Z</dcterms:modified>
</cp:coreProperties>
</file>