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4363B6-DDB2-45AC-A3E2-ADC822704BC7}" v="12" dt="2022-07-18T21:28:02.2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8" autoAdjust="0"/>
    <p:restoredTop sz="94660"/>
  </p:normalViewPr>
  <p:slideViewPr>
    <p:cSldViewPr snapToGrid="0" showGuides="1">
      <p:cViewPr varScale="1">
        <p:scale>
          <a:sx n="55" d="100"/>
          <a:sy n="55" d="100"/>
        </p:scale>
        <p:origin x="67"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ia Paolini" userId="5f1327291e59a3b7" providerId="LiveId" clId="{53AE00C7-7A76-45E9-8576-95BBD9F71634}"/>
    <pc:docChg chg="undo custSel addSld delSld modSld sldOrd">
      <pc:chgData name="Cecilia Paolini" userId="5f1327291e59a3b7" providerId="LiveId" clId="{53AE00C7-7A76-45E9-8576-95BBD9F71634}" dt="2022-05-24T13:59:45.294" v="777" actId="255"/>
      <pc:docMkLst>
        <pc:docMk/>
      </pc:docMkLst>
      <pc:sldChg chg="modSp mod">
        <pc:chgData name="Cecilia Paolini" userId="5f1327291e59a3b7" providerId="LiveId" clId="{53AE00C7-7A76-45E9-8576-95BBD9F71634}" dt="2022-05-24T13:25:50.503" v="119" actId="5793"/>
        <pc:sldMkLst>
          <pc:docMk/>
          <pc:sldMk cId="2288057901" sldId="256"/>
        </pc:sldMkLst>
        <pc:spChg chg="mod">
          <ac:chgData name="Cecilia Paolini" userId="5f1327291e59a3b7" providerId="LiveId" clId="{53AE00C7-7A76-45E9-8576-95BBD9F71634}" dt="2022-05-24T13:25:34.513" v="97" actId="20577"/>
          <ac:spMkLst>
            <pc:docMk/>
            <pc:sldMk cId="2288057901" sldId="256"/>
            <ac:spMk id="2" creationId="{357A8576-6A82-4B04-1860-0BBEA58CD7C8}"/>
          </ac:spMkLst>
        </pc:spChg>
        <pc:spChg chg="mod">
          <ac:chgData name="Cecilia Paolini" userId="5f1327291e59a3b7" providerId="LiveId" clId="{53AE00C7-7A76-45E9-8576-95BBD9F71634}" dt="2022-05-24T13:25:50.503" v="119" actId="5793"/>
          <ac:spMkLst>
            <pc:docMk/>
            <pc:sldMk cId="2288057901" sldId="256"/>
            <ac:spMk id="6" creationId="{73D65DFE-B5CC-1CC2-3D3D-2F61A7938C63}"/>
          </ac:spMkLst>
        </pc:spChg>
      </pc:sldChg>
      <pc:sldChg chg="del">
        <pc:chgData name="Cecilia Paolini" userId="5f1327291e59a3b7" providerId="LiveId" clId="{53AE00C7-7A76-45E9-8576-95BBD9F71634}" dt="2022-05-24T13:26:15.682" v="120" actId="47"/>
        <pc:sldMkLst>
          <pc:docMk/>
          <pc:sldMk cId="3507655295" sldId="257"/>
        </pc:sldMkLst>
      </pc:sldChg>
      <pc:sldChg chg="addSp delSp modSp new mod setBg">
        <pc:chgData name="Cecilia Paolini" userId="5f1327291e59a3b7" providerId="LiveId" clId="{53AE00C7-7A76-45E9-8576-95BBD9F71634}" dt="2022-05-24T13:28:04.108" v="224" actId="27636"/>
        <pc:sldMkLst>
          <pc:docMk/>
          <pc:sldMk cId="3584098227" sldId="257"/>
        </pc:sldMkLst>
        <pc:spChg chg="mod">
          <ac:chgData name="Cecilia Paolini" userId="5f1327291e59a3b7" providerId="LiveId" clId="{53AE00C7-7A76-45E9-8576-95BBD9F71634}" dt="2022-05-24T13:28:04.108" v="224" actId="27636"/>
          <ac:spMkLst>
            <pc:docMk/>
            <pc:sldMk cId="3584098227" sldId="257"/>
            <ac:spMk id="2" creationId="{62D050AF-8211-1E65-914D-A87772D4D0A2}"/>
          </ac:spMkLst>
        </pc:spChg>
        <pc:spChg chg="del mod">
          <ac:chgData name="Cecilia Paolini" userId="5f1327291e59a3b7" providerId="LiveId" clId="{53AE00C7-7A76-45E9-8576-95BBD9F71634}" dt="2022-05-24T13:27:27.206" v="147" actId="478"/>
          <ac:spMkLst>
            <pc:docMk/>
            <pc:sldMk cId="3584098227" sldId="257"/>
            <ac:spMk id="3" creationId="{618E74C3-5ED7-EA5B-C2A2-9B624BAE8676}"/>
          </ac:spMkLst>
        </pc:spChg>
        <pc:spChg chg="add">
          <ac:chgData name="Cecilia Paolini" userId="5f1327291e59a3b7" providerId="LiveId" clId="{53AE00C7-7A76-45E9-8576-95BBD9F71634}" dt="2022-05-24T13:27:04.980" v="143" actId="26606"/>
          <ac:spMkLst>
            <pc:docMk/>
            <pc:sldMk cId="3584098227" sldId="257"/>
            <ac:spMk id="10" creationId="{87CC2527-562A-4F69-B487-4371E5B243E7}"/>
          </ac:spMkLst>
        </pc:spChg>
        <pc:picChg chg="add mod ord">
          <ac:chgData name="Cecilia Paolini" userId="5f1327291e59a3b7" providerId="LiveId" clId="{53AE00C7-7A76-45E9-8576-95BBD9F71634}" dt="2022-05-24T13:27:22.209" v="146" actId="14100"/>
          <ac:picMkLst>
            <pc:docMk/>
            <pc:sldMk cId="3584098227" sldId="257"/>
            <ac:picMk id="5" creationId="{7F349E7C-8A2B-D561-4D76-E91B07F22FE7}"/>
          </ac:picMkLst>
        </pc:picChg>
        <pc:cxnChg chg="add">
          <ac:chgData name="Cecilia Paolini" userId="5f1327291e59a3b7" providerId="LiveId" clId="{53AE00C7-7A76-45E9-8576-95BBD9F71634}" dt="2022-05-24T13:27:04.980" v="143" actId="26606"/>
          <ac:cxnSpMkLst>
            <pc:docMk/>
            <pc:sldMk cId="3584098227" sldId="257"/>
            <ac:cxnSpMk id="12" creationId="{BCDAEC91-5BCE-4B55-9CC0-43EF94CB734B}"/>
          </ac:cxnSpMkLst>
        </pc:cxnChg>
      </pc:sldChg>
      <pc:sldChg chg="del">
        <pc:chgData name="Cecilia Paolini" userId="5f1327291e59a3b7" providerId="LiveId" clId="{53AE00C7-7A76-45E9-8576-95BBD9F71634}" dt="2022-05-24T13:26:18.073" v="121" actId="47"/>
        <pc:sldMkLst>
          <pc:docMk/>
          <pc:sldMk cId="56065989" sldId="258"/>
        </pc:sldMkLst>
      </pc:sldChg>
      <pc:sldChg chg="addSp modSp new mod setBg">
        <pc:chgData name="Cecilia Paolini" userId="5f1327291e59a3b7" providerId="LiveId" clId="{53AE00C7-7A76-45E9-8576-95BBD9F71634}" dt="2022-05-24T13:30:51.086" v="290" actId="20577"/>
        <pc:sldMkLst>
          <pc:docMk/>
          <pc:sldMk cId="4159773633" sldId="258"/>
        </pc:sldMkLst>
        <pc:spChg chg="add mod">
          <ac:chgData name="Cecilia Paolini" userId="5f1327291e59a3b7" providerId="LiveId" clId="{53AE00C7-7A76-45E9-8576-95BBD9F71634}" dt="2022-05-24T13:30:51.086" v="290" actId="20577"/>
          <ac:spMkLst>
            <pc:docMk/>
            <pc:sldMk cId="4159773633" sldId="258"/>
            <ac:spMk id="6" creationId="{0ED08023-FCB9-1995-3CE3-7F5E2D0EE3AB}"/>
          </ac:spMkLst>
        </pc:spChg>
        <pc:spChg chg="add">
          <ac:chgData name="Cecilia Paolini" userId="5f1327291e59a3b7" providerId="LiveId" clId="{53AE00C7-7A76-45E9-8576-95BBD9F71634}" dt="2022-05-24T13:30:30.887" v="285" actId="26606"/>
          <ac:spMkLst>
            <pc:docMk/>
            <pc:sldMk cId="4159773633" sldId="258"/>
            <ac:spMk id="11" creationId="{38468727-63BE-4191-B4A6-C30C82C0E986}"/>
          </ac:spMkLst>
        </pc:spChg>
        <pc:spChg chg="add">
          <ac:chgData name="Cecilia Paolini" userId="5f1327291e59a3b7" providerId="LiveId" clId="{53AE00C7-7A76-45E9-8576-95BBD9F71634}" dt="2022-05-24T13:30:30.887" v="285" actId="26606"/>
          <ac:spMkLst>
            <pc:docMk/>
            <pc:sldMk cId="4159773633" sldId="258"/>
            <ac:spMk id="13" creationId="{9D355BB6-1BB8-4828-B246-CFB31742D7B8}"/>
          </ac:spMkLst>
        </pc:spChg>
        <pc:spChg chg="add">
          <ac:chgData name="Cecilia Paolini" userId="5f1327291e59a3b7" providerId="LiveId" clId="{53AE00C7-7A76-45E9-8576-95BBD9F71634}" dt="2022-05-24T13:30:30.887" v="285" actId="26606"/>
          <ac:spMkLst>
            <pc:docMk/>
            <pc:sldMk cId="4159773633" sldId="258"/>
            <ac:spMk id="15" creationId="{CA52A9B9-B2B3-46F0-9D53-0EFF9905BF8F}"/>
          </ac:spMkLst>
        </pc:spChg>
        <pc:picChg chg="add mod ord">
          <ac:chgData name="Cecilia Paolini" userId="5f1327291e59a3b7" providerId="LiveId" clId="{53AE00C7-7A76-45E9-8576-95BBD9F71634}" dt="2022-05-24T13:30:30.887" v="285" actId="26606"/>
          <ac:picMkLst>
            <pc:docMk/>
            <pc:sldMk cId="4159773633" sldId="258"/>
            <ac:picMk id="3" creationId="{C6E0DB78-D66F-0F17-E9AB-6B77531EF248}"/>
          </ac:picMkLst>
        </pc:picChg>
        <pc:picChg chg="add mod ord">
          <ac:chgData name="Cecilia Paolini" userId="5f1327291e59a3b7" providerId="LiveId" clId="{53AE00C7-7A76-45E9-8576-95BBD9F71634}" dt="2022-05-24T13:30:30.887" v="285" actId="26606"/>
          <ac:picMkLst>
            <pc:docMk/>
            <pc:sldMk cId="4159773633" sldId="258"/>
            <ac:picMk id="5" creationId="{DFEE7BAF-518E-00FC-5E7F-5661B79C282E}"/>
          </ac:picMkLst>
        </pc:picChg>
      </pc:sldChg>
      <pc:sldChg chg="del">
        <pc:chgData name="Cecilia Paolini" userId="5f1327291e59a3b7" providerId="LiveId" clId="{53AE00C7-7A76-45E9-8576-95BBD9F71634}" dt="2022-05-24T13:26:18.406" v="122" actId="47"/>
        <pc:sldMkLst>
          <pc:docMk/>
          <pc:sldMk cId="437777414" sldId="259"/>
        </pc:sldMkLst>
      </pc:sldChg>
      <pc:sldChg chg="addSp delSp modSp new mod ord setBg setClrOvrMap">
        <pc:chgData name="Cecilia Paolini" userId="5f1327291e59a3b7" providerId="LiveId" clId="{53AE00C7-7A76-45E9-8576-95BBD9F71634}" dt="2022-05-24T13:36:49.985" v="447"/>
        <pc:sldMkLst>
          <pc:docMk/>
          <pc:sldMk cId="2742194965" sldId="259"/>
        </pc:sldMkLst>
        <pc:spChg chg="add mod">
          <ac:chgData name="Cecilia Paolini" userId="5f1327291e59a3b7" providerId="LiveId" clId="{53AE00C7-7A76-45E9-8576-95BBD9F71634}" dt="2022-05-24T13:35:47.957" v="386" actId="1076"/>
          <ac:spMkLst>
            <pc:docMk/>
            <pc:sldMk cId="2742194965" sldId="259"/>
            <ac:spMk id="4" creationId="{E8869FE7-2E94-6224-F504-C3E1A9D7F787}"/>
          </ac:spMkLst>
        </pc:spChg>
        <pc:spChg chg="add mod">
          <ac:chgData name="Cecilia Paolini" userId="5f1327291e59a3b7" providerId="LiveId" clId="{53AE00C7-7A76-45E9-8576-95BBD9F71634}" dt="2022-05-24T13:36:42.666" v="445" actId="121"/>
          <ac:spMkLst>
            <pc:docMk/>
            <pc:sldMk cId="2742194965" sldId="259"/>
            <ac:spMk id="5" creationId="{F674128D-5EE4-5E28-0558-AF41B099CD13}"/>
          </ac:spMkLst>
        </pc:spChg>
        <pc:spChg chg="add del">
          <ac:chgData name="Cecilia Paolini" userId="5f1327291e59a3b7" providerId="LiveId" clId="{53AE00C7-7A76-45E9-8576-95BBD9F71634}" dt="2022-05-24T13:35:42.176" v="385" actId="26606"/>
          <ac:spMkLst>
            <pc:docMk/>
            <pc:sldMk cId="2742194965" sldId="259"/>
            <ac:spMk id="9" creationId="{B849539B-3694-4E8A-A991-D68126CF3390}"/>
          </ac:spMkLst>
        </pc:spChg>
        <pc:picChg chg="add mod">
          <ac:chgData name="Cecilia Paolini" userId="5f1327291e59a3b7" providerId="LiveId" clId="{53AE00C7-7A76-45E9-8576-95BBD9F71634}" dt="2022-05-24T13:35:42.176" v="385" actId="26606"/>
          <ac:picMkLst>
            <pc:docMk/>
            <pc:sldMk cId="2742194965" sldId="259"/>
            <ac:picMk id="2" creationId="{F505AA27-8F25-6C2D-CE1C-3EA20E5DF7B5}"/>
          </ac:picMkLst>
        </pc:picChg>
        <pc:picChg chg="add mod">
          <ac:chgData name="Cecilia Paolini" userId="5f1327291e59a3b7" providerId="LiveId" clId="{53AE00C7-7A76-45E9-8576-95BBD9F71634}" dt="2022-05-24T13:35:42.176" v="385" actId="26606"/>
          <ac:picMkLst>
            <pc:docMk/>
            <pc:sldMk cId="2742194965" sldId="259"/>
            <ac:picMk id="3" creationId="{16EDE911-9365-B5E2-7204-219446A53C38}"/>
          </ac:picMkLst>
        </pc:picChg>
        <pc:cxnChg chg="add del">
          <ac:chgData name="Cecilia Paolini" userId="5f1327291e59a3b7" providerId="LiveId" clId="{53AE00C7-7A76-45E9-8576-95BBD9F71634}" dt="2022-05-24T13:35:42.176" v="385" actId="26606"/>
          <ac:cxnSpMkLst>
            <pc:docMk/>
            <pc:sldMk cId="2742194965" sldId="259"/>
            <ac:cxnSpMk id="11" creationId="{1AA718E0-F8D2-4975-85FE-D33E8A7B9176}"/>
          </ac:cxnSpMkLst>
        </pc:cxnChg>
      </pc:sldChg>
      <pc:sldChg chg="addSp modSp new mod ord">
        <pc:chgData name="Cecilia Paolini" userId="5f1327291e59a3b7" providerId="LiveId" clId="{53AE00C7-7A76-45E9-8576-95BBD9F71634}" dt="2022-05-24T13:38:53.283" v="521" actId="1076"/>
        <pc:sldMkLst>
          <pc:docMk/>
          <pc:sldMk cId="1032003237" sldId="260"/>
        </pc:sldMkLst>
        <pc:spChg chg="add mod">
          <ac:chgData name="Cecilia Paolini" userId="5f1327291e59a3b7" providerId="LiveId" clId="{53AE00C7-7A76-45E9-8576-95BBD9F71634}" dt="2022-05-24T13:38:53.283" v="521" actId="1076"/>
          <ac:spMkLst>
            <pc:docMk/>
            <pc:sldMk cId="1032003237" sldId="260"/>
            <ac:spMk id="4" creationId="{D2D57541-FE94-6C5B-8B4D-C86F8CEBA980}"/>
          </ac:spMkLst>
        </pc:spChg>
        <pc:picChg chg="add mod">
          <ac:chgData name="Cecilia Paolini" userId="5f1327291e59a3b7" providerId="LiveId" clId="{53AE00C7-7A76-45E9-8576-95BBD9F71634}" dt="2022-05-24T13:38:45.918" v="518" actId="1076"/>
          <ac:picMkLst>
            <pc:docMk/>
            <pc:sldMk cId="1032003237" sldId="260"/>
            <ac:picMk id="2" creationId="{D6F817D6-6033-08C3-2E32-A84D5D7D7178}"/>
          </ac:picMkLst>
        </pc:picChg>
        <pc:picChg chg="add mod">
          <ac:chgData name="Cecilia Paolini" userId="5f1327291e59a3b7" providerId="LiveId" clId="{53AE00C7-7A76-45E9-8576-95BBD9F71634}" dt="2022-05-24T13:38:50.807" v="520" actId="14100"/>
          <ac:picMkLst>
            <pc:docMk/>
            <pc:sldMk cId="1032003237" sldId="260"/>
            <ac:picMk id="3" creationId="{27070EBC-F3EA-0E6E-1EDD-B6EDDBEB573B}"/>
          </ac:picMkLst>
        </pc:picChg>
      </pc:sldChg>
      <pc:sldChg chg="del">
        <pc:chgData name="Cecilia Paolini" userId="5f1327291e59a3b7" providerId="LiveId" clId="{53AE00C7-7A76-45E9-8576-95BBD9F71634}" dt="2022-05-24T13:26:18.807" v="123" actId="47"/>
        <pc:sldMkLst>
          <pc:docMk/>
          <pc:sldMk cId="4113601109" sldId="260"/>
        </pc:sldMkLst>
      </pc:sldChg>
      <pc:sldChg chg="addSp modSp new mod">
        <pc:chgData name="Cecilia Paolini" userId="5f1327291e59a3b7" providerId="LiveId" clId="{53AE00C7-7A76-45E9-8576-95BBD9F71634}" dt="2022-05-24T13:41:15.105" v="571" actId="14100"/>
        <pc:sldMkLst>
          <pc:docMk/>
          <pc:sldMk cId="66001220" sldId="261"/>
        </pc:sldMkLst>
        <pc:spChg chg="add mod">
          <ac:chgData name="Cecilia Paolini" userId="5f1327291e59a3b7" providerId="LiveId" clId="{53AE00C7-7A76-45E9-8576-95BBD9F71634}" dt="2022-05-24T13:40:56.649" v="569" actId="255"/>
          <ac:spMkLst>
            <pc:docMk/>
            <pc:sldMk cId="66001220" sldId="261"/>
            <ac:spMk id="6" creationId="{0D6179C5-A366-8F51-ECE1-FC2AB50C8D41}"/>
          </ac:spMkLst>
        </pc:spChg>
        <pc:picChg chg="add mod">
          <ac:chgData name="Cecilia Paolini" userId="5f1327291e59a3b7" providerId="LiveId" clId="{53AE00C7-7A76-45E9-8576-95BBD9F71634}" dt="2022-05-24T13:41:15.105" v="571" actId="14100"/>
          <ac:picMkLst>
            <pc:docMk/>
            <pc:sldMk cId="66001220" sldId="261"/>
            <ac:picMk id="3" creationId="{99F7C0B3-CADB-8724-0AD8-737405E28E52}"/>
          </ac:picMkLst>
        </pc:picChg>
        <pc:picChg chg="add mod">
          <ac:chgData name="Cecilia Paolini" userId="5f1327291e59a3b7" providerId="LiveId" clId="{53AE00C7-7A76-45E9-8576-95BBD9F71634}" dt="2022-05-24T13:41:07.097" v="570" actId="14100"/>
          <ac:picMkLst>
            <pc:docMk/>
            <pc:sldMk cId="66001220" sldId="261"/>
            <ac:picMk id="5" creationId="{DBF3C232-7685-B4C6-D729-130C5EA5739D}"/>
          </ac:picMkLst>
        </pc:picChg>
      </pc:sldChg>
      <pc:sldChg chg="del">
        <pc:chgData name="Cecilia Paolini" userId="5f1327291e59a3b7" providerId="LiveId" clId="{53AE00C7-7A76-45E9-8576-95BBD9F71634}" dt="2022-05-24T13:26:19.172" v="124" actId="47"/>
        <pc:sldMkLst>
          <pc:docMk/>
          <pc:sldMk cId="3107029467" sldId="261"/>
        </pc:sldMkLst>
      </pc:sldChg>
      <pc:sldChg chg="del">
        <pc:chgData name="Cecilia Paolini" userId="5f1327291e59a3b7" providerId="LiveId" clId="{53AE00C7-7A76-45E9-8576-95BBD9F71634}" dt="2022-05-24T13:26:19.524" v="125" actId="47"/>
        <pc:sldMkLst>
          <pc:docMk/>
          <pc:sldMk cId="3065296037" sldId="262"/>
        </pc:sldMkLst>
      </pc:sldChg>
      <pc:sldChg chg="addSp modSp new mod setBg">
        <pc:chgData name="Cecilia Paolini" userId="5f1327291e59a3b7" providerId="LiveId" clId="{53AE00C7-7A76-45E9-8576-95BBD9F71634}" dt="2022-05-24T13:42:34.975" v="601" actId="255"/>
        <pc:sldMkLst>
          <pc:docMk/>
          <pc:sldMk cId="4035082502" sldId="262"/>
        </pc:sldMkLst>
        <pc:spChg chg="add mod">
          <ac:chgData name="Cecilia Paolini" userId="5f1327291e59a3b7" providerId="LiveId" clId="{53AE00C7-7A76-45E9-8576-95BBD9F71634}" dt="2022-05-24T13:42:34.975" v="601" actId="255"/>
          <ac:spMkLst>
            <pc:docMk/>
            <pc:sldMk cId="4035082502" sldId="262"/>
            <ac:spMk id="4" creationId="{8BD90FE3-B70B-5854-5004-514DC8BFF500}"/>
          </ac:spMkLst>
        </pc:spChg>
        <pc:picChg chg="add mod ord">
          <ac:chgData name="Cecilia Paolini" userId="5f1327291e59a3b7" providerId="LiveId" clId="{53AE00C7-7A76-45E9-8576-95BBD9F71634}" dt="2022-05-24T13:42:13.271" v="598" actId="26606"/>
          <ac:picMkLst>
            <pc:docMk/>
            <pc:sldMk cId="4035082502" sldId="262"/>
            <ac:picMk id="3" creationId="{DED8F5AC-6014-52D9-F348-9746B52F7F3D}"/>
          </ac:picMkLst>
        </pc:picChg>
        <pc:cxnChg chg="add">
          <ac:chgData name="Cecilia Paolini" userId="5f1327291e59a3b7" providerId="LiveId" clId="{53AE00C7-7A76-45E9-8576-95BBD9F71634}" dt="2022-05-24T13:42:13.271" v="598" actId="26606"/>
          <ac:cxnSpMkLst>
            <pc:docMk/>
            <pc:sldMk cId="4035082502" sldId="262"/>
            <ac:cxnSpMk id="9" creationId="{A7F400EE-A8A5-48AF-B4D6-291B52C6F0B0}"/>
          </ac:cxnSpMkLst>
        </pc:cxnChg>
      </pc:sldChg>
      <pc:sldChg chg="addSp modSp new mod">
        <pc:chgData name="Cecilia Paolini" userId="5f1327291e59a3b7" providerId="LiveId" clId="{53AE00C7-7A76-45E9-8576-95BBD9F71634}" dt="2022-05-24T13:48:35.753" v="669" actId="1076"/>
        <pc:sldMkLst>
          <pc:docMk/>
          <pc:sldMk cId="2333187321" sldId="263"/>
        </pc:sldMkLst>
        <pc:spChg chg="add mod">
          <ac:chgData name="Cecilia Paolini" userId="5f1327291e59a3b7" providerId="LiveId" clId="{53AE00C7-7A76-45E9-8576-95BBD9F71634}" dt="2022-05-24T13:48:29.603" v="667" actId="255"/>
          <ac:spMkLst>
            <pc:docMk/>
            <pc:sldMk cId="2333187321" sldId="263"/>
            <ac:spMk id="3" creationId="{A105D1ED-C873-D542-6398-3CF8EC28D26A}"/>
          </ac:spMkLst>
        </pc:spChg>
        <pc:picChg chg="add mod">
          <ac:chgData name="Cecilia Paolini" userId="5f1327291e59a3b7" providerId="LiveId" clId="{53AE00C7-7A76-45E9-8576-95BBD9F71634}" dt="2022-05-24T13:48:35.753" v="669" actId="1076"/>
          <ac:picMkLst>
            <pc:docMk/>
            <pc:sldMk cId="2333187321" sldId="263"/>
            <ac:picMk id="2" creationId="{0B09DB28-B66B-6959-B9A7-BB4C912EBFD5}"/>
          </ac:picMkLst>
        </pc:picChg>
      </pc:sldChg>
      <pc:sldChg chg="del">
        <pc:chgData name="Cecilia Paolini" userId="5f1327291e59a3b7" providerId="LiveId" clId="{53AE00C7-7A76-45E9-8576-95BBD9F71634}" dt="2022-05-24T13:26:19.840" v="126" actId="47"/>
        <pc:sldMkLst>
          <pc:docMk/>
          <pc:sldMk cId="3052574884" sldId="263"/>
        </pc:sldMkLst>
      </pc:sldChg>
      <pc:sldChg chg="del">
        <pc:chgData name="Cecilia Paolini" userId="5f1327291e59a3b7" providerId="LiveId" clId="{53AE00C7-7A76-45E9-8576-95BBD9F71634}" dt="2022-05-24T13:26:20.220" v="127" actId="47"/>
        <pc:sldMkLst>
          <pc:docMk/>
          <pc:sldMk cId="2279019784" sldId="264"/>
        </pc:sldMkLst>
      </pc:sldChg>
      <pc:sldChg chg="addSp modSp new mod">
        <pc:chgData name="Cecilia Paolini" userId="5f1327291e59a3b7" providerId="LiveId" clId="{53AE00C7-7A76-45E9-8576-95BBD9F71634}" dt="2022-05-24T13:50:15.449" v="720" actId="255"/>
        <pc:sldMkLst>
          <pc:docMk/>
          <pc:sldMk cId="3141726930" sldId="264"/>
        </pc:sldMkLst>
        <pc:spChg chg="add mod">
          <ac:chgData name="Cecilia Paolini" userId="5f1327291e59a3b7" providerId="LiveId" clId="{53AE00C7-7A76-45E9-8576-95BBD9F71634}" dt="2022-05-24T13:50:15.449" v="720" actId="255"/>
          <ac:spMkLst>
            <pc:docMk/>
            <pc:sldMk cId="3141726930" sldId="264"/>
            <ac:spMk id="3" creationId="{04A0A5B8-B448-DCC1-B2DB-6082C0FFC884}"/>
          </ac:spMkLst>
        </pc:spChg>
        <pc:picChg chg="add mod">
          <ac:chgData name="Cecilia Paolini" userId="5f1327291e59a3b7" providerId="LiveId" clId="{53AE00C7-7A76-45E9-8576-95BBD9F71634}" dt="2022-05-24T13:49:41.840" v="672" actId="1076"/>
          <ac:picMkLst>
            <pc:docMk/>
            <pc:sldMk cId="3141726930" sldId="264"/>
            <ac:picMk id="2" creationId="{EC17BE8C-F436-140C-1CA8-DD383130978D}"/>
          </ac:picMkLst>
        </pc:picChg>
      </pc:sldChg>
      <pc:sldChg chg="addSp modSp new mod">
        <pc:chgData name="Cecilia Paolini" userId="5f1327291e59a3b7" providerId="LiveId" clId="{53AE00C7-7A76-45E9-8576-95BBD9F71634}" dt="2022-05-24T13:59:45.294" v="777" actId="255"/>
        <pc:sldMkLst>
          <pc:docMk/>
          <pc:sldMk cId="3088342223" sldId="265"/>
        </pc:sldMkLst>
        <pc:spChg chg="add mod">
          <ac:chgData name="Cecilia Paolini" userId="5f1327291e59a3b7" providerId="LiveId" clId="{53AE00C7-7A76-45E9-8576-95BBD9F71634}" dt="2022-05-24T13:59:45.294" v="777" actId="255"/>
          <ac:spMkLst>
            <pc:docMk/>
            <pc:sldMk cId="3088342223" sldId="265"/>
            <ac:spMk id="3" creationId="{DB178DAD-616E-9EE8-DD04-5CD9BDBDDF3E}"/>
          </ac:spMkLst>
        </pc:spChg>
        <pc:picChg chg="add mod">
          <ac:chgData name="Cecilia Paolini" userId="5f1327291e59a3b7" providerId="LiveId" clId="{53AE00C7-7A76-45E9-8576-95BBD9F71634}" dt="2022-05-24T13:58:10.810" v="725" actId="1076"/>
          <ac:picMkLst>
            <pc:docMk/>
            <pc:sldMk cId="3088342223" sldId="265"/>
            <ac:picMk id="2" creationId="{F8FCF8FB-853F-1BFC-C11F-9953D565BDF3}"/>
          </ac:picMkLst>
        </pc:picChg>
      </pc:sldChg>
      <pc:sldChg chg="del">
        <pc:chgData name="Cecilia Paolini" userId="5f1327291e59a3b7" providerId="LiveId" clId="{53AE00C7-7A76-45E9-8576-95BBD9F71634}" dt="2022-05-24T13:26:20.527" v="128" actId="47"/>
        <pc:sldMkLst>
          <pc:docMk/>
          <pc:sldMk cId="3423905334" sldId="265"/>
        </pc:sldMkLst>
      </pc:sldChg>
      <pc:sldChg chg="del">
        <pc:chgData name="Cecilia Paolini" userId="5f1327291e59a3b7" providerId="LiveId" clId="{53AE00C7-7A76-45E9-8576-95BBD9F71634}" dt="2022-05-24T13:26:21.081" v="129" actId="47"/>
        <pc:sldMkLst>
          <pc:docMk/>
          <pc:sldMk cId="1967208388" sldId="266"/>
        </pc:sldMkLst>
      </pc:sldChg>
      <pc:sldChg chg="del">
        <pc:chgData name="Cecilia Paolini" userId="5f1327291e59a3b7" providerId="LiveId" clId="{53AE00C7-7A76-45E9-8576-95BBD9F71634}" dt="2022-05-24T13:26:21.275" v="130" actId="47"/>
        <pc:sldMkLst>
          <pc:docMk/>
          <pc:sldMk cId="2583890592" sldId="267"/>
        </pc:sldMkLst>
      </pc:sldChg>
      <pc:sldChg chg="del">
        <pc:chgData name="Cecilia Paolini" userId="5f1327291e59a3b7" providerId="LiveId" clId="{53AE00C7-7A76-45E9-8576-95BBD9F71634}" dt="2022-05-24T13:26:21.476" v="131" actId="47"/>
        <pc:sldMkLst>
          <pc:docMk/>
          <pc:sldMk cId="3176215699" sldId="268"/>
        </pc:sldMkLst>
      </pc:sldChg>
      <pc:sldChg chg="del">
        <pc:chgData name="Cecilia Paolini" userId="5f1327291e59a3b7" providerId="LiveId" clId="{53AE00C7-7A76-45E9-8576-95BBD9F71634}" dt="2022-05-24T13:26:21.660" v="132" actId="47"/>
        <pc:sldMkLst>
          <pc:docMk/>
          <pc:sldMk cId="2816926233" sldId="269"/>
        </pc:sldMkLst>
      </pc:sldChg>
      <pc:sldChg chg="del">
        <pc:chgData name="Cecilia Paolini" userId="5f1327291e59a3b7" providerId="LiveId" clId="{53AE00C7-7A76-45E9-8576-95BBD9F71634}" dt="2022-05-24T13:26:21.863" v="133" actId="47"/>
        <pc:sldMkLst>
          <pc:docMk/>
          <pc:sldMk cId="2016711337" sldId="270"/>
        </pc:sldMkLst>
      </pc:sldChg>
      <pc:sldChg chg="del">
        <pc:chgData name="Cecilia Paolini" userId="5f1327291e59a3b7" providerId="LiveId" clId="{53AE00C7-7A76-45E9-8576-95BBD9F71634}" dt="2022-05-24T13:26:22.399" v="134" actId="47"/>
        <pc:sldMkLst>
          <pc:docMk/>
          <pc:sldMk cId="1250748047" sldId="271"/>
        </pc:sldMkLst>
      </pc:sldChg>
    </pc:docChg>
  </pc:docChgLst>
  <pc:docChgLst>
    <pc:chgData name="Cecilia Paolini" userId="5f1327291e59a3b7" providerId="LiveId" clId="{82723187-F572-4948-93D0-BE66D449E768}"/>
    <pc:docChg chg="modSld">
      <pc:chgData name="Cecilia Paolini" userId="5f1327291e59a3b7" providerId="LiveId" clId="{82723187-F572-4948-93D0-BE66D449E768}" dt="2022-04-26T16:07:46.724" v="14" actId="1036"/>
      <pc:docMkLst>
        <pc:docMk/>
      </pc:docMkLst>
      <pc:sldChg chg="modSp mod">
        <pc:chgData name="Cecilia Paolini" userId="5f1327291e59a3b7" providerId="LiveId" clId="{82723187-F572-4948-93D0-BE66D449E768}" dt="2022-04-26T16:07:46.724" v="14" actId="1036"/>
        <pc:sldMkLst>
          <pc:docMk/>
          <pc:sldMk cId="3107029467" sldId="261"/>
        </pc:sldMkLst>
        <pc:spChg chg="mod">
          <ac:chgData name="Cecilia Paolini" userId="5f1327291e59a3b7" providerId="LiveId" clId="{82723187-F572-4948-93D0-BE66D449E768}" dt="2022-04-26T16:06:25.042" v="6" actId="121"/>
          <ac:spMkLst>
            <pc:docMk/>
            <pc:sldMk cId="3107029467" sldId="261"/>
            <ac:spMk id="9" creationId="{8A921FDE-9F52-B649-C5B7-4D8BC80FE7D1}"/>
          </ac:spMkLst>
        </pc:spChg>
        <pc:spChg chg="mod">
          <ac:chgData name="Cecilia Paolini" userId="5f1327291e59a3b7" providerId="LiveId" clId="{82723187-F572-4948-93D0-BE66D449E768}" dt="2022-04-26T16:06:26.609" v="7" actId="120"/>
          <ac:spMkLst>
            <pc:docMk/>
            <pc:sldMk cId="3107029467" sldId="261"/>
            <ac:spMk id="12" creationId="{0E1F77E3-615C-AFEE-9900-9E0AF3E7917B}"/>
          </ac:spMkLst>
        </pc:spChg>
        <pc:picChg chg="mod">
          <ac:chgData name="Cecilia Paolini" userId="5f1327291e59a3b7" providerId="LiveId" clId="{82723187-F572-4948-93D0-BE66D449E768}" dt="2022-04-26T16:06:11.991" v="3" actId="1076"/>
          <ac:picMkLst>
            <pc:docMk/>
            <pc:sldMk cId="3107029467" sldId="261"/>
            <ac:picMk id="3" creationId="{FED72382-6DA3-3FB3-13AB-483223CC482A}"/>
          </ac:picMkLst>
        </pc:picChg>
        <pc:picChg chg="mod">
          <ac:chgData name="Cecilia Paolini" userId="5f1327291e59a3b7" providerId="LiveId" clId="{82723187-F572-4948-93D0-BE66D449E768}" dt="2022-04-26T16:07:46.724" v="14" actId="1036"/>
          <ac:picMkLst>
            <pc:docMk/>
            <pc:sldMk cId="3107029467" sldId="261"/>
            <ac:picMk id="5" creationId="{34476022-41F9-C0F4-916B-8AD557DCBD9F}"/>
          </ac:picMkLst>
        </pc:picChg>
      </pc:sldChg>
    </pc:docChg>
  </pc:docChgLst>
  <pc:docChgLst>
    <pc:chgData name="Cecilia Paolini" userId="5f1327291e59a3b7" providerId="LiveId" clId="{764363B6-DDB2-45AC-A3E2-ADC822704BC7}"/>
    <pc:docChg chg="undo custSel addSld delSld modSld sldOrd">
      <pc:chgData name="Cecilia Paolini" userId="5f1327291e59a3b7" providerId="LiveId" clId="{764363B6-DDB2-45AC-A3E2-ADC822704BC7}" dt="2022-07-21T04:13:11.883" v="337" actId="47"/>
      <pc:docMkLst>
        <pc:docMk/>
      </pc:docMkLst>
      <pc:sldChg chg="modSp mod">
        <pc:chgData name="Cecilia Paolini" userId="5f1327291e59a3b7" providerId="LiveId" clId="{764363B6-DDB2-45AC-A3E2-ADC822704BC7}" dt="2022-07-18T13:43:49.413" v="171" actId="20577"/>
        <pc:sldMkLst>
          <pc:docMk/>
          <pc:sldMk cId="2288057901" sldId="256"/>
        </pc:sldMkLst>
        <pc:spChg chg="mod">
          <ac:chgData name="Cecilia Paolini" userId="5f1327291e59a3b7" providerId="LiveId" clId="{764363B6-DDB2-45AC-A3E2-ADC822704BC7}" dt="2022-07-18T13:43:49.413" v="171" actId="20577"/>
          <ac:spMkLst>
            <pc:docMk/>
            <pc:sldMk cId="2288057901" sldId="256"/>
            <ac:spMk id="2" creationId="{357A8576-6A82-4B04-1860-0BBEA58CD7C8}"/>
          </ac:spMkLst>
        </pc:spChg>
        <pc:spChg chg="mod">
          <ac:chgData name="Cecilia Paolini" userId="5f1327291e59a3b7" providerId="LiveId" clId="{764363B6-DDB2-45AC-A3E2-ADC822704BC7}" dt="2022-07-18T13:39:49.139" v="29" actId="20577"/>
          <ac:spMkLst>
            <pc:docMk/>
            <pc:sldMk cId="2288057901" sldId="256"/>
            <ac:spMk id="6" creationId="{73D65DFE-B5CC-1CC2-3D3D-2F61A7938C63}"/>
          </ac:spMkLst>
        </pc:spChg>
      </pc:sldChg>
      <pc:sldChg chg="addSp delSp modSp new mod setBg">
        <pc:chgData name="Cecilia Paolini" userId="5f1327291e59a3b7" providerId="LiveId" clId="{764363B6-DDB2-45AC-A3E2-ADC822704BC7}" dt="2022-07-18T14:09:55.634" v="213" actId="14100"/>
        <pc:sldMkLst>
          <pc:docMk/>
          <pc:sldMk cId="2455834253" sldId="257"/>
        </pc:sldMkLst>
        <pc:spChg chg="add del">
          <ac:chgData name="Cecilia Paolini" userId="5f1327291e59a3b7" providerId="LiveId" clId="{764363B6-DDB2-45AC-A3E2-ADC822704BC7}" dt="2022-07-18T14:08:45.122" v="205" actId="26606"/>
          <ac:spMkLst>
            <pc:docMk/>
            <pc:sldMk cId="2455834253" sldId="257"/>
            <ac:spMk id="8" creationId="{32BC26D8-82FB-445E-AA49-62A77D7C1EE0}"/>
          </ac:spMkLst>
        </pc:spChg>
        <pc:spChg chg="add del">
          <ac:chgData name="Cecilia Paolini" userId="5f1327291e59a3b7" providerId="LiveId" clId="{764363B6-DDB2-45AC-A3E2-ADC822704BC7}" dt="2022-07-18T14:08:45.122" v="205" actId="26606"/>
          <ac:spMkLst>
            <pc:docMk/>
            <pc:sldMk cId="2455834253" sldId="257"/>
            <ac:spMk id="10" creationId="{CB44330D-EA18-4254-AA95-EB49948539B8}"/>
          </ac:spMkLst>
        </pc:spChg>
        <pc:picChg chg="add mod">
          <ac:chgData name="Cecilia Paolini" userId="5f1327291e59a3b7" providerId="LiveId" clId="{764363B6-DDB2-45AC-A3E2-ADC822704BC7}" dt="2022-07-18T14:09:17.445" v="210" actId="1076"/>
          <ac:picMkLst>
            <pc:docMk/>
            <pc:sldMk cId="2455834253" sldId="257"/>
            <ac:picMk id="3" creationId="{ECB29612-2C99-45BD-E152-D7DBCE8D1726}"/>
          </ac:picMkLst>
        </pc:picChg>
        <pc:picChg chg="add mod">
          <ac:chgData name="Cecilia Paolini" userId="5f1327291e59a3b7" providerId="LiveId" clId="{764363B6-DDB2-45AC-A3E2-ADC822704BC7}" dt="2022-07-18T14:09:55.634" v="213" actId="14100"/>
          <ac:picMkLst>
            <pc:docMk/>
            <pc:sldMk cId="2455834253" sldId="257"/>
            <ac:picMk id="5" creationId="{84AD9B7A-9615-F536-FF81-955A2AC72A54}"/>
          </ac:picMkLst>
        </pc:picChg>
      </pc:sldChg>
      <pc:sldChg chg="delSp del mod">
        <pc:chgData name="Cecilia Paolini" userId="5f1327291e59a3b7" providerId="LiveId" clId="{764363B6-DDB2-45AC-A3E2-ADC822704BC7}" dt="2022-07-18T13:39:56.391" v="31" actId="47"/>
        <pc:sldMkLst>
          <pc:docMk/>
          <pc:sldMk cId="3584098227" sldId="257"/>
        </pc:sldMkLst>
        <pc:picChg chg="del">
          <ac:chgData name="Cecilia Paolini" userId="5f1327291e59a3b7" providerId="LiveId" clId="{764363B6-DDB2-45AC-A3E2-ADC822704BC7}" dt="2022-07-18T13:39:53.259" v="30" actId="478"/>
          <ac:picMkLst>
            <pc:docMk/>
            <pc:sldMk cId="3584098227" sldId="257"/>
            <ac:picMk id="5" creationId="{7F349E7C-8A2B-D561-4D76-E91B07F22FE7}"/>
          </ac:picMkLst>
        </pc:picChg>
      </pc:sldChg>
      <pc:sldChg chg="addSp modSp new mod ord setBg">
        <pc:chgData name="Cecilia Paolini" userId="5f1327291e59a3b7" providerId="LiveId" clId="{764363B6-DDB2-45AC-A3E2-ADC822704BC7}" dt="2022-07-18T14:01:51.883" v="190"/>
        <pc:sldMkLst>
          <pc:docMk/>
          <pc:sldMk cId="1626378320" sldId="258"/>
        </pc:sldMkLst>
        <pc:spChg chg="add">
          <ac:chgData name="Cecilia Paolini" userId="5f1327291e59a3b7" providerId="LiveId" clId="{764363B6-DDB2-45AC-A3E2-ADC822704BC7}" dt="2022-07-18T13:50:40.674" v="177" actId="26606"/>
          <ac:spMkLst>
            <pc:docMk/>
            <pc:sldMk cId="1626378320" sldId="258"/>
            <ac:spMk id="7" creationId="{42A4FC2C-047E-45A5-965D-8E1E3BF09BC6}"/>
          </ac:spMkLst>
        </pc:spChg>
        <pc:picChg chg="add mod">
          <ac:chgData name="Cecilia Paolini" userId="5f1327291e59a3b7" providerId="LiveId" clId="{764363B6-DDB2-45AC-A3E2-ADC822704BC7}" dt="2022-07-18T13:50:40.674" v="177" actId="26606"/>
          <ac:picMkLst>
            <pc:docMk/>
            <pc:sldMk cId="1626378320" sldId="258"/>
            <ac:picMk id="2" creationId="{4DAA7699-78F8-16CF-AE63-648C62ED4F55}"/>
          </ac:picMkLst>
        </pc:picChg>
      </pc:sldChg>
      <pc:sldChg chg="del">
        <pc:chgData name="Cecilia Paolini" userId="5f1327291e59a3b7" providerId="LiveId" clId="{764363B6-DDB2-45AC-A3E2-ADC822704BC7}" dt="2022-07-18T13:39:58.645" v="34" actId="47"/>
        <pc:sldMkLst>
          <pc:docMk/>
          <pc:sldMk cId="4159773633" sldId="258"/>
        </pc:sldMkLst>
      </pc:sldChg>
      <pc:sldChg chg="addSp delSp modSp new mod ord">
        <pc:chgData name="Cecilia Paolini" userId="5f1327291e59a3b7" providerId="LiveId" clId="{764363B6-DDB2-45AC-A3E2-ADC822704BC7}" dt="2022-07-18T21:47:21.760" v="336" actId="1076"/>
        <pc:sldMkLst>
          <pc:docMk/>
          <pc:sldMk cId="1351762004" sldId="259"/>
        </pc:sldMkLst>
        <pc:picChg chg="add del mod">
          <ac:chgData name="Cecilia Paolini" userId="5f1327291e59a3b7" providerId="LiveId" clId="{764363B6-DDB2-45AC-A3E2-ADC822704BC7}" dt="2022-07-18T21:46:55.525" v="329" actId="478"/>
          <ac:picMkLst>
            <pc:docMk/>
            <pc:sldMk cId="1351762004" sldId="259"/>
            <ac:picMk id="3" creationId="{72A5E8F0-EBF5-E4B7-FFF6-94B3AA99F92D}"/>
          </ac:picMkLst>
        </pc:picChg>
        <pc:picChg chg="add mod">
          <ac:chgData name="Cecilia Paolini" userId="5f1327291e59a3b7" providerId="LiveId" clId="{764363B6-DDB2-45AC-A3E2-ADC822704BC7}" dt="2022-07-18T21:47:03.946" v="331" actId="1076"/>
          <ac:picMkLst>
            <pc:docMk/>
            <pc:sldMk cId="1351762004" sldId="259"/>
            <ac:picMk id="5" creationId="{9FFC8A87-DB1D-43DC-EA54-802634C779AE}"/>
          </ac:picMkLst>
        </pc:picChg>
        <pc:picChg chg="add mod">
          <ac:chgData name="Cecilia Paolini" userId="5f1327291e59a3b7" providerId="LiveId" clId="{764363B6-DDB2-45AC-A3E2-ADC822704BC7}" dt="2022-07-18T21:47:21.760" v="336" actId="1076"/>
          <ac:picMkLst>
            <pc:docMk/>
            <pc:sldMk cId="1351762004" sldId="259"/>
            <ac:picMk id="7" creationId="{825803B7-6070-41C2-BBCC-62729C68F1C4}"/>
          </ac:picMkLst>
        </pc:picChg>
      </pc:sldChg>
      <pc:sldChg chg="del">
        <pc:chgData name="Cecilia Paolini" userId="5f1327291e59a3b7" providerId="LiveId" clId="{764363B6-DDB2-45AC-A3E2-ADC822704BC7}" dt="2022-07-18T13:39:58.036" v="33" actId="47"/>
        <pc:sldMkLst>
          <pc:docMk/>
          <pc:sldMk cId="2742194965" sldId="259"/>
        </pc:sldMkLst>
      </pc:sldChg>
      <pc:sldChg chg="del">
        <pc:chgData name="Cecilia Paolini" userId="5f1327291e59a3b7" providerId="LiveId" clId="{764363B6-DDB2-45AC-A3E2-ADC822704BC7}" dt="2022-07-18T13:39:57.183" v="32" actId="47"/>
        <pc:sldMkLst>
          <pc:docMk/>
          <pc:sldMk cId="1032003237" sldId="260"/>
        </pc:sldMkLst>
      </pc:sldChg>
      <pc:sldChg chg="new del ord">
        <pc:chgData name="Cecilia Paolini" userId="5f1327291e59a3b7" providerId="LiveId" clId="{764363B6-DDB2-45AC-A3E2-ADC822704BC7}" dt="2022-07-18T14:17:59.276" v="214" actId="47"/>
        <pc:sldMkLst>
          <pc:docMk/>
          <pc:sldMk cId="3781624759" sldId="260"/>
        </pc:sldMkLst>
      </pc:sldChg>
      <pc:sldChg chg="addSp modSp new mod ord">
        <pc:chgData name="Cecilia Paolini" userId="5f1327291e59a3b7" providerId="LiveId" clId="{764363B6-DDB2-45AC-A3E2-ADC822704BC7}" dt="2022-07-18T14:04:41.210" v="201" actId="1076"/>
        <pc:sldMkLst>
          <pc:docMk/>
          <pc:sldMk cId="43697361" sldId="261"/>
        </pc:sldMkLst>
        <pc:picChg chg="add mod">
          <ac:chgData name="Cecilia Paolini" userId="5f1327291e59a3b7" providerId="LiveId" clId="{764363B6-DDB2-45AC-A3E2-ADC822704BC7}" dt="2022-07-18T14:04:41.210" v="201" actId="1076"/>
          <ac:picMkLst>
            <pc:docMk/>
            <pc:sldMk cId="43697361" sldId="261"/>
            <ac:picMk id="3" creationId="{97232198-991F-19C6-18E6-F04C0C83DDD0}"/>
          </ac:picMkLst>
        </pc:picChg>
        <pc:picChg chg="add mod">
          <ac:chgData name="Cecilia Paolini" userId="5f1327291e59a3b7" providerId="LiveId" clId="{764363B6-DDB2-45AC-A3E2-ADC822704BC7}" dt="2022-07-18T14:04:04.276" v="198" actId="1076"/>
          <ac:picMkLst>
            <pc:docMk/>
            <pc:sldMk cId="43697361" sldId="261"/>
            <ac:picMk id="5" creationId="{6ECA1753-0F70-B20C-8ED2-640DD84D44D0}"/>
          </ac:picMkLst>
        </pc:picChg>
      </pc:sldChg>
      <pc:sldChg chg="del">
        <pc:chgData name="Cecilia Paolini" userId="5f1327291e59a3b7" providerId="LiveId" clId="{764363B6-DDB2-45AC-A3E2-ADC822704BC7}" dt="2022-07-18T13:39:59.245" v="35" actId="47"/>
        <pc:sldMkLst>
          <pc:docMk/>
          <pc:sldMk cId="66001220" sldId="261"/>
        </pc:sldMkLst>
      </pc:sldChg>
      <pc:sldChg chg="addSp modSp new mod">
        <pc:chgData name="Cecilia Paolini" userId="5f1327291e59a3b7" providerId="LiveId" clId="{764363B6-DDB2-45AC-A3E2-ADC822704BC7}" dt="2022-07-18T14:21:07.982" v="231" actId="1076"/>
        <pc:sldMkLst>
          <pc:docMk/>
          <pc:sldMk cId="3728482913" sldId="262"/>
        </pc:sldMkLst>
        <pc:picChg chg="add mod modCrop">
          <ac:chgData name="Cecilia Paolini" userId="5f1327291e59a3b7" providerId="LiveId" clId="{764363B6-DDB2-45AC-A3E2-ADC822704BC7}" dt="2022-07-18T14:21:04.745" v="230" actId="1076"/>
          <ac:picMkLst>
            <pc:docMk/>
            <pc:sldMk cId="3728482913" sldId="262"/>
            <ac:picMk id="2" creationId="{553D237C-02A5-4022-160B-7C32C7840BB9}"/>
          </ac:picMkLst>
        </pc:picChg>
        <pc:picChg chg="add mod modCrop">
          <ac:chgData name="Cecilia Paolini" userId="5f1327291e59a3b7" providerId="LiveId" clId="{764363B6-DDB2-45AC-A3E2-ADC822704BC7}" dt="2022-07-18T14:21:07.982" v="231" actId="1076"/>
          <ac:picMkLst>
            <pc:docMk/>
            <pc:sldMk cId="3728482913" sldId="262"/>
            <ac:picMk id="3" creationId="{FD6AC6F1-9395-1166-8695-398A03B6DA96}"/>
          </ac:picMkLst>
        </pc:picChg>
      </pc:sldChg>
      <pc:sldChg chg="del">
        <pc:chgData name="Cecilia Paolini" userId="5f1327291e59a3b7" providerId="LiveId" clId="{764363B6-DDB2-45AC-A3E2-ADC822704BC7}" dt="2022-07-18T13:39:59.902" v="36" actId="47"/>
        <pc:sldMkLst>
          <pc:docMk/>
          <pc:sldMk cId="4035082502" sldId="262"/>
        </pc:sldMkLst>
      </pc:sldChg>
      <pc:sldChg chg="del">
        <pc:chgData name="Cecilia Paolini" userId="5f1327291e59a3b7" providerId="LiveId" clId="{764363B6-DDB2-45AC-A3E2-ADC822704BC7}" dt="2022-07-18T13:40:00.455" v="37" actId="47"/>
        <pc:sldMkLst>
          <pc:docMk/>
          <pc:sldMk cId="2333187321" sldId="263"/>
        </pc:sldMkLst>
      </pc:sldChg>
      <pc:sldChg chg="addSp delSp modSp new mod setBg">
        <pc:chgData name="Cecilia Paolini" userId="5f1327291e59a3b7" providerId="LiveId" clId="{764363B6-DDB2-45AC-A3E2-ADC822704BC7}" dt="2022-07-18T21:29:45.209" v="284" actId="1076"/>
        <pc:sldMkLst>
          <pc:docMk/>
          <pc:sldMk cId="3795292106" sldId="263"/>
        </pc:sldMkLst>
        <pc:spChg chg="add del">
          <ac:chgData name="Cecilia Paolini" userId="5f1327291e59a3b7" providerId="LiveId" clId="{764363B6-DDB2-45AC-A3E2-ADC822704BC7}" dt="2022-07-18T21:28:33.710" v="266" actId="26606"/>
          <ac:spMkLst>
            <pc:docMk/>
            <pc:sldMk cId="3795292106" sldId="263"/>
            <ac:spMk id="13" creationId="{9527FCEA-6143-4C5E-8C45-8AC9237ADE89}"/>
          </ac:spMkLst>
        </pc:spChg>
        <pc:spChg chg="add del">
          <ac:chgData name="Cecilia Paolini" userId="5f1327291e59a3b7" providerId="LiveId" clId="{764363B6-DDB2-45AC-A3E2-ADC822704BC7}" dt="2022-07-18T21:28:33.710" v="266" actId="26606"/>
          <ac:spMkLst>
            <pc:docMk/>
            <pc:sldMk cId="3795292106" sldId="263"/>
            <ac:spMk id="15" creationId="{1A9F23AD-7A55-49F3-A3EC-743F47F36B0E}"/>
          </ac:spMkLst>
        </pc:spChg>
        <pc:spChg chg="add del">
          <ac:chgData name="Cecilia Paolini" userId="5f1327291e59a3b7" providerId="LiveId" clId="{764363B6-DDB2-45AC-A3E2-ADC822704BC7}" dt="2022-07-18T21:28:33.710" v="266" actId="26606"/>
          <ac:spMkLst>
            <pc:docMk/>
            <pc:sldMk cId="3795292106" sldId="263"/>
            <ac:spMk id="17" creationId="{D7D9F91F-72C9-4DB9-ABD0-A8180D8262D5}"/>
          </ac:spMkLst>
        </pc:spChg>
        <pc:spChg chg="add del">
          <ac:chgData name="Cecilia Paolini" userId="5f1327291e59a3b7" providerId="LiveId" clId="{764363B6-DDB2-45AC-A3E2-ADC822704BC7}" dt="2022-07-18T21:28:33.710" v="266" actId="26606"/>
          <ac:spMkLst>
            <pc:docMk/>
            <pc:sldMk cId="3795292106" sldId="263"/>
            <ac:spMk id="19" creationId="{BE016956-CE9F-4946-8834-A8BC3529D0F6}"/>
          </ac:spMkLst>
        </pc:spChg>
        <pc:spChg chg="add del">
          <ac:chgData name="Cecilia Paolini" userId="5f1327291e59a3b7" providerId="LiveId" clId="{764363B6-DDB2-45AC-A3E2-ADC822704BC7}" dt="2022-07-18T21:28:37.347" v="268" actId="26606"/>
          <ac:spMkLst>
            <pc:docMk/>
            <pc:sldMk cId="3795292106" sldId="263"/>
            <ac:spMk id="21" creationId="{7F23EF37-19EC-4973-A7AF-4BBF68646D7D}"/>
          </ac:spMkLst>
        </pc:spChg>
        <pc:spChg chg="add del">
          <ac:chgData name="Cecilia Paolini" userId="5f1327291e59a3b7" providerId="LiveId" clId="{764363B6-DDB2-45AC-A3E2-ADC822704BC7}" dt="2022-07-18T21:28:41.617" v="270" actId="26606"/>
          <ac:spMkLst>
            <pc:docMk/>
            <pc:sldMk cId="3795292106" sldId="263"/>
            <ac:spMk id="23" creationId="{42A4FC2C-047E-45A5-965D-8E1E3BF09BC6}"/>
          </ac:spMkLst>
        </pc:spChg>
        <pc:spChg chg="add del">
          <ac:chgData name="Cecilia Paolini" userId="5f1327291e59a3b7" providerId="LiveId" clId="{764363B6-DDB2-45AC-A3E2-ADC822704BC7}" dt="2022-07-18T21:28:54.467" v="273" actId="26606"/>
          <ac:spMkLst>
            <pc:docMk/>
            <pc:sldMk cId="3795292106" sldId="263"/>
            <ac:spMk id="25" creationId="{7F23EF37-19EC-4973-A7AF-4BBF68646D7D}"/>
          </ac:spMkLst>
        </pc:spChg>
        <pc:spChg chg="add">
          <ac:chgData name="Cecilia Paolini" userId="5f1327291e59a3b7" providerId="LiveId" clId="{764363B6-DDB2-45AC-A3E2-ADC822704BC7}" dt="2022-07-18T21:28:54.467" v="273" actId="26606"/>
          <ac:spMkLst>
            <pc:docMk/>
            <pc:sldMk cId="3795292106" sldId="263"/>
            <ac:spMk id="30" creationId="{9527FCEA-6143-4C5E-8C45-8AC9237ADE89}"/>
          </ac:spMkLst>
        </pc:spChg>
        <pc:spChg chg="add">
          <ac:chgData name="Cecilia Paolini" userId="5f1327291e59a3b7" providerId="LiveId" clId="{764363B6-DDB2-45AC-A3E2-ADC822704BC7}" dt="2022-07-18T21:28:54.467" v="273" actId="26606"/>
          <ac:spMkLst>
            <pc:docMk/>
            <pc:sldMk cId="3795292106" sldId="263"/>
            <ac:spMk id="32" creationId="{1A9F23AD-7A55-49F3-A3EC-743F47F36B0E}"/>
          </ac:spMkLst>
        </pc:spChg>
        <pc:spChg chg="add">
          <ac:chgData name="Cecilia Paolini" userId="5f1327291e59a3b7" providerId="LiveId" clId="{764363B6-DDB2-45AC-A3E2-ADC822704BC7}" dt="2022-07-18T21:28:54.467" v="273" actId="26606"/>
          <ac:spMkLst>
            <pc:docMk/>
            <pc:sldMk cId="3795292106" sldId="263"/>
            <ac:spMk id="34" creationId="{D7D9F91F-72C9-4DB9-ABD0-A8180D8262D5}"/>
          </ac:spMkLst>
        </pc:spChg>
        <pc:spChg chg="add">
          <ac:chgData name="Cecilia Paolini" userId="5f1327291e59a3b7" providerId="LiveId" clId="{764363B6-DDB2-45AC-A3E2-ADC822704BC7}" dt="2022-07-18T21:28:54.467" v="273" actId="26606"/>
          <ac:spMkLst>
            <pc:docMk/>
            <pc:sldMk cId="3795292106" sldId="263"/>
            <ac:spMk id="36" creationId="{BE016956-CE9F-4946-8834-A8BC3529D0F6}"/>
          </ac:spMkLst>
        </pc:spChg>
        <pc:picChg chg="add mod ord">
          <ac:chgData name="Cecilia Paolini" userId="5f1327291e59a3b7" providerId="LiveId" clId="{764363B6-DDB2-45AC-A3E2-ADC822704BC7}" dt="2022-07-18T21:29:38.708" v="283" actId="1076"/>
          <ac:picMkLst>
            <pc:docMk/>
            <pc:sldMk cId="3795292106" sldId="263"/>
            <ac:picMk id="2" creationId="{71DD5063-4FC4-78FA-BF3B-5A49D3E080CE}"/>
          </ac:picMkLst>
        </pc:picChg>
        <pc:picChg chg="add mod ord">
          <ac:chgData name="Cecilia Paolini" userId="5f1327291e59a3b7" providerId="LiveId" clId="{764363B6-DDB2-45AC-A3E2-ADC822704BC7}" dt="2022-07-18T21:29:45.209" v="284" actId="1076"/>
          <ac:picMkLst>
            <pc:docMk/>
            <pc:sldMk cId="3795292106" sldId="263"/>
            <ac:picMk id="4" creationId="{6B3F7F6F-0EB2-3A81-2225-D44A193957FF}"/>
          </ac:picMkLst>
        </pc:picChg>
        <pc:picChg chg="add del mod">
          <ac:chgData name="Cecilia Paolini" userId="5f1327291e59a3b7" providerId="LiveId" clId="{764363B6-DDB2-45AC-A3E2-ADC822704BC7}" dt="2022-07-18T21:22:20.087" v="247" actId="21"/>
          <ac:picMkLst>
            <pc:docMk/>
            <pc:sldMk cId="3795292106" sldId="263"/>
            <ac:picMk id="6" creationId="{A7C153A6-D160-C558-95AE-FDE8BD8286DC}"/>
          </ac:picMkLst>
        </pc:picChg>
        <pc:picChg chg="add mod ord">
          <ac:chgData name="Cecilia Paolini" userId="5f1327291e59a3b7" providerId="LiveId" clId="{764363B6-DDB2-45AC-A3E2-ADC822704BC7}" dt="2022-07-18T21:29:11.267" v="277" actId="14100"/>
          <ac:picMkLst>
            <pc:docMk/>
            <pc:sldMk cId="3795292106" sldId="263"/>
            <ac:picMk id="8" creationId="{10AD8E25-0063-0B8B-0953-80E01200863E}"/>
          </ac:picMkLst>
        </pc:picChg>
      </pc:sldChg>
      <pc:sldChg chg="del">
        <pc:chgData name="Cecilia Paolini" userId="5f1327291e59a3b7" providerId="LiveId" clId="{764363B6-DDB2-45AC-A3E2-ADC822704BC7}" dt="2022-07-18T13:40:00.934" v="38" actId="47"/>
        <pc:sldMkLst>
          <pc:docMk/>
          <pc:sldMk cId="3141726930" sldId="264"/>
        </pc:sldMkLst>
      </pc:sldChg>
      <pc:sldChg chg="addSp modSp new mod">
        <pc:chgData name="Cecilia Paolini" userId="5f1327291e59a3b7" providerId="LiveId" clId="{764363B6-DDB2-45AC-A3E2-ADC822704BC7}" dt="2022-07-18T21:22:32.278" v="251" actId="1076"/>
        <pc:sldMkLst>
          <pc:docMk/>
          <pc:sldMk cId="3514964949" sldId="264"/>
        </pc:sldMkLst>
        <pc:picChg chg="add mod">
          <ac:chgData name="Cecilia Paolini" userId="5f1327291e59a3b7" providerId="LiveId" clId="{764363B6-DDB2-45AC-A3E2-ADC822704BC7}" dt="2022-07-18T21:22:32.278" v="251" actId="1076"/>
          <ac:picMkLst>
            <pc:docMk/>
            <pc:sldMk cId="3514964949" sldId="264"/>
            <ac:picMk id="2" creationId="{1CF72632-2FC9-3D8E-91F7-F8E30175C5A1}"/>
          </ac:picMkLst>
        </pc:picChg>
      </pc:sldChg>
      <pc:sldChg chg="del">
        <pc:chgData name="Cecilia Paolini" userId="5f1327291e59a3b7" providerId="LiveId" clId="{764363B6-DDB2-45AC-A3E2-ADC822704BC7}" dt="2022-07-18T13:40:01.940" v="39" actId="47"/>
        <pc:sldMkLst>
          <pc:docMk/>
          <pc:sldMk cId="3088342223" sldId="265"/>
        </pc:sldMkLst>
      </pc:sldChg>
      <pc:sldChg chg="addSp modSp new mod ord">
        <pc:chgData name="Cecilia Paolini" userId="5f1327291e59a3b7" providerId="LiveId" clId="{764363B6-DDB2-45AC-A3E2-ADC822704BC7}" dt="2022-07-18T21:35:13.823" v="298"/>
        <pc:sldMkLst>
          <pc:docMk/>
          <pc:sldMk cId="3682957263" sldId="265"/>
        </pc:sldMkLst>
        <pc:picChg chg="add mod">
          <ac:chgData name="Cecilia Paolini" userId="5f1327291e59a3b7" providerId="LiveId" clId="{764363B6-DDB2-45AC-A3E2-ADC822704BC7}" dt="2022-07-18T21:35:08.697" v="296" actId="14100"/>
          <ac:picMkLst>
            <pc:docMk/>
            <pc:sldMk cId="3682957263" sldId="265"/>
            <ac:picMk id="3" creationId="{7C0B2C04-D476-7F53-30F2-F31AE01CED8E}"/>
          </ac:picMkLst>
        </pc:picChg>
      </pc:sldChg>
      <pc:sldChg chg="addSp modSp new mod ord">
        <pc:chgData name="Cecilia Paolini" userId="5f1327291e59a3b7" providerId="LiveId" clId="{764363B6-DDB2-45AC-A3E2-ADC822704BC7}" dt="2022-07-18T21:35:30.432" v="304" actId="14100"/>
        <pc:sldMkLst>
          <pc:docMk/>
          <pc:sldMk cId="2889891282" sldId="266"/>
        </pc:sldMkLst>
        <pc:picChg chg="add mod">
          <ac:chgData name="Cecilia Paolini" userId="5f1327291e59a3b7" providerId="LiveId" clId="{764363B6-DDB2-45AC-A3E2-ADC822704BC7}" dt="2022-07-18T21:35:30.432" v="304" actId="14100"/>
          <ac:picMkLst>
            <pc:docMk/>
            <pc:sldMk cId="2889891282" sldId="266"/>
            <ac:picMk id="3" creationId="{9A36CF0A-FE58-8F29-C04F-CBB351D04DD4}"/>
          </ac:picMkLst>
        </pc:picChg>
      </pc:sldChg>
      <pc:sldChg chg="addSp modSp new mod ord">
        <pc:chgData name="Cecilia Paolini" userId="5f1327291e59a3b7" providerId="LiveId" clId="{764363B6-DDB2-45AC-A3E2-ADC822704BC7}" dt="2022-07-18T21:36:19.041" v="310" actId="14100"/>
        <pc:sldMkLst>
          <pc:docMk/>
          <pc:sldMk cId="253021466" sldId="267"/>
        </pc:sldMkLst>
        <pc:picChg chg="add mod">
          <ac:chgData name="Cecilia Paolini" userId="5f1327291e59a3b7" providerId="LiveId" clId="{764363B6-DDB2-45AC-A3E2-ADC822704BC7}" dt="2022-07-18T21:36:19.041" v="310" actId="14100"/>
          <ac:picMkLst>
            <pc:docMk/>
            <pc:sldMk cId="253021466" sldId="267"/>
            <ac:picMk id="3" creationId="{CA6D34B1-CF39-19A9-A501-28AB3F4CF773}"/>
          </ac:picMkLst>
        </pc:picChg>
      </pc:sldChg>
      <pc:sldChg chg="addSp delSp modSp new mod setBg">
        <pc:chgData name="Cecilia Paolini" userId="5f1327291e59a3b7" providerId="LiveId" clId="{764363B6-DDB2-45AC-A3E2-ADC822704BC7}" dt="2022-07-18T21:37:16.495" v="317" actId="26606"/>
        <pc:sldMkLst>
          <pc:docMk/>
          <pc:sldMk cId="868288167" sldId="268"/>
        </pc:sldMkLst>
        <pc:spChg chg="add del">
          <ac:chgData name="Cecilia Paolini" userId="5f1327291e59a3b7" providerId="LiveId" clId="{764363B6-DDB2-45AC-A3E2-ADC822704BC7}" dt="2022-07-18T21:37:16.495" v="317" actId="26606"/>
          <ac:spMkLst>
            <pc:docMk/>
            <pc:sldMk cId="868288167" sldId="268"/>
            <ac:spMk id="8" creationId="{01D0AF59-99C3-4251-AB9A-C966C6AD4400}"/>
          </ac:spMkLst>
        </pc:spChg>
        <pc:spChg chg="add del">
          <ac:chgData name="Cecilia Paolini" userId="5f1327291e59a3b7" providerId="LiveId" clId="{764363B6-DDB2-45AC-A3E2-ADC822704BC7}" dt="2022-07-18T21:37:16.495" v="317" actId="26606"/>
          <ac:spMkLst>
            <pc:docMk/>
            <pc:sldMk cId="868288167" sldId="268"/>
            <ac:spMk id="10" creationId="{1855405F-37A2-4869-9154-F8BE3BECE6C3}"/>
          </ac:spMkLst>
        </pc:spChg>
        <pc:picChg chg="add mod">
          <ac:chgData name="Cecilia Paolini" userId="5f1327291e59a3b7" providerId="LiveId" clId="{764363B6-DDB2-45AC-A3E2-ADC822704BC7}" dt="2022-07-18T21:37:16.495" v="317" actId="26606"/>
          <ac:picMkLst>
            <pc:docMk/>
            <pc:sldMk cId="868288167" sldId="268"/>
            <ac:picMk id="3" creationId="{961C5DCB-C67E-02F8-44E4-AF73830C14A3}"/>
          </ac:picMkLst>
        </pc:picChg>
      </pc:sldChg>
      <pc:sldChg chg="addSp modSp new mod">
        <pc:chgData name="Cecilia Paolini" userId="5f1327291e59a3b7" providerId="LiveId" clId="{764363B6-DDB2-45AC-A3E2-ADC822704BC7}" dt="2022-07-18T21:41:42.720" v="325" actId="1076"/>
        <pc:sldMkLst>
          <pc:docMk/>
          <pc:sldMk cId="2228157747" sldId="269"/>
        </pc:sldMkLst>
        <pc:picChg chg="add mod">
          <ac:chgData name="Cecilia Paolini" userId="5f1327291e59a3b7" providerId="LiveId" clId="{764363B6-DDB2-45AC-A3E2-ADC822704BC7}" dt="2022-07-18T21:41:42.720" v="325" actId="1076"/>
          <ac:picMkLst>
            <pc:docMk/>
            <pc:sldMk cId="2228157747" sldId="269"/>
            <ac:picMk id="2" creationId="{868A5FBD-8651-C4EA-0E73-67EFEE26F28B}"/>
          </ac:picMkLst>
        </pc:picChg>
        <pc:picChg chg="add mod">
          <ac:chgData name="Cecilia Paolini" userId="5f1327291e59a3b7" providerId="LiveId" clId="{764363B6-DDB2-45AC-A3E2-ADC822704BC7}" dt="2022-07-18T21:41:38.598" v="324" actId="14100"/>
          <ac:picMkLst>
            <pc:docMk/>
            <pc:sldMk cId="2228157747" sldId="269"/>
            <ac:picMk id="3" creationId="{B8302D9C-9FA6-9E45-D7EF-A6578C681273}"/>
          </ac:picMkLst>
        </pc:picChg>
      </pc:sldChg>
      <pc:sldChg chg="addSp modSp new del mod">
        <pc:chgData name="Cecilia Paolini" userId="5f1327291e59a3b7" providerId="LiveId" clId="{764363B6-DDB2-45AC-A3E2-ADC822704BC7}" dt="2022-07-21T04:13:11.883" v="337" actId="47"/>
        <pc:sldMkLst>
          <pc:docMk/>
          <pc:sldMk cId="3292833898" sldId="270"/>
        </pc:sldMkLst>
        <pc:picChg chg="add mod">
          <ac:chgData name="Cecilia Paolini" userId="5f1327291e59a3b7" providerId="LiveId" clId="{764363B6-DDB2-45AC-A3E2-ADC822704BC7}" dt="2022-07-18T21:45:56.139" v="328" actId="962"/>
          <ac:picMkLst>
            <pc:docMk/>
            <pc:sldMk cId="3292833898" sldId="270"/>
            <ac:picMk id="3" creationId="{91501648-6588-01AC-3CBB-DB76BA58636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945F71-9FEA-D9F5-6354-9244933E583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58F7BD3-C064-4BB9-F930-F58A72A6DA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EB6347F7-0E81-73D0-8163-566DF5BD7315}"/>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66B22CE3-9557-981D-A3A3-9F8162BE2A0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DD58B6A-5819-11FC-7052-C69BE3F709E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844374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9709C9-1E88-1D74-D962-8978B3A213B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8A470A3-4F76-AB87-35B2-43A8486BB54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3087D7C-B51E-6064-236D-DB915D2103B8}"/>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A27C22FC-3A83-69C6-AE76-D54702B38AC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93AFBCE-D99C-4C4A-6720-2D904471D8F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418338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ACFEF57-608E-E051-7790-4B0CC32F853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FF0E90F-C340-91FC-4F96-3B131461C06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FBDA93-ECC9-C7D4-C592-9FC8219A4FBB}"/>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291C3C70-ABE1-99F4-3F4C-F0A94FD11AE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EA20730-5E24-6E0C-35EA-00FFB160F7EB}"/>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3703174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4DF575-5D72-F78B-28FA-40C1FECCF96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B5AADD1-E56B-D077-9118-26ED2A690C6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39C5C8C-F791-B3D6-A8BE-58E8213B8A1A}"/>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3338D772-40B4-9EF0-2D2C-DDB0CAE81C5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56D8875-1A2D-8EC9-9951-9D1852F59BFA}"/>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899344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38654D-5DFB-BA22-1C82-49A7A7145C7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4D9C79C-D8BC-EE89-55B3-CDA17E7972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03156D3-6E0B-AEC8-84AE-84D0BC535536}"/>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AEE831EC-C0BE-E845-F92F-C92F58AB634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5740FF8-B18D-271B-FC40-DB108087031C}"/>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582450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01D422-CC7F-8B0D-38BC-3DC1305A5EF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7E7CB66-B462-514E-134C-F3E72AF9D00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512F69C-45FC-BC0C-9AE9-FBA1FB9E475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F27BAF5-83A2-A00D-0C7A-8D4899186D71}"/>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43039A1F-3FF1-6C00-4492-2B59E839ABA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D4DEE1C-9228-5375-EB5A-96F3C7B9DC1C}"/>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524037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D7E1B4-1C29-BA7E-89D2-A2C5BDA1E36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2F82DB3-9032-9AB8-95E8-152F8B1E3A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52DCAEA-C7A9-1F6D-97E8-490F5B90162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C425493-478B-20F4-8F85-87529A1645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089391C-CA3F-64AD-2C84-45CB7560B7A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9F6E9F7-99B2-D4B6-5D99-AF3C85E97232}"/>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8" name="Segnaposto piè di pagina 7">
            <a:extLst>
              <a:ext uri="{FF2B5EF4-FFF2-40B4-BE49-F238E27FC236}">
                <a16:creationId xmlns:a16="http://schemas.microsoft.com/office/drawing/2014/main" id="{231155A4-F76D-E161-2792-0EDC99BE0C4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EA5F769-7439-1F35-32BB-3435E583B35E}"/>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734086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56603C-7547-362A-7A3F-5326B2C3040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5A3561B-456E-114F-B408-526686101210}"/>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4" name="Segnaposto piè di pagina 3">
            <a:extLst>
              <a:ext uri="{FF2B5EF4-FFF2-40B4-BE49-F238E27FC236}">
                <a16:creationId xmlns:a16="http://schemas.microsoft.com/office/drawing/2014/main" id="{75D5EBD4-B64E-CFBC-E279-9DA1C74DE9E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5B4920E-3545-16A3-AF01-19F12035C700}"/>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3308095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72D042C-3997-7FBB-1461-9FC75924E21F}"/>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3" name="Segnaposto piè di pagina 2">
            <a:extLst>
              <a:ext uri="{FF2B5EF4-FFF2-40B4-BE49-F238E27FC236}">
                <a16:creationId xmlns:a16="http://schemas.microsoft.com/office/drawing/2014/main" id="{7210A966-9D07-38CA-7C51-A2EC2F1A590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81AC78E-E1C6-1E31-8BC5-413926A18A1E}"/>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1180771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7A051E-E5B5-CD51-06F6-270DDD963C6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0A798EE-CEA0-0F76-C00F-688E2664C8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597EE01-B28C-E0ED-4272-2308EA6254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5279872-E741-E25F-8E88-34937F7A7842}"/>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1A2ADD5F-4F0F-41BF-B760-8682A4D0C6C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44D49FC-6EB8-07D3-A72C-1FCC9B06995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571050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E9829E-FECA-C5A3-CDC2-E6EBEB4785B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D1942E4-04F0-C163-7DEA-B8257392EA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E74330B-A833-B374-83F2-C36D71732E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7BDBD52-75CA-492B-F0E8-EA6ECFEA1129}"/>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0733491A-4AFA-A7D7-8813-0C6976A4B52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7B8376C-3F77-D7E6-EEEF-85FAB08CD225}"/>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1447720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37C2EFF-17B6-7516-B34E-D381394D68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0569D4E-1A46-0C0B-6F3C-D664174763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F20C574-A17B-173A-05ED-DB77E31F9E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6F278A67-372B-FE5B-DBD7-0DAE87B586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C245E440-68CF-D306-5855-07C1439D87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8277D-F2E7-429D-B300-C0178CAEFE44}" type="slidenum">
              <a:rPr lang="it-IT" smtClean="0"/>
              <a:t>‹N›</a:t>
            </a:fld>
            <a:endParaRPr lang="it-IT"/>
          </a:p>
        </p:txBody>
      </p:sp>
    </p:spTree>
    <p:extLst>
      <p:ext uri="{BB962C8B-B14F-4D97-AF65-F5344CB8AC3E}">
        <p14:creationId xmlns:p14="http://schemas.microsoft.com/office/powerpoint/2010/main" val="1029721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7A8576-6A82-4B04-1860-0BBEA58CD7C8}"/>
              </a:ext>
            </a:extLst>
          </p:cNvPr>
          <p:cNvSpPr>
            <a:spLocks noGrp="1"/>
          </p:cNvSpPr>
          <p:nvPr>
            <p:ph type="ctrTitle"/>
          </p:nvPr>
        </p:nvSpPr>
        <p:spPr>
          <a:xfrm>
            <a:off x="6096000" y="1290953"/>
            <a:ext cx="6096000" cy="3443068"/>
          </a:xfrm>
        </p:spPr>
        <p:txBody>
          <a:bodyPr vert="horz" lIns="91440" tIns="45720" rIns="91440" bIns="45720" rtlCol="0" anchor="b">
            <a:normAutofit/>
          </a:bodyPr>
          <a:lstStyle/>
          <a:p>
            <a:r>
              <a:rPr lang="en-US" sz="2600" kern="1200" dirty="0">
                <a:solidFill>
                  <a:schemeClr val="tx1"/>
                </a:solidFill>
                <a:latin typeface="Times New Roman" panose="02020603050405020304" pitchFamily="18" charset="0"/>
                <a:cs typeface="Times New Roman" panose="02020603050405020304" pitchFamily="18" charset="0"/>
              </a:rPr>
              <a:t>DIAGNOSTICA PER I BENI CULTURALI</a:t>
            </a: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r>
              <a:rPr lang="en-US" sz="2600" kern="1200" dirty="0">
                <a:solidFill>
                  <a:schemeClr val="tx1"/>
                </a:solidFill>
                <a:latin typeface="Times New Roman" panose="02020603050405020304" pitchFamily="18" charset="0"/>
                <a:cs typeface="Times New Roman" panose="02020603050405020304" pitchFamily="18" charset="0"/>
              </a:rPr>
              <a:t>MEDIA, ARTI, CULTURE </a:t>
            </a:r>
            <a:r>
              <a:rPr lang="en-US" sz="2600" kern="1200">
                <a:solidFill>
                  <a:schemeClr val="tx1"/>
                </a:solidFill>
                <a:latin typeface="Times New Roman" panose="02020603050405020304" pitchFamily="18" charset="0"/>
                <a:cs typeface="Times New Roman" panose="02020603050405020304" pitchFamily="18" charset="0"/>
              </a:rPr>
              <a:t>(LM-65)</a:t>
            </a: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r>
              <a:rPr lang="en-US" sz="2600" kern="1200" dirty="0" err="1">
                <a:solidFill>
                  <a:schemeClr val="tx1"/>
                </a:solidFill>
                <a:latin typeface="Times New Roman" panose="02020603050405020304" pitchFamily="18" charset="0"/>
                <a:cs typeface="Times New Roman" panose="02020603050405020304" pitchFamily="18" charset="0"/>
              </a:rPr>
              <a:t>Università</a:t>
            </a:r>
            <a:r>
              <a:rPr lang="en-US" sz="2600" kern="1200" dirty="0">
                <a:solidFill>
                  <a:schemeClr val="tx1"/>
                </a:solidFill>
                <a:latin typeface="Times New Roman" panose="02020603050405020304" pitchFamily="18" charset="0"/>
                <a:cs typeface="Times New Roman" panose="02020603050405020304" pitchFamily="18" charset="0"/>
              </a:rPr>
              <a:t> di Teramo</a:t>
            </a:r>
          </a:p>
        </p:txBody>
      </p:sp>
      <p:sp>
        <p:nvSpPr>
          <p:cNvPr id="3" name="Sottotitolo 2">
            <a:extLst>
              <a:ext uri="{FF2B5EF4-FFF2-40B4-BE49-F238E27FC236}">
                <a16:creationId xmlns:a16="http://schemas.microsoft.com/office/drawing/2014/main" id="{FF99F7C7-9135-F3DD-06FF-52960E97AF13}"/>
              </a:ext>
            </a:extLst>
          </p:cNvPr>
          <p:cNvSpPr>
            <a:spLocks noGrp="1"/>
          </p:cNvSpPr>
          <p:nvPr>
            <p:ph type="subTitle" idx="1"/>
          </p:nvPr>
        </p:nvSpPr>
        <p:spPr>
          <a:xfrm>
            <a:off x="194840" y="4462581"/>
            <a:ext cx="4272564" cy="766381"/>
          </a:xfrm>
        </p:spPr>
        <p:txBody>
          <a:bodyPr vert="horz" lIns="91440" tIns="45720" rIns="91440" bIns="45720" rtlCol="0">
            <a:noAutofit/>
          </a:bodyPr>
          <a:lstStyle/>
          <a:p>
            <a:pPr algn="l"/>
            <a:r>
              <a:rPr lang="en-US" sz="2000" kern="1200" dirty="0">
                <a:solidFill>
                  <a:schemeClr val="tx1"/>
                </a:solidFill>
                <a:latin typeface="Times New Roman" panose="02020603050405020304" pitchFamily="18" charset="0"/>
                <a:cs typeface="Times New Roman" panose="02020603050405020304" pitchFamily="18" charset="0"/>
              </a:rPr>
              <a:t>Cecilia Paolini</a:t>
            </a:r>
          </a:p>
          <a:p>
            <a:pPr algn="l"/>
            <a:r>
              <a:rPr lang="en-US" sz="2000" kern="1200" dirty="0" err="1">
                <a:solidFill>
                  <a:schemeClr val="tx1"/>
                </a:solidFill>
                <a:latin typeface="Times New Roman" panose="02020603050405020304" pitchFamily="18" charset="0"/>
                <a:cs typeface="Times New Roman" panose="02020603050405020304" pitchFamily="18" charset="0"/>
              </a:rPr>
              <a:t>Università</a:t>
            </a:r>
            <a:r>
              <a:rPr lang="en-US" sz="2000" kern="1200" dirty="0">
                <a:solidFill>
                  <a:schemeClr val="tx1"/>
                </a:solidFill>
                <a:latin typeface="Times New Roman" panose="02020603050405020304" pitchFamily="18" charset="0"/>
                <a:cs typeface="Times New Roman" panose="02020603050405020304" pitchFamily="18" charset="0"/>
              </a:rPr>
              <a:t> di Teramo</a:t>
            </a:r>
          </a:p>
          <a:p>
            <a:pPr algn="l"/>
            <a:endParaRPr lang="en-US" sz="2000" kern="1200" dirty="0">
              <a:solidFill>
                <a:schemeClr val="tx1"/>
              </a:solidFill>
              <a:latin typeface="Times New Roman" panose="02020603050405020304" pitchFamily="18" charset="0"/>
              <a:cs typeface="Times New Roman" panose="02020603050405020304" pitchFamily="18" charset="0"/>
            </a:endParaRPr>
          </a:p>
          <a:p>
            <a:pPr algn="l"/>
            <a:endParaRPr lang="en-US" sz="2000" kern="1200" dirty="0">
              <a:solidFill>
                <a:schemeClr val="tx1"/>
              </a:solidFill>
              <a:latin typeface="Times New Roman" panose="02020603050405020304" pitchFamily="18" charset="0"/>
              <a:cs typeface="Times New Roman" panose="02020603050405020304" pitchFamily="18" charset="0"/>
            </a:endParaRPr>
          </a:p>
        </p:txBody>
      </p:sp>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6751633"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6" name="CasellaDiTesto 5">
            <a:extLst>
              <a:ext uri="{FF2B5EF4-FFF2-40B4-BE49-F238E27FC236}">
                <a16:creationId xmlns:a16="http://schemas.microsoft.com/office/drawing/2014/main" id="{73D65DFE-B5CC-1CC2-3D3D-2F61A7938C63}"/>
              </a:ext>
            </a:extLst>
          </p:cNvPr>
          <p:cNvSpPr txBox="1"/>
          <p:nvPr/>
        </p:nvSpPr>
        <p:spPr>
          <a:xfrm>
            <a:off x="7400924" y="5450103"/>
            <a:ext cx="4386263" cy="1738938"/>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a:solidFill>
                  <a:schemeClr val="tx1"/>
                </a:solidFill>
                <a:latin typeface="Times New Roman" panose="02020603050405020304" pitchFamily="18" charset="0"/>
                <a:cs typeface="Times New Roman" panose="02020603050405020304" pitchFamily="18" charset="0"/>
              </a:rPr>
              <a:t> XVIII </a:t>
            </a:r>
            <a:r>
              <a:rPr lang="en-US" sz="2400" i="1" kern="1200" dirty="0" err="1">
                <a:solidFill>
                  <a:schemeClr val="tx1"/>
                </a:solidFill>
                <a:latin typeface="Times New Roman" panose="02020603050405020304" pitchFamily="18" charset="0"/>
                <a:cs typeface="Times New Roman" panose="02020603050405020304" pitchFamily="18" charset="0"/>
              </a:rPr>
              <a:t>Lezione</a:t>
            </a:r>
            <a:endParaRPr lang="en-US" sz="24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dirty="0">
                <a:solidFill>
                  <a:schemeClr val="tx1"/>
                </a:solidFill>
                <a:latin typeface="Times New Roman" panose="02020603050405020304" pitchFamily="18" charset="0"/>
                <a:cs typeface="Times New Roman" panose="02020603050405020304" pitchFamily="18" charset="0"/>
              </a:rPr>
              <a:t>RADIOGRAFIA E TOMOGRAFIA</a:t>
            </a:r>
          </a:p>
          <a:p>
            <a:endParaRPr lang="it-IT" sz="2400" dirty="0"/>
          </a:p>
        </p:txBody>
      </p:sp>
    </p:spTree>
    <p:extLst>
      <p:ext uri="{BB962C8B-B14F-4D97-AF65-F5344CB8AC3E}">
        <p14:creationId xmlns:p14="http://schemas.microsoft.com/office/powerpoint/2010/main" val="2288057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898485"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D95950FA-255B-4AFA-D43D-1E0829162A45}"/>
              </a:ext>
            </a:extLst>
          </p:cNvPr>
          <p:cNvSpPr txBox="1"/>
          <p:nvPr/>
        </p:nvSpPr>
        <p:spPr>
          <a:xfrm>
            <a:off x="6282088" y="137644"/>
            <a:ext cx="5723823"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RADIOGRAFIA E TOMOGRAFIA</a:t>
            </a:r>
          </a:p>
        </p:txBody>
      </p:sp>
      <p:sp>
        <p:nvSpPr>
          <p:cNvPr id="3" name="CasellaDiTesto 2">
            <a:extLst>
              <a:ext uri="{FF2B5EF4-FFF2-40B4-BE49-F238E27FC236}">
                <a16:creationId xmlns:a16="http://schemas.microsoft.com/office/drawing/2014/main" id="{47157486-0BB6-7AE6-EB5B-C20EE9A57353}"/>
              </a:ext>
            </a:extLst>
          </p:cNvPr>
          <p:cNvSpPr txBox="1"/>
          <p:nvPr/>
        </p:nvSpPr>
        <p:spPr>
          <a:xfrm>
            <a:off x="7423415" y="5704693"/>
            <a:ext cx="4459704"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ESITI SU DIPINTI CON SUPPORTO TESSILE</a:t>
            </a:r>
          </a:p>
        </p:txBody>
      </p:sp>
      <p:sp>
        <p:nvSpPr>
          <p:cNvPr id="6" name="Sottotitolo 2">
            <a:extLst>
              <a:ext uri="{FF2B5EF4-FFF2-40B4-BE49-F238E27FC236}">
                <a16:creationId xmlns:a16="http://schemas.microsoft.com/office/drawing/2014/main" id="{6A9937F9-3B97-55F4-D5ED-B1B6603A4308}"/>
              </a:ext>
            </a:extLst>
          </p:cNvPr>
          <p:cNvSpPr>
            <a:spLocks noGrp="1" noChangeArrowheads="1"/>
          </p:cNvSpPr>
          <p:nvPr>
            <p:ph type="subTitle" idx="1"/>
          </p:nvPr>
        </p:nvSpPr>
        <p:spPr>
          <a:xfrm>
            <a:off x="125247" y="1428597"/>
            <a:ext cx="11912298" cy="4021506"/>
          </a:xfrm>
        </p:spPr>
        <p:txBody>
          <a:bodyPr/>
          <a:lstStyle/>
          <a:p>
            <a:pPr marL="514350" indent="-514350" algn="l" eaLnBrk="1" hangingPunct="1">
              <a:spcAft>
                <a:spcPts val="1200"/>
              </a:spcAft>
              <a:buFont typeface="Calibri Light" panose="020F0302020204030204" pitchFamily="34" charset="0"/>
              <a:buAutoNum type="arabicPeriod"/>
            </a:pPr>
            <a:r>
              <a:rPr lang="it-IT" altLang="it-IT" sz="2400">
                <a:latin typeface="Times New Roman" panose="02020603050405020304" pitchFamily="18" charset="0"/>
                <a:cs typeface="Times New Roman" panose="02020603050405020304" pitchFamily="18" charset="0"/>
              </a:rPr>
              <a:t>TRAMA DELLA TELA: aiuto per la provenienza e per la datazione dell’opera. Tela di rifodero non ha preparazione quindi non è abbastanza radiopaca per essere visibile.</a:t>
            </a:r>
          </a:p>
          <a:p>
            <a:pPr marL="514350" indent="-514350" algn="l" eaLnBrk="1" hangingPunct="1">
              <a:spcAft>
                <a:spcPts val="1200"/>
              </a:spcAft>
              <a:buFont typeface="Calibri Light" panose="020F0302020204030204" pitchFamily="34" charset="0"/>
              <a:buAutoNum type="arabicPeriod"/>
            </a:pPr>
            <a:r>
              <a:rPr lang="it-IT" altLang="it-IT" sz="2400">
                <a:latin typeface="Times New Roman" panose="02020603050405020304" pitchFamily="18" charset="0"/>
                <a:cs typeface="Times New Roman" panose="02020603050405020304" pitchFamily="18" charset="0"/>
              </a:rPr>
              <a:t>EVENTUALE AGGIUNTA E METODO DI ASSEMBLAMENTO (cucitura, incollaggio…).</a:t>
            </a:r>
          </a:p>
          <a:p>
            <a:pPr marL="514350" indent="-514350" algn="l" eaLnBrk="1" hangingPunct="1">
              <a:spcAft>
                <a:spcPts val="1200"/>
              </a:spcAft>
              <a:buFont typeface="Calibri Light" panose="020F0302020204030204" pitchFamily="34" charset="0"/>
              <a:buAutoNum type="arabicPeriod"/>
            </a:pPr>
            <a:r>
              <a:rPr lang="it-IT" altLang="it-IT" sz="2400">
                <a:latin typeface="Times New Roman" panose="02020603050405020304" pitchFamily="18" charset="0"/>
                <a:cs typeface="Times New Roman" panose="02020603050405020304" pitchFamily="18" charset="0"/>
              </a:rPr>
              <a:t>INDIVIDUAZIONE DELLO STRATO PREPARATORIO (con tecnica di stesura: omogenea per il pennello, linee parallele in caso di spatola…).</a:t>
            </a:r>
          </a:p>
          <a:p>
            <a:pPr marL="514350" indent="-514350" algn="l" eaLnBrk="1" hangingPunct="1"/>
            <a:endParaRPr lang="it-IT" altLang="it-IT">
              <a:latin typeface="Times New Roman" panose="02020603050405020304" pitchFamily="18" charset="0"/>
              <a:cs typeface="Times New Roman" panose="02020603050405020304" pitchFamily="18" charset="0"/>
            </a:endParaRPr>
          </a:p>
          <a:p>
            <a:pPr marL="514350" indent="-514350" algn="l" eaLnBrk="1" hangingPunct="1">
              <a:buFont typeface="Calibri Light" panose="020F0302020204030204" pitchFamily="34" charset="0"/>
              <a:buAutoNum type="arabicPeriod"/>
            </a:pPr>
            <a:endParaRPr lang="it-IT" altLang="it-I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8036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981612"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D95950FA-255B-4AFA-D43D-1E0829162A45}"/>
              </a:ext>
            </a:extLst>
          </p:cNvPr>
          <p:cNvSpPr txBox="1"/>
          <p:nvPr/>
        </p:nvSpPr>
        <p:spPr>
          <a:xfrm>
            <a:off x="6282088" y="137644"/>
            <a:ext cx="5723823"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RADIOGRAFIA E TOMOGRAFIA</a:t>
            </a:r>
          </a:p>
        </p:txBody>
      </p:sp>
      <p:sp>
        <p:nvSpPr>
          <p:cNvPr id="3" name="CasellaDiTesto 2">
            <a:extLst>
              <a:ext uri="{FF2B5EF4-FFF2-40B4-BE49-F238E27FC236}">
                <a16:creationId xmlns:a16="http://schemas.microsoft.com/office/drawing/2014/main" id="{99CD4514-5244-4047-279F-F53F4684F831}"/>
              </a:ext>
            </a:extLst>
          </p:cNvPr>
          <p:cNvSpPr txBox="1"/>
          <p:nvPr/>
        </p:nvSpPr>
        <p:spPr>
          <a:xfrm>
            <a:off x="7423415" y="5704693"/>
            <a:ext cx="4459704"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ESITI SU DIPINTI CON SUPPORTO TESSILE</a:t>
            </a:r>
          </a:p>
        </p:txBody>
      </p:sp>
      <p:sp>
        <p:nvSpPr>
          <p:cNvPr id="6" name="Sottotitolo 2">
            <a:extLst>
              <a:ext uri="{FF2B5EF4-FFF2-40B4-BE49-F238E27FC236}">
                <a16:creationId xmlns:a16="http://schemas.microsoft.com/office/drawing/2014/main" id="{FE3AD38A-2F7F-7B76-3536-917D543236DF}"/>
              </a:ext>
            </a:extLst>
          </p:cNvPr>
          <p:cNvSpPr>
            <a:spLocks noGrp="1" noChangeArrowheads="1"/>
          </p:cNvSpPr>
          <p:nvPr>
            <p:ph type="subTitle" idx="1"/>
          </p:nvPr>
        </p:nvSpPr>
        <p:spPr>
          <a:xfrm>
            <a:off x="125247" y="1428596"/>
            <a:ext cx="11983334" cy="4021506"/>
          </a:xfrm>
        </p:spPr>
        <p:txBody>
          <a:bodyPr/>
          <a:lstStyle/>
          <a:p>
            <a:pPr marL="514350" indent="-514350" algn="l" eaLnBrk="1" hangingPunct="1">
              <a:buFont typeface="Calibri Light" panose="020F0302020204030204" pitchFamily="34" charset="0"/>
              <a:buAutoNum type="arabicPeriod" startAt="4"/>
            </a:pPr>
            <a:r>
              <a:rPr lang="it-IT" altLang="it-IT" sz="2400" dirty="0">
                <a:latin typeface="Times New Roman" panose="02020603050405020304" pitchFamily="18" charset="0"/>
                <a:cs typeface="Times New Roman" panose="02020603050405020304" pitchFamily="18" charset="0"/>
              </a:rPr>
              <a:t>DISEGNO PREPARATORIO: se è a carboncino la radiopacità non è sufficiente (quindi è necessaria l’analisi IR). Se il disegno è inciso:</a:t>
            </a:r>
          </a:p>
          <a:p>
            <a:pPr marL="971550" lvl="1" indent="-514350" algn="l" eaLnBrk="1" hangingPunct="1">
              <a:buFont typeface="Calibri Light" panose="020F0302020204030204" pitchFamily="34" charset="0"/>
              <a:buAutoNum type="alphaLcPeriod"/>
            </a:pPr>
            <a:r>
              <a:rPr lang="it-IT" altLang="it-IT" sz="2200" dirty="0">
                <a:latin typeface="Times New Roman" panose="02020603050405020304" pitchFamily="18" charset="0"/>
                <a:cs typeface="Times New Roman" panose="02020603050405020304" pitchFamily="18" charset="0"/>
              </a:rPr>
              <a:t>Se la punta metallica è morbida e friabile (piombo o argento) lascia granelli di metallo strappati dall’attrito con la preparazione (in radiografia si noteranno tracce più chiare per la maggiore radiopacità del metallo rispetto ai pigmenti).</a:t>
            </a:r>
          </a:p>
          <a:p>
            <a:pPr marL="971550" lvl="1" indent="-514350" algn="l" eaLnBrk="1" hangingPunct="1">
              <a:buFont typeface="Calibri Light" panose="020F0302020204030204" pitchFamily="34" charset="0"/>
              <a:buAutoNum type="alphaLcPeriod"/>
            </a:pPr>
            <a:r>
              <a:rPr lang="it-IT" altLang="it-IT" sz="2200" dirty="0">
                <a:latin typeface="Times New Roman" panose="02020603050405020304" pitchFamily="18" charset="0"/>
                <a:cs typeface="Times New Roman" panose="02020603050405020304" pitchFamily="18" charset="0"/>
              </a:rPr>
              <a:t>Se la punta metallica è dura per cui non lascia granelli, in radiografia si noteranno tracce più scure perché lo strato di preparazione sarà meno spesso quindi meno radiopaco.</a:t>
            </a:r>
          </a:p>
          <a:p>
            <a:pPr marL="514350" indent="-514350" algn="l" eaLnBrk="1" hangingPunct="1">
              <a:buFont typeface="Calibri Light" panose="020F0302020204030204" pitchFamily="34" charset="0"/>
              <a:buAutoNum type="arabicPeriod" startAt="4"/>
            </a:pPr>
            <a:r>
              <a:rPr lang="it-IT" altLang="it-IT" sz="2400" dirty="0">
                <a:latin typeface="Times New Roman" panose="02020603050405020304" pitchFamily="18" charset="0"/>
                <a:cs typeface="Times New Roman" panose="02020603050405020304" pitchFamily="18" charset="0"/>
              </a:rPr>
              <a:t>STRATO PITTORICO: strato che si vede meglio (pentimenti, ridipinture…).</a:t>
            </a:r>
          </a:p>
          <a:p>
            <a:pPr marL="514350" indent="-514350" algn="l" eaLnBrk="1" hangingPunct="1">
              <a:buFont typeface="Calibri Light" panose="020F0302020204030204" pitchFamily="34" charset="0"/>
              <a:buAutoNum type="arabicPeriod" startAt="4"/>
            </a:pPr>
            <a:r>
              <a:rPr lang="it-IT" altLang="it-IT" sz="2400" dirty="0">
                <a:latin typeface="Times New Roman" panose="02020603050405020304" pitchFamily="18" charset="0"/>
                <a:cs typeface="Times New Roman" panose="02020603050405020304" pitchFamily="18" charset="0"/>
              </a:rPr>
              <a:t>TIPO DI PENNELLATA (calligrafia di un autore).</a:t>
            </a:r>
          </a:p>
          <a:p>
            <a:pPr marL="971550" lvl="1" indent="-514350" algn="l" eaLnBrk="1" hangingPunct="1"/>
            <a:endParaRPr lang="it-IT" alt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5821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9494833"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D95950FA-255B-4AFA-D43D-1E0829162A45}"/>
              </a:ext>
            </a:extLst>
          </p:cNvPr>
          <p:cNvSpPr txBox="1"/>
          <p:nvPr/>
        </p:nvSpPr>
        <p:spPr>
          <a:xfrm>
            <a:off x="6282088" y="137644"/>
            <a:ext cx="5723823"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RADIOGRAFIA E TOMOGRAFIA</a:t>
            </a:r>
          </a:p>
        </p:txBody>
      </p:sp>
      <p:sp>
        <p:nvSpPr>
          <p:cNvPr id="3" name="CasellaDiTesto 2">
            <a:extLst>
              <a:ext uri="{FF2B5EF4-FFF2-40B4-BE49-F238E27FC236}">
                <a16:creationId xmlns:a16="http://schemas.microsoft.com/office/drawing/2014/main" id="{056A4E90-377E-B30F-E61B-71F4B0F54F3E}"/>
              </a:ext>
            </a:extLst>
          </p:cNvPr>
          <p:cNvSpPr txBox="1"/>
          <p:nvPr/>
        </p:nvSpPr>
        <p:spPr>
          <a:xfrm>
            <a:off x="7423415" y="5877052"/>
            <a:ext cx="4459704" cy="553998"/>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TOMOGRAFIA</a:t>
            </a:r>
          </a:p>
        </p:txBody>
      </p:sp>
      <p:sp>
        <p:nvSpPr>
          <p:cNvPr id="6" name="CasellaDiTesto 5">
            <a:extLst>
              <a:ext uri="{FF2B5EF4-FFF2-40B4-BE49-F238E27FC236}">
                <a16:creationId xmlns:a16="http://schemas.microsoft.com/office/drawing/2014/main" id="{AAED34BA-EAB2-2F46-87B5-0F35990B7673}"/>
              </a:ext>
            </a:extLst>
          </p:cNvPr>
          <p:cNvSpPr txBox="1"/>
          <p:nvPr/>
        </p:nvSpPr>
        <p:spPr>
          <a:xfrm>
            <a:off x="231668" y="1320915"/>
            <a:ext cx="11728664" cy="4493538"/>
          </a:xfrm>
          <a:prstGeom prst="rect">
            <a:avLst/>
          </a:prstGeom>
          <a:noFill/>
        </p:spPr>
        <p:txBody>
          <a:bodyPr wrap="square" rtlCol="0">
            <a:spAutoFit/>
          </a:bodyPr>
          <a:lstStyle/>
          <a:p>
            <a:r>
              <a:rPr lang="it-IT" sz="2200" dirty="0">
                <a:latin typeface="Times New Roman" panose="02020603050405020304" pitchFamily="18" charset="0"/>
                <a:cs typeface="Times New Roman" panose="02020603050405020304" pitchFamily="18" charset="0"/>
              </a:rPr>
              <a:t> - La tomografia si esegue attraverso i macchinari medicali, tarando la macchina TC su spessori molto più sottili rispetto allo spessore del corpo umano.</a:t>
            </a:r>
          </a:p>
          <a:p>
            <a:endParaRPr lang="it-IT" sz="2200" dirty="0">
              <a:latin typeface="Times New Roman" panose="02020603050405020304" pitchFamily="18" charset="0"/>
              <a:cs typeface="Times New Roman" panose="02020603050405020304" pitchFamily="18" charset="0"/>
            </a:endParaRPr>
          </a:p>
          <a:p>
            <a:pPr marL="342900" indent="-342900">
              <a:buFontTx/>
              <a:buChar char="-"/>
            </a:pPr>
            <a:r>
              <a:rPr lang="it-IT" sz="2200" dirty="0">
                <a:latin typeface="Times New Roman" panose="02020603050405020304" pitchFamily="18" charset="0"/>
                <a:cs typeface="Times New Roman" panose="02020603050405020304" pitchFamily="18" charset="0"/>
              </a:rPr>
              <a:t>Rispetto alla Radiografia, ha il vantaggio di poter selezionare i livelli di indagine e non porre tutti gli strati pittorici o i materiali costitutivi una scultura su un unico livello, ma ha una capacità di potere penetrante più alto dell’indagine all’infrarosso. </a:t>
            </a:r>
          </a:p>
          <a:p>
            <a:pPr marL="342900" indent="-342900">
              <a:buFontTx/>
              <a:buChar char="-"/>
            </a:pPr>
            <a:endParaRPr lang="it-IT" sz="2200" dirty="0">
              <a:latin typeface="Times New Roman" panose="02020603050405020304" pitchFamily="18" charset="0"/>
              <a:cs typeface="Times New Roman" panose="02020603050405020304" pitchFamily="18" charset="0"/>
            </a:endParaRPr>
          </a:p>
          <a:p>
            <a:r>
              <a:rPr lang="it-IT" sz="2200" dirty="0">
                <a:latin typeface="Times New Roman" panose="02020603050405020304" pitchFamily="18" charset="0"/>
                <a:cs typeface="Times New Roman" panose="02020603050405020304" pitchFamily="18" charset="0"/>
              </a:rPr>
              <a:t> - Dato che non esistono macchinari pensati per la TC su opere d’arte, il primo limite è costituito dalle dimensioni dell’opera da inserire: non devono superare gli 80 cm.</a:t>
            </a:r>
          </a:p>
          <a:p>
            <a:endParaRPr lang="it-IT" sz="2200" dirty="0">
              <a:latin typeface="Times New Roman" panose="02020603050405020304" pitchFamily="18" charset="0"/>
              <a:cs typeface="Times New Roman" panose="02020603050405020304" pitchFamily="18" charset="0"/>
            </a:endParaRPr>
          </a:p>
          <a:p>
            <a:r>
              <a:rPr lang="it-IT" sz="2200" dirty="0">
                <a:latin typeface="Times New Roman" panose="02020603050405020304" pitchFamily="18" charset="0"/>
                <a:cs typeface="Times New Roman" panose="02020603050405020304" pitchFamily="18" charset="0"/>
              </a:rPr>
              <a:t>- Per quanto riguarda i dipinti su tela, esiste un’ulteriore difficoltà: la tela deve essere perfettamente </a:t>
            </a:r>
            <a:r>
              <a:rPr lang="it-IT" sz="2200" dirty="0" err="1">
                <a:latin typeface="Times New Roman" panose="02020603050405020304" pitchFamily="18" charset="0"/>
                <a:cs typeface="Times New Roman" panose="02020603050405020304" pitchFamily="18" charset="0"/>
              </a:rPr>
              <a:t>tensionata</a:t>
            </a:r>
            <a:r>
              <a:rPr lang="it-IT" sz="2200" dirty="0">
                <a:latin typeface="Times New Roman" panose="02020603050405020304" pitchFamily="18" charset="0"/>
                <a:cs typeface="Times New Roman" panose="02020603050405020304" pitchFamily="18" charset="0"/>
              </a:rPr>
              <a:t>, altrimenti gli eventuali avvallamenti o concavità vengono letti dalla macchina quali volumi. </a:t>
            </a:r>
          </a:p>
          <a:p>
            <a:endParaRPr lang="it-IT"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0564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6305371"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D95950FA-255B-4AFA-D43D-1E0829162A45}"/>
              </a:ext>
            </a:extLst>
          </p:cNvPr>
          <p:cNvSpPr txBox="1"/>
          <p:nvPr/>
        </p:nvSpPr>
        <p:spPr>
          <a:xfrm>
            <a:off x="6282088" y="137644"/>
            <a:ext cx="5723823"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RADIOGRAFIA E TOMOGRAFIA</a:t>
            </a:r>
          </a:p>
        </p:txBody>
      </p:sp>
      <p:sp>
        <p:nvSpPr>
          <p:cNvPr id="3" name="Sottotitolo 2">
            <a:extLst>
              <a:ext uri="{FF2B5EF4-FFF2-40B4-BE49-F238E27FC236}">
                <a16:creationId xmlns:a16="http://schemas.microsoft.com/office/drawing/2014/main" id="{70357B9A-3448-F951-CEBB-A13DBFE57FEB}"/>
              </a:ext>
            </a:extLst>
          </p:cNvPr>
          <p:cNvSpPr>
            <a:spLocks noGrp="1" noChangeArrowheads="1"/>
          </p:cNvSpPr>
          <p:nvPr>
            <p:ph type="subTitle" idx="1"/>
          </p:nvPr>
        </p:nvSpPr>
        <p:spPr>
          <a:xfrm>
            <a:off x="154455" y="1540176"/>
            <a:ext cx="11851455" cy="493012"/>
          </a:xfrm>
        </p:spPr>
        <p:txBody>
          <a:bodyPr/>
          <a:lstStyle/>
          <a:p>
            <a:pPr eaLnBrk="1" hangingPunct="1"/>
            <a:r>
              <a:rPr lang="it-IT" altLang="it-IT" sz="2400" dirty="0">
                <a:latin typeface="Times New Roman" panose="02020603050405020304" pitchFamily="18" charset="0"/>
                <a:cs typeface="Times New Roman" panose="02020603050405020304" pitchFamily="18" charset="0"/>
              </a:rPr>
              <a:t>Immagine monocromatica su una lastra impressionata attraverso raggi </a:t>
            </a:r>
            <a:r>
              <a:rPr lang="el-GR" altLang="it-IT" sz="2400" dirty="0">
                <a:latin typeface="Times New Roman" panose="02020603050405020304" pitchFamily="18" charset="0"/>
                <a:cs typeface="Times New Roman" panose="02020603050405020304" pitchFamily="18" charset="0"/>
              </a:rPr>
              <a:t>χ</a:t>
            </a:r>
            <a:r>
              <a:rPr lang="it-IT" altLang="it-IT" sz="2400" dirty="0">
                <a:latin typeface="Times New Roman" panose="02020603050405020304" pitchFamily="18" charset="0"/>
                <a:cs typeface="Times New Roman" panose="02020603050405020304" pitchFamily="18" charset="0"/>
              </a:rPr>
              <a:t> e </a:t>
            </a:r>
            <a:r>
              <a:rPr lang="el-GR" altLang="it-IT" sz="2400" dirty="0">
                <a:latin typeface="Times New Roman" panose="02020603050405020304" pitchFamily="18" charset="0"/>
                <a:cs typeface="Times New Roman" panose="02020603050405020304" pitchFamily="18" charset="0"/>
              </a:rPr>
              <a:t>γ</a:t>
            </a:r>
            <a:endParaRPr lang="it-IT" altLang="it-IT" sz="2400" dirty="0">
              <a:latin typeface="Times New Roman" panose="02020603050405020304" pitchFamily="18" charset="0"/>
              <a:cs typeface="Times New Roman" panose="02020603050405020304" pitchFamily="18" charset="0"/>
            </a:endParaRPr>
          </a:p>
          <a:p>
            <a:pPr eaLnBrk="1" hangingPunct="1"/>
            <a:endParaRPr lang="it-IT" altLang="it-IT" dirty="0">
              <a:latin typeface="Times New Roman" panose="02020603050405020304" pitchFamily="18" charset="0"/>
              <a:cs typeface="Times New Roman" panose="02020603050405020304" pitchFamily="18" charset="0"/>
            </a:endParaRPr>
          </a:p>
        </p:txBody>
      </p:sp>
      <p:pic>
        <p:nvPicPr>
          <p:cNvPr id="6" name="Immagine 5">
            <a:extLst>
              <a:ext uri="{FF2B5EF4-FFF2-40B4-BE49-F238E27FC236}">
                <a16:creationId xmlns:a16="http://schemas.microsoft.com/office/drawing/2014/main" id="{E9E1203D-1290-3E72-750F-5182A337E3A0}"/>
              </a:ext>
            </a:extLst>
          </p:cNvPr>
          <p:cNvPicPr>
            <a:picLocks noChangeAspect="1"/>
          </p:cNvPicPr>
          <p:nvPr/>
        </p:nvPicPr>
        <p:blipFill>
          <a:blip r:embed="rId3"/>
          <a:stretch>
            <a:fillRect/>
          </a:stretch>
        </p:blipFill>
        <p:spPr>
          <a:xfrm>
            <a:off x="1978386" y="2254061"/>
            <a:ext cx="8235228" cy="2854680"/>
          </a:xfrm>
          <a:prstGeom prst="rect">
            <a:avLst/>
          </a:prstGeom>
        </p:spPr>
      </p:pic>
      <p:sp>
        <p:nvSpPr>
          <p:cNvPr id="7" name="CasellaDiTesto 6">
            <a:extLst>
              <a:ext uri="{FF2B5EF4-FFF2-40B4-BE49-F238E27FC236}">
                <a16:creationId xmlns:a16="http://schemas.microsoft.com/office/drawing/2014/main" id="{4D5DA500-C6CC-DF87-A900-35166C4CD196}"/>
              </a:ext>
            </a:extLst>
          </p:cNvPr>
          <p:cNvSpPr txBox="1"/>
          <p:nvPr/>
        </p:nvSpPr>
        <p:spPr>
          <a:xfrm>
            <a:off x="7546206" y="5909912"/>
            <a:ext cx="4459704" cy="553998"/>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SPETTROFOTOMETRO</a:t>
            </a:r>
          </a:p>
        </p:txBody>
      </p:sp>
    </p:spTree>
    <p:extLst>
      <p:ext uri="{BB962C8B-B14F-4D97-AF65-F5344CB8AC3E}">
        <p14:creationId xmlns:p14="http://schemas.microsoft.com/office/powerpoint/2010/main" val="2222555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6961639"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D95950FA-255B-4AFA-D43D-1E0829162A45}"/>
              </a:ext>
            </a:extLst>
          </p:cNvPr>
          <p:cNvSpPr txBox="1"/>
          <p:nvPr/>
        </p:nvSpPr>
        <p:spPr>
          <a:xfrm>
            <a:off x="6282088" y="137644"/>
            <a:ext cx="5723823"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RADIOGRAFIA E TOMOGRAFIA</a:t>
            </a:r>
          </a:p>
        </p:txBody>
      </p:sp>
      <p:sp>
        <p:nvSpPr>
          <p:cNvPr id="3" name="CasellaDiTesto 2">
            <a:extLst>
              <a:ext uri="{FF2B5EF4-FFF2-40B4-BE49-F238E27FC236}">
                <a16:creationId xmlns:a16="http://schemas.microsoft.com/office/drawing/2014/main" id="{AD815DF0-482E-AFEC-F54C-D6EF91103E53}"/>
              </a:ext>
            </a:extLst>
          </p:cNvPr>
          <p:cNvSpPr txBox="1"/>
          <p:nvPr/>
        </p:nvSpPr>
        <p:spPr>
          <a:xfrm>
            <a:off x="7546206" y="5909912"/>
            <a:ext cx="4459704" cy="553998"/>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LA RADIOPACITÁ</a:t>
            </a:r>
          </a:p>
        </p:txBody>
      </p:sp>
      <p:sp>
        <p:nvSpPr>
          <p:cNvPr id="6" name="Sottotitolo 2">
            <a:extLst>
              <a:ext uri="{FF2B5EF4-FFF2-40B4-BE49-F238E27FC236}">
                <a16:creationId xmlns:a16="http://schemas.microsoft.com/office/drawing/2014/main" id="{5F4027A3-C4EE-DF8A-9550-3496949BCEEE}"/>
              </a:ext>
            </a:extLst>
          </p:cNvPr>
          <p:cNvSpPr>
            <a:spLocks noGrp="1"/>
          </p:cNvSpPr>
          <p:nvPr>
            <p:ph type="subTitle" idx="1"/>
          </p:nvPr>
        </p:nvSpPr>
        <p:spPr>
          <a:xfrm>
            <a:off x="0" y="1290951"/>
            <a:ext cx="12154991" cy="4089572"/>
          </a:xfrm>
        </p:spPr>
        <p:txBody>
          <a:bodyPr rtlCol="0">
            <a:normAutofit/>
          </a:bodyPr>
          <a:lstStyle/>
          <a:p>
            <a:pPr algn="l" eaLnBrk="1" fontAlgn="auto" hangingPunct="1">
              <a:spcAft>
                <a:spcPts val="0"/>
              </a:spcAft>
              <a:defRPr/>
            </a:pPr>
            <a:r>
              <a:rPr lang="it-IT" sz="2400" dirty="0">
                <a:latin typeface="Times New Roman" panose="02020603050405020304" pitchFamily="18" charset="0"/>
                <a:cs typeface="Times New Roman" panose="02020603050405020304" pitchFamily="18" charset="0"/>
              </a:rPr>
              <a:t>La capacità dei materiali sottoposti a indagine di essere più o meno trasparenti alla radiazione </a:t>
            </a:r>
            <a:r>
              <a:rPr lang="el-GR" sz="2400" dirty="0">
                <a:latin typeface="Times New Roman" panose="02020603050405020304" pitchFamily="18" charset="0"/>
                <a:cs typeface="Times New Roman" panose="02020603050405020304" pitchFamily="18" charset="0"/>
              </a:rPr>
              <a:t>χ</a:t>
            </a:r>
            <a:r>
              <a:rPr lang="it-IT" sz="2400" dirty="0">
                <a:latin typeface="Times New Roman" panose="02020603050405020304" pitchFamily="18" charset="0"/>
                <a:cs typeface="Times New Roman" panose="02020603050405020304" pitchFamily="18" charset="0"/>
              </a:rPr>
              <a:t> e </a:t>
            </a:r>
            <a:r>
              <a:rPr lang="el-GR" sz="2400" dirty="0">
                <a:latin typeface="Times New Roman" panose="02020603050405020304" pitchFamily="18" charset="0"/>
                <a:cs typeface="Times New Roman" panose="02020603050405020304" pitchFamily="18" charset="0"/>
              </a:rPr>
              <a:t>γ</a:t>
            </a:r>
            <a:r>
              <a:rPr lang="it-IT" sz="2400" dirty="0">
                <a:latin typeface="Times New Roman" panose="02020603050405020304" pitchFamily="18" charset="0"/>
                <a:cs typeface="Times New Roman" panose="02020603050405020304" pitchFamily="18" charset="0"/>
              </a:rPr>
              <a:t> dipende da varie caratteristiche dell’oggetto indagato:</a:t>
            </a:r>
          </a:p>
          <a:p>
            <a:pPr algn="l" eaLnBrk="1" fontAlgn="auto" hangingPunct="1">
              <a:spcAft>
                <a:spcPts val="0"/>
              </a:spcAft>
              <a:defRPr/>
            </a:pPr>
            <a:endParaRPr lang="it-IT" sz="2400" dirty="0">
              <a:latin typeface="Times New Roman" panose="02020603050405020304" pitchFamily="18" charset="0"/>
              <a:cs typeface="Times New Roman" panose="02020603050405020304" pitchFamily="18" charset="0"/>
            </a:endParaRPr>
          </a:p>
          <a:p>
            <a:pPr marL="514350" indent="-514350" algn="l" eaLnBrk="1" fontAlgn="auto" hangingPunct="1">
              <a:spcAft>
                <a:spcPts val="0"/>
              </a:spcAft>
              <a:buFont typeface="+mj-lt"/>
              <a:buAutoNum type="arabicPeriod"/>
              <a:defRPr/>
            </a:pPr>
            <a:r>
              <a:rPr lang="it-IT" sz="2400" dirty="0">
                <a:latin typeface="Times New Roman" panose="02020603050405020304" pitchFamily="18" charset="0"/>
                <a:cs typeface="Times New Roman" panose="02020603050405020304" pitchFamily="18" charset="0"/>
              </a:rPr>
              <a:t>Densità.</a:t>
            </a:r>
          </a:p>
          <a:p>
            <a:pPr marL="514350" indent="-514350" algn="l" eaLnBrk="1" fontAlgn="auto" hangingPunct="1">
              <a:spcAft>
                <a:spcPts val="0"/>
              </a:spcAft>
              <a:buFont typeface="+mj-lt"/>
              <a:buAutoNum type="arabicPeriod"/>
              <a:defRPr/>
            </a:pPr>
            <a:r>
              <a:rPr lang="it-IT" sz="2400" dirty="0">
                <a:latin typeface="Times New Roman" panose="02020603050405020304" pitchFamily="18" charset="0"/>
                <a:cs typeface="Times New Roman" panose="02020603050405020304" pitchFamily="18" charset="0"/>
              </a:rPr>
              <a:t>Spessore.</a:t>
            </a:r>
          </a:p>
          <a:p>
            <a:pPr marL="514350" indent="-514350" algn="l" eaLnBrk="1" fontAlgn="auto" hangingPunct="1">
              <a:spcAft>
                <a:spcPts val="0"/>
              </a:spcAft>
              <a:buFont typeface="+mj-lt"/>
              <a:buAutoNum type="arabicPeriod"/>
              <a:defRPr/>
            </a:pPr>
            <a:r>
              <a:rPr lang="it-IT" sz="2400" dirty="0">
                <a:latin typeface="Times New Roman" panose="02020603050405020304" pitchFamily="18" charset="0"/>
                <a:cs typeface="Times New Roman" panose="02020603050405020304" pitchFamily="18" charset="0"/>
              </a:rPr>
              <a:t>Numero atomico (numero di protoni contenuti nel nucleo).</a:t>
            </a:r>
          </a:p>
          <a:p>
            <a:pPr marL="514350" indent="-514350" algn="l" eaLnBrk="1" fontAlgn="auto" hangingPunct="1">
              <a:spcAft>
                <a:spcPts val="0"/>
              </a:spcAft>
              <a:buFont typeface="Arial" charset="0"/>
              <a:buNone/>
              <a:defRPr/>
            </a:pPr>
            <a:endParaRPr lang="it-IT" sz="2400" dirty="0">
              <a:latin typeface="Times New Roman" panose="02020603050405020304" pitchFamily="18" charset="0"/>
              <a:cs typeface="Times New Roman" panose="02020603050405020304" pitchFamily="18" charset="0"/>
            </a:endParaRPr>
          </a:p>
          <a:p>
            <a:pPr indent="-514350" algn="l" eaLnBrk="1" fontAlgn="auto" hangingPunct="1">
              <a:spcAft>
                <a:spcPts val="0"/>
              </a:spcAft>
              <a:defRPr/>
            </a:pPr>
            <a:r>
              <a:rPr lang="it-IT" sz="2400" dirty="0">
                <a:latin typeface="Times New Roman" panose="02020603050405020304" pitchFamily="18" charset="0"/>
                <a:cs typeface="Times New Roman" panose="02020603050405020304" pitchFamily="18" charset="0"/>
              </a:rPr>
              <a:t>Più la lunghezza d’onda è bassa, quindi più i raggi sono lontani dalla radiazione visibile, più alto sarà il potere penetrante. </a:t>
            </a:r>
          </a:p>
        </p:txBody>
      </p:sp>
    </p:spTree>
    <p:extLst>
      <p:ext uri="{BB962C8B-B14F-4D97-AF65-F5344CB8AC3E}">
        <p14:creationId xmlns:p14="http://schemas.microsoft.com/office/powerpoint/2010/main" val="2156720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828483"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D95950FA-255B-4AFA-D43D-1E0829162A45}"/>
              </a:ext>
            </a:extLst>
          </p:cNvPr>
          <p:cNvSpPr txBox="1"/>
          <p:nvPr/>
        </p:nvSpPr>
        <p:spPr>
          <a:xfrm>
            <a:off x="6282088" y="137644"/>
            <a:ext cx="5723823"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RADIOGRAFIA E TOMOGRAFIA</a:t>
            </a:r>
          </a:p>
        </p:txBody>
      </p:sp>
      <p:sp>
        <p:nvSpPr>
          <p:cNvPr id="3" name="CasellaDiTesto 2">
            <a:extLst>
              <a:ext uri="{FF2B5EF4-FFF2-40B4-BE49-F238E27FC236}">
                <a16:creationId xmlns:a16="http://schemas.microsoft.com/office/drawing/2014/main" id="{E98D2EED-D0FC-2341-71AF-A89BBF986663}"/>
              </a:ext>
            </a:extLst>
          </p:cNvPr>
          <p:cNvSpPr txBox="1"/>
          <p:nvPr/>
        </p:nvSpPr>
        <p:spPr>
          <a:xfrm>
            <a:off x="7546206" y="5909912"/>
            <a:ext cx="4459704" cy="553998"/>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METODO DI INDAGINE</a:t>
            </a:r>
          </a:p>
        </p:txBody>
      </p:sp>
      <p:sp>
        <p:nvSpPr>
          <p:cNvPr id="6" name="Sottotitolo 2">
            <a:extLst>
              <a:ext uri="{FF2B5EF4-FFF2-40B4-BE49-F238E27FC236}">
                <a16:creationId xmlns:a16="http://schemas.microsoft.com/office/drawing/2014/main" id="{C97D2F55-70B0-260C-24C1-7EDE857A9EC1}"/>
              </a:ext>
            </a:extLst>
          </p:cNvPr>
          <p:cNvSpPr>
            <a:spLocks noGrp="1" noChangeArrowheads="1"/>
          </p:cNvSpPr>
          <p:nvPr>
            <p:ph type="subTitle" idx="1"/>
          </p:nvPr>
        </p:nvSpPr>
        <p:spPr>
          <a:xfrm>
            <a:off x="154454" y="1439863"/>
            <a:ext cx="12037545" cy="928127"/>
          </a:xfrm>
        </p:spPr>
        <p:txBody>
          <a:bodyPr/>
          <a:lstStyle/>
          <a:p>
            <a:pPr algn="l" eaLnBrk="1" hangingPunct="1"/>
            <a:r>
              <a:rPr lang="it-IT" altLang="it-IT" sz="2400" dirty="0">
                <a:latin typeface="Times New Roman" panose="02020603050405020304" pitchFamily="18" charset="0"/>
                <a:cs typeface="Times New Roman" panose="02020603050405020304" pitchFamily="18" charset="0"/>
              </a:rPr>
              <a:t>Oggetto tendenzialmente orizzontale a circa un metro di distanza dalla sorgente della radiazione, posizionata sul retro e lastra da impressionare sul davanti. </a:t>
            </a:r>
          </a:p>
          <a:p>
            <a:pPr eaLnBrk="1" hangingPunct="1"/>
            <a:endParaRPr lang="it-IT" altLang="it-IT" dirty="0">
              <a:latin typeface="Times New Roman" panose="02020603050405020304" pitchFamily="18" charset="0"/>
              <a:cs typeface="Times New Roman" panose="02020603050405020304" pitchFamily="18" charset="0"/>
            </a:endParaRPr>
          </a:p>
        </p:txBody>
      </p:sp>
      <p:pic>
        <p:nvPicPr>
          <p:cNvPr id="7" name="Immagine 6">
            <a:extLst>
              <a:ext uri="{FF2B5EF4-FFF2-40B4-BE49-F238E27FC236}">
                <a16:creationId xmlns:a16="http://schemas.microsoft.com/office/drawing/2014/main" id="{CF441CA6-5A72-B399-7EC6-0606054B3E0F}"/>
              </a:ext>
            </a:extLst>
          </p:cNvPr>
          <p:cNvPicPr>
            <a:picLocks noChangeAspect="1"/>
          </p:cNvPicPr>
          <p:nvPr/>
        </p:nvPicPr>
        <p:blipFill>
          <a:blip r:embed="rId3"/>
          <a:stretch>
            <a:fillRect/>
          </a:stretch>
        </p:blipFill>
        <p:spPr>
          <a:xfrm>
            <a:off x="4543583" y="2267007"/>
            <a:ext cx="4157065" cy="3047578"/>
          </a:xfrm>
          <a:prstGeom prst="rect">
            <a:avLst/>
          </a:prstGeom>
        </p:spPr>
      </p:pic>
    </p:spTree>
    <p:extLst>
      <p:ext uri="{BB962C8B-B14F-4D97-AF65-F5344CB8AC3E}">
        <p14:creationId xmlns:p14="http://schemas.microsoft.com/office/powerpoint/2010/main" val="86818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6602879"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D95950FA-255B-4AFA-D43D-1E0829162A45}"/>
              </a:ext>
            </a:extLst>
          </p:cNvPr>
          <p:cNvSpPr txBox="1"/>
          <p:nvPr/>
        </p:nvSpPr>
        <p:spPr>
          <a:xfrm>
            <a:off x="6282088" y="137644"/>
            <a:ext cx="5723823"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RADIOGRAFIA E TOMOGRAFIA</a:t>
            </a:r>
          </a:p>
        </p:txBody>
      </p:sp>
      <p:sp>
        <p:nvSpPr>
          <p:cNvPr id="3" name="CasellaDiTesto 2">
            <a:extLst>
              <a:ext uri="{FF2B5EF4-FFF2-40B4-BE49-F238E27FC236}">
                <a16:creationId xmlns:a16="http://schemas.microsoft.com/office/drawing/2014/main" id="{17D73D56-83BB-40D4-7950-31C7FB2ED0AE}"/>
              </a:ext>
            </a:extLst>
          </p:cNvPr>
          <p:cNvSpPr txBox="1"/>
          <p:nvPr/>
        </p:nvSpPr>
        <p:spPr>
          <a:xfrm>
            <a:off x="7546206" y="5909912"/>
            <a:ext cx="4459704" cy="553998"/>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SORGENTE</a:t>
            </a:r>
          </a:p>
        </p:txBody>
      </p:sp>
      <p:sp>
        <p:nvSpPr>
          <p:cNvPr id="6" name="Sottotitolo 2">
            <a:extLst>
              <a:ext uri="{FF2B5EF4-FFF2-40B4-BE49-F238E27FC236}">
                <a16:creationId xmlns:a16="http://schemas.microsoft.com/office/drawing/2014/main" id="{090957FC-8E2B-1DFC-4E6D-F73EE976E2B2}"/>
              </a:ext>
            </a:extLst>
          </p:cNvPr>
          <p:cNvSpPr>
            <a:spLocks noGrp="1" noChangeArrowheads="1"/>
          </p:cNvSpPr>
          <p:nvPr>
            <p:ph type="subTitle" idx="1"/>
          </p:nvPr>
        </p:nvSpPr>
        <p:spPr>
          <a:xfrm>
            <a:off x="186090" y="1428597"/>
            <a:ext cx="12005910" cy="3883860"/>
          </a:xfrm>
        </p:spPr>
        <p:txBody>
          <a:bodyPr/>
          <a:lstStyle/>
          <a:p>
            <a:pPr algn="l" eaLnBrk="1" hangingPunct="1"/>
            <a:r>
              <a:rPr lang="it-IT" altLang="it-IT" sz="2400" dirty="0">
                <a:latin typeface="Times New Roman" panose="02020603050405020304" pitchFamily="18" charset="0"/>
                <a:cs typeface="Times New Roman" panose="02020603050405020304" pitchFamily="18" charset="0"/>
              </a:rPr>
              <a:t>All’interno di un tubo sottovuoto viene posizionato un filamento incandescente (CATODO) che produce elettroni. Il fascio di elettroni viene accelerato verso una placca di metallo (ANODO) per effetto di una elevata differenza di potenziale elettrico. Quando gli elettroni si avvicinano all’anodo decelerano producendo radiazione detta DI FRENAMENTO. </a:t>
            </a:r>
          </a:p>
          <a:p>
            <a:pPr algn="l" eaLnBrk="1" hangingPunct="1"/>
            <a:r>
              <a:rPr lang="it-IT" altLang="it-IT" sz="2400" dirty="0">
                <a:latin typeface="Times New Roman" panose="02020603050405020304" pitchFamily="18" charset="0"/>
                <a:cs typeface="Times New Roman" panose="02020603050405020304" pitchFamily="18" charset="0"/>
              </a:rPr>
              <a:t>A questa radiazione si aggiunge quella di fluorescenza data dall’interazione degli elettroni sugli atomi dell’anodo: gli elettroni degli atomi dell’anodo possono eccitarsi cambiando livello energetico e per tornare a un livello di equilibrio immettono radiazione </a:t>
            </a:r>
            <a:r>
              <a:rPr lang="el-GR" altLang="it-IT" sz="2400" dirty="0">
                <a:latin typeface="Times New Roman" panose="02020603050405020304" pitchFamily="18" charset="0"/>
                <a:cs typeface="Times New Roman" panose="02020603050405020304" pitchFamily="18" charset="0"/>
              </a:rPr>
              <a:t>χ</a:t>
            </a:r>
            <a:r>
              <a:rPr lang="it-IT" altLang="it-IT" sz="2400" dirty="0">
                <a:latin typeface="Times New Roman" panose="02020603050405020304" pitchFamily="18" charset="0"/>
                <a:cs typeface="Times New Roman" panose="02020603050405020304" pitchFamily="18" charset="0"/>
              </a:rPr>
              <a:t>. </a:t>
            </a:r>
          </a:p>
          <a:p>
            <a:pPr algn="l" eaLnBrk="1" hangingPunct="1"/>
            <a:r>
              <a:rPr lang="it-IT" altLang="it-IT" sz="2400" dirty="0">
                <a:latin typeface="Times New Roman" panose="02020603050405020304" pitchFamily="18" charset="0"/>
                <a:cs typeface="Times New Roman" panose="02020603050405020304" pitchFamily="18" charset="0"/>
              </a:rPr>
              <a:t>La percentuale delle due radiazioni dipende dalla tensione tra catodo e anodo e dal materiale con cui è composto l’anodo. </a:t>
            </a:r>
          </a:p>
          <a:p>
            <a:pPr algn="l" eaLnBrk="1" hangingPunct="1"/>
            <a:r>
              <a:rPr lang="it-IT" altLang="it-IT"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134592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7390401"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D95950FA-255B-4AFA-D43D-1E0829162A45}"/>
              </a:ext>
            </a:extLst>
          </p:cNvPr>
          <p:cNvSpPr txBox="1"/>
          <p:nvPr/>
        </p:nvSpPr>
        <p:spPr>
          <a:xfrm>
            <a:off x="7331241" y="167796"/>
            <a:ext cx="5723823"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RADIOGRAFIA E TOMOGRAFIA</a:t>
            </a:r>
          </a:p>
        </p:txBody>
      </p:sp>
      <p:sp>
        <p:nvSpPr>
          <p:cNvPr id="3" name="CasellaDiTesto 2">
            <a:extLst>
              <a:ext uri="{FF2B5EF4-FFF2-40B4-BE49-F238E27FC236}">
                <a16:creationId xmlns:a16="http://schemas.microsoft.com/office/drawing/2014/main" id="{59358396-CD62-C438-562F-FEA184C4F9D0}"/>
              </a:ext>
            </a:extLst>
          </p:cNvPr>
          <p:cNvSpPr txBox="1"/>
          <p:nvPr/>
        </p:nvSpPr>
        <p:spPr>
          <a:xfrm>
            <a:off x="7732296" y="6136205"/>
            <a:ext cx="4459704" cy="553998"/>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TUBO SOTTOVUOTO</a:t>
            </a:r>
          </a:p>
        </p:txBody>
      </p:sp>
      <p:pic>
        <p:nvPicPr>
          <p:cNvPr id="8" name="Immagine 7">
            <a:extLst>
              <a:ext uri="{FF2B5EF4-FFF2-40B4-BE49-F238E27FC236}">
                <a16:creationId xmlns:a16="http://schemas.microsoft.com/office/drawing/2014/main" id="{2B7E4BEB-5CA2-4D78-E0FE-85290E51F55D}"/>
              </a:ext>
            </a:extLst>
          </p:cNvPr>
          <p:cNvPicPr>
            <a:picLocks noChangeAspect="1"/>
          </p:cNvPicPr>
          <p:nvPr/>
        </p:nvPicPr>
        <p:blipFill>
          <a:blip r:embed="rId3"/>
          <a:stretch>
            <a:fillRect/>
          </a:stretch>
        </p:blipFill>
        <p:spPr>
          <a:xfrm>
            <a:off x="2312693" y="800672"/>
            <a:ext cx="6654437" cy="5256655"/>
          </a:xfrm>
          <a:prstGeom prst="rect">
            <a:avLst/>
          </a:prstGeom>
        </p:spPr>
      </p:pic>
    </p:spTree>
    <p:extLst>
      <p:ext uri="{BB962C8B-B14F-4D97-AF65-F5344CB8AC3E}">
        <p14:creationId xmlns:p14="http://schemas.microsoft.com/office/powerpoint/2010/main" val="2458026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6536378"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D95950FA-255B-4AFA-D43D-1E0829162A45}"/>
              </a:ext>
            </a:extLst>
          </p:cNvPr>
          <p:cNvSpPr txBox="1"/>
          <p:nvPr/>
        </p:nvSpPr>
        <p:spPr>
          <a:xfrm>
            <a:off x="6282088" y="137644"/>
            <a:ext cx="5723823"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RADIOGRAFIA E TOMOGRAFIA</a:t>
            </a:r>
          </a:p>
        </p:txBody>
      </p:sp>
      <p:sp>
        <p:nvSpPr>
          <p:cNvPr id="3" name="CasellaDiTesto 2">
            <a:extLst>
              <a:ext uri="{FF2B5EF4-FFF2-40B4-BE49-F238E27FC236}">
                <a16:creationId xmlns:a16="http://schemas.microsoft.com/office/drawing/2014/main" id="{C6971566-2375-87F0-060C-8DCE560ADEC5}"/>
              </a:ext>
            </a:extLst>
          </p:cNvPr>
          <p:cNvSpPr txBox="1"/>
          <p:nvPr/>
        </p:nvSpPr>
        <p:spPr>
          <a:xfrm>
            <a:off x="7546207" y="5842337"/>
            <a:ext cx="4459704"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IMPRESSIONE DELLA LASTRA</a:t>
            </a:r>
          </a:p>
        </p:txBody>
      </p:sp>
      <p:sp>
        <p:nvSpPr>
          <p:cNvPr id="6" name="Titolo 1">
            <a:extLst>
              <a:ext uri="{FF2B5EF4-FFF2-40B4-BE49-F238E27FC236}">
                <a16:creationId xmlns:a16="http://schemas.microsoft.com/office/drawing/2014/main" id="{F5E3E091-6869-B372-1D28-DF99EEFFBC76}"/>
              </a:ext>
            </a:extLst>
          </p:cNvPr>
          <p:cNvSpPr>
            <a:spLocks noGrp="1"/>
          </p:cNvSpPr>
          <p:nvPr>
            <p:ph type="ctrTitle"/>
          </p:nvPr>
        </p:nvSpPr>
        <p:spPr>
          <a:xfrm>
            <a:off x="186089" y="822311"/>
            <a:ext cx="11819822" cy="1407897"/>
          </a:xfrm>
        </p:spPr>
        <p:txBody>
          <a:bodyPr/>
          <a:lstStyle/>
          <a:p>
            <a:pPr algn="l" eaLnBrk="1" hangingPunct="1"/>
            <a:r>
              <a:rPr lang="it-IT" altLang="it-IT" sz="2400" dirty="0">
                <a:latin typeface="Times New Roman" panose="02020603050405020304" pitchFamily="18" charset="0"/>
                <a:cs typeface="Times New Roman" panose="02020603050405020304" pitchFamily="18" charset="0"/>
              </a:rPr>
              <a:t>La durata dell’irraggiamento, affinché la lastra possa essere impressionata, è proporzionale al quadrato della distanza tra sorgente e lastra e allo spessore dell’oggetto indagato. </a:t>
            </a:r>
          </a:p>
        </p:txBody>
      </p:sp>
      <p:pic>
        <p:nvPicPr>
          <p:cNvPr id="7" name="Immagine 6">
            <a:extLst>
              <a:ext uri="{FF2B5EF4-FFF2-40B4-BE49-F238E27FC236}">
                <a16:creationId xmlns:a16="http://schemas.microsoft.com/office/drawing/2014/main" id="{6C5F0819-5C0E-B238-D33D-25F084B91A2B}"/>
              </a:ext>
            </a:extLst>
          </p:cNvPr>
          <p:cNvPicPr>
            <a:picLocks noChangeAspect="1"/>
          </p:cNvPicPr>
          <p:nvPr/>
        </p:nvPicPr>
        <p:blipFill rotWithShape="1">
          <a:blip r:embed="rId3"/>
          <a:srcRect t="31095"/>
          <a:stretch/>
        </p:blipFill>
        <p:spPr>
          <a:xfrm>
            <a:off x="2579334" y="2203493"/>
            <a:ext cx="6410661" cy="3198904"/>
          </a:xfrm>
          <a:prstGeom prst="rect">
            <a:avLst/>
          </a:prstGeom>
        </p:spPr>
      </p:pic>
    </p:spTree>
    <p:extLst>
      <p:ext uri="{BB962C8B-B14F-4D97-AF65-F5344CB8AC3E}">
        <p14:creationId xmlns:p14="http://schemas.microsoft.com/office/powerpoint/2010/main" val="617678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229092"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D95950FA-255B-4AFA-D43D-1E0829162A45}"/>
              </a:ext>
            </a:extLst>
          </p:cNvPr>
          <p:cNvSpPr txBox="1"/>
          <p:nvPr/>
        </p:nvSpPr>
        <p:spPr>
          <a:xfrm>
            <a:off x="6282088" y="137644"/>
            <a:ext cx="5723823"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RADIOGRAFIA E TOMOGRAFIA</a:t>
            </a:r>
          </a:p>
        </p:txBody>
      </p:sp>
      <p:sp>
        <p:nvSpPr>
          <p:cNvPr id="3" name="CasellaDiTesto 2">
            <a:extLst>
              <a:ext uri="{FF2B5EF4-FFF2-40B4-BE49-F238E27FC236}">
                <a16:creationId xmlns:a16="http://schemas.microsoft.com/office/drawing/2014/main" id="{C82F5E7F-4B17-B7F7-25FD-F8540879DC9D}"/>
              </a:ext>
            </a:extLst>
          </p:cNvPr>
          <p:cNvSpPr txBox="1"/>
          <p:nvPr/>
        </p:nvSpPr>
        <p:spPr>
          <a:xfrm>
            <a:off x="7423415" y="5877052"/>
            <a:ext cx="4459704" cy="553998"/>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RISULTATI</a:t>
            </a:r>
          </a:p>
        </p:txBody>
      </p:sp>
      <p:sp>
        <p:nvSpPr>
          <p:cNvPr id="6" name="Sottotitolo 2">
            <a:extLst>
              <a:ext uri="{FF2B5EF4-FFF2-40B4-BE49-F238E27FC236}">
                <a16:creationId xmlns:a16="http://schemas.microsoft.com/office/drawing/2014/main" id="{D2B605F0-C477-C2DF-B4A3-9065A2B9AD12}"/>
              </a:ext>
            </a:extLst>
          </p:cNvPr>
          <p:cNvSpPr>
            <a:spLocks noGrp="1" noChangeArrowheads="1"/>
          </p:cNvSpPr>
          <p:nvPr>
            <p:ph type="subTitle" idx="1"/>
          </p:nvPr>
        </p:nvSpPr>
        <p:spPr>
          <a:xfrm>
            <a:off x="0" y="1428596"/>
            <a:ext cx="12192000" cy="4021506"/>
          </a:xfrm>
        </p:spPr>
        <p:txBody>
          <a:bodyPr/>
          <a:lstStyle/>
          <a:p>
            <a:pPr algn="l" eaLnBrk="1" hangingPunct="1">
              <a:buFont typeface="Wingdings" panose="05000000000000000000" pitchFamily="2" charset="2"/>
              <a:buChar char="ü"/>
            </a:pPr>
            <a:r>
              <a:rPr lang="it-IT" altLang="it-IT" sz="2400" dirty="0">
                <a:latin typeface="Times New Roman" panose="02020603050405020304" pitchFamily="18" charset="0"/>
                <a:cs typeface="Times New Roman" panose="02020603050405020304" pitchFamily="18" charset="0"/>
              </a:rPr>
              <a:t>La radiografia dà informazioni riguardo tutti gli spessori pittorici.</a:t>
            </a:r>
          </a:p>
          <a:p>
            <a:pPr algn="l" eaLnBrk="1" hangingPunct="1">
              <a:buFont typeface="Wingdings" panose="05000000000000000000" pitchFamily="2" charset="2"/>
              <a:buChar char="ü"/>
            </a:pPr>
            <a:endParaRPr lang="it-IT" altLang="it-IT" sz="2400" dirty="0">
              <a:latin typeface="Times New Roman" panose="02020603050405020304" pitchFamily="18" charset="0"/>
              <a:cs typeface="Times New Roman" panose="02020603050405020304" pitchFamily="18" charset="0"/>
            </a:endParaRPr>
          </a:p>
          <a:p>
            <a:pPr algn="l" eaLnBrk="1" hangingPunct="1">
              <a:buFont typeface="Wingdings" panose="05000000000000000000" pitchFamily="2" charset="2"/>
              <a:buChar char="ü"/>
            </a:pPr>
            <a:r>
              <a:rPr lang="it-IT" altLang="it-IT" sz="2400" dirty="0">
                <a:latin typeface="Times New Roman" panose="02020603050405020304" pitchFamily="18" charset="0"/>
                <a:cs typeface="Times New Roman" panose="02020603050405020304" pitchFamily="18" charset="0"/>
              </a:rPr>
              <a:t>Il limite dell’indagine a raggi </a:t>
            </a:r>
            <a:r>
              <a:rPr lang="el-GR" altLang="it-IT" sz="2400" dirty="0">
                <a:latin typeface="Times New Roman" panose="02020603050405020304" pitchFamily="18" charset="0"/>
                <a:cs typeface="Times New Roman" panose="02020603050405020304" pitchFamily="18" charset="0"/>
              </a:rPr>
              <a:t>χ </a:t>
            </a:r>
            <a:r>
              <a:rPr lang="it-IT" altLang="it-IT" sz="2400" dirty="0">
                <a:latin typeface="Times New Roman" panose="02020603050405020304" pitchFamily="18" charset="0"/>
                <a:cs typeface="Times New Roman" panose="02020603050405020304" pitchFamily="18" charset="0"/>
              </a:rPr>
              <a:t>è costituito dall’immagine radiografica (b/n e bidimensionale): non è possibile distinguere lo strato pittorico dell’eventuale pentimento o ridipintura. </a:t>
            </a:r>
          </a:p>
          <a:p>
            <a:pPr algn="l" eaLnBrk="1" hangingPunct="1">
              <a:buFont typeface="Wingdings" panose="05000000000000000000" pitchFamily="2" charset="2"/>
              <a:buChar char="ü"/>
            </a:pPr>
            <a:endParaRPr lang="it-IT" altLang="it-IT" sz="2400" dirty="0">
              <a:latin typeface="Times New Roman" panose="02020603050405020304" pitchFamily="18" charset="0"/>
              <a:cs typeface="Times New Roman" panose="02020603050405020304" pitchFamily="18" charset="0"/>
            </a:endParaRPr>
          </a:p>
          <a:p>
            <a:pPr algn="l" eaLnBrk="1" hangingPunct="1">
              <a:buFont typeface="Wingdings" panose="05000000000000000000" pitchFamily="2" charset="2"/>
              <a:buChar char="ü"/>
            </a:pPr>
            <a:r>
              <a:rPr lang="it-IT" altLang="it-IT" sz="2400" dirty="0">
                <a:latin typeface="Times New Roman" panose="02020603050405020304" pitchFamily="18" charset="0"/>
                <a:cs typeface="Times New Roman" panose="02020603050405020304" pitchFamily="18" charset="0"/>
              </a:rPr>
              <a:t>In generale la lettura stessa dell’immagine è più difficoltosa in quanto, a differenza dell’indagine IR, molto spesso lo strato visibile si va a sovrapporre agli strati sottostanti.</a:t>
            </a:r>
          </a:p>
          <a:p>
            <a:pPr algn="l" eaLnBrk="1" hangingPunct="1">
              <a:buFont typeface="Wingdings" panose="05000000000000000000" pitchFamily="2" charset="2"/>
              <a:buChar char="ü"/>
            </a:pPr>
            <a:endParaRPr lang="it-IT" altLang="it-IT" sz="2400" dirty="0">
              <a:latin typeface="Times New Roman" panose="02020603050405020304" pitchFamily="18" charset="0"/>
              <a:cs typeface="Times New Roman" panose="02020603050405020304" pitchFamily="18" charset="0"/>
            </a:endParaRPr>
          </a:p>
          <a:p>
            <a:pPr algn="l" eaLnBrk="1" hangingPunct="1">
              <a:buFont typeface="Wingdings" panose="05000000000000000000" pitchFamily="2" charset="2"/>
              <a:buChar char="ü"/>
            </a:pPr>
            <a:r>
              <a:rPr lang="it-IT" altLang="it-IT" sz="2400" dirty="0">
                <a:latin typeface="Times New Roman" panose="02020603050405020304" pitchFamily="18" charset="0"/>
                <a:cs typeface="Times New Roman" panose="02020603050405020304" pitchFamily="18" charset="0"/>
              </a:rPr>
              <a:t>La radiografia, però, ha un potenziale di penetrazione più elevato rispetto all’indagine IR.</a:t>
            </a:r>
          </a:p>
          <a:p>
            <a:pPr algn="l" eaLnBrk="1" hangingPunct="1"/>
            <a:endParaRPr lang="it-IT" alt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8035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6259161"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D95950FA-255B-4AFA-D43D-1E0829162A45}"/>
              </a:ext>
            </a:extLst>
          </p:cNvPr>
          <p:cNvSpPr txBox="1"/>
          <p:nvPr/>
        </p:nvSpPr>
        <p:spPr>
          <a:xfrm>
            <a:off x="6282088" y="137644"/>
            <a:ext cx="5723823"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RADIOGRAFIA E TOMOGRAFIA</a:t>
            </a:r>
          </a:p>
        </p:txBody>
      </p:sp>
      <p:sp>
        <p:nvSpPr>
          <p:cNvPr id="3" name="CasellaDiTesto 2">
            <a:extLst>
              <a:ext uri="{FF2B5EF4-FFF2-40B4-BE49-F238E27FC236}">
                <a16:creationId xmlns:a16="http://schemas.microsoft.com/office/drawing/2014/main" id="{628D53FE-9847-85EB-E164-EC54DB803014}"/>
              </a:ext>
            </a:extLst>
          </p:cNvPr>
          <p:cNvSpPr txBox="1"/>
          <p:nvPr/>
        </p:nvSpPr>
        <p:spPr>
          <a:xfrm>
            <a:off x="7423415" y="5704693"/>
            <a:ext cx="4459704"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ESITI SU DIPINTI CON SUPPORTO LIGNEO</a:t>
            </a:r>
          </a:p>
        </p:txBody>
      </p:sp>
      <p:sp>
        <p:nvSpPr>
          <p:cNvPr id="6" name="Sottotitolo 2">
            <a:extLst>
              <a:ext uri="{FF2B5EF4-FFF2-40B4-BE49-F238E27FC236}">
                <a16:creationId xmlns:a16="http://schemas.microsoft.com/office/drawing/2014/main" id="{CAB9AA21-107D-7814-A6F5-003FEFE0CCEF}"/>
              </a:ext>
            </a:extLst>
          </p:cNvPr>
          <p:cNvSpPr>
            <a:spLocks noGrp="1" noChangeArrowheads="1"/>
          </p:cNvSpPr>
          <p:nvPr>
            <p:ph type="subTitle" idx="1"/>
          </p:nvPr>
        </p:nvSpPr>
        <p:spPr>
          <a:xfrm>
            <a:off x="154455" y="1707729"/>
            <a:ext cx="11774487" cy="3545217"/>
          </a:xfrm>
        </p:spPr>
        <p:txBody>
          <a:bodyPr/>
          <a:lstStyle/>
          <a:p>
            <a:pPr marL="514350" indent="-514350" algn="l" eaLnBrk="1" hangingPunct="1">
              <a:spcAft>
                <a:spcPts val="1200"/>
              </a:spcAft>
              <a:buFont typeface="Calibri" panose="020F0502020204030204" pitchFamily="34" charset="0"/>
              <a:buAutoNum type="arabicPeriod"/>
            </a:pPr>
            <a:r>
              <a:rPr lang="it-IT" altLang="it-IT" sz="2400" dirty="0">
                <a:latin typeface="Times New Roman" panose="02020603050405020304" pitchFamily="18" charset="0"/>
                <a:cs typeface="Times New Roman" panose="02020603050405020304" pitchFamily="18" charset="0"/>
              </a:rPr>
              <a:t>IDENTIFICAZIONE DELLA TIPOLOGIA (restituisce la trama in negativo delle fibre).</a:t>
            </a:r>
          </a:p>
          <a:p>
            <a:pPr marL="514350" indent="-514350" algn="l" eaLnBrk="1" hangingPunct="1">
              <a:spcAft>
                <a:spcPts val="1200"/>
              </a:spcAft>
              <a:buFont typeface="Calibri" panose="020F0502020204030204" pitchFamily="34" charset="0"/>
              <a:buAutoNum type="arabicPeriod"/>
            </a:pPr>
            <a:r>
              <a:rPr lang="it-IT" altLang="it-IT" sz="2400" dirty="0">
                <a:latin typeface="Times New Roman" panose="02020603050405020304" pitchFamily="18" charset="0"/>
                <a:cs typeface="Times New Roman" panose="02020603050405020304" pitchFamily="18" charset="0"/>
              </a:rPr>
              <a:t>TIPO DI INTAGLIO SUBITO (orizzontale o verticale).</a:t>
            </a:r>
          </a:p>
          <a:p>
            <a:pPr marL="514350" indent="-514350" algn="l" eaLnBrk="1" hangingPunct="1">
              <a:spcAft>
                <a:spcPts val="1200"/>
              </a:spcAft>
              <a:buFont typeface="Calibri" panose="020F0502020204030204" pitchFamily="34" charset="0"/>
              <a:buAutoNum type="arabicPeriod"/>
            </a:pPr>
            <a:r>
              <a:rPr lang="it-IT" altLang="it-IT" sz="2400" dirty="0">
                <a:latin typeface="Times New Roman" panose="02020603050405020304" pitchFamily="18" charset="0"/>
                <a:cs typeface="Times New Roman" panose="02020603050405020304" pitchFamily="18" charset="0"/>
              </a:rPr>
              <a:t>EVENTUALE INCAMOTTATURA (anche parziale perché individua le linee di commettitura).</a:t>
            </a:r>
          </a:p>
          <a:p>
            <a:pPr marL="514350" indent="-514350" algn="l" eaLnBrk="1" hangingPunct="1">
              <a:spcAft>
                <a:spcPts val="1200"/>
              </a:spcAft>
              <a:buFont typeface="Calibri" panose="020F0502020204030204" pitchFamily="34" charset="0"/>
              <a:buAutoNum type="arabicPeriod"/>
            </a:pPr>
            <a:r>
              <a:rPr lang="it-IT" altLang="it-IT" sz="2400" dirty="0">
                <a:latin typeface="Times New Roman" panose="02020603050405020304" pitchFamily="18" charset="0"/>
                <a:cs typeface="Times New Roman" panose="02020603050405020304" pitchFamily="18" charset="0"/>
              </a:rPr>
              <a:t>MODALITÀ DI ASSEMBLAGGIO di più tavole (martinetti, cavicchi, incastri a farfalla…).</a:t>
            </a:r>
          </a:p>
          <a:p>
            <a:pPr marL="514350" indent="-514350" algn="l" eaLnBrk="1" hangingPunct="1">
              <a:spcAft>
                <a:spcPts val="1200"/>
              </a:spcAft>
              <a:buFont typeface="Calibri" panose="020F0502020204030204" pitchFamily="34" charset="0"/>
              <a:buAutoNum type="arabicPeriod"/>
            </a:pPr>
            <a:r>
              <a:rPr lang="it-IT" altLang="it-IT" sz="2400" dirty="0">
                <a:latin typeface="Times New Roman" panose="02020603050405020304" pitchFamily="18" charset="0"/>
                <a:cs typeface="Times New Roman" panose="02020603050405020304" pitchFamily="18" charset="0"/>
              </a:rPr>
              <a:t>TARLATURE.</a:t>
            </a:r>
          </a:p>
        </p:txBody>
      </p:sp>
    </p:spTree>
    <p:extLst>
      <p:ext uri="{BB962C8B-B14F-4D97-AF65-F5344CB8AC3E}">
        <p14:creationId xmlns:p14="http://schemas.microsoft.com/office/powerpoint/2010/main" val="135583074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1104</TotalTime>
  <Words>848</Words>
  <Application>Microsoft Office PowerPoint</Application>
  <PresentationFormat>Widescreen</PresentationFormat>
  <Paragraphs>81</Paragraphs>
  <Slides>12</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12</vt:i4>
      </vt:variant>
    </vt:vector>
  </HeadingPairs>
  <TitlesOfParts>
    <vt:vector size="18" baseType="lpstr">
      <vt:lpstr>Arial</vt:lpstr>
      <vt:lpstr>Calibri</vt:lpstr>
      <vt:lpstr>Calibri Light</vt:lpstr>
      <vt:lpstr>Times New Roman</vt:lpstr>
      <vt:lpstr>Wingdings</vt:lpstr>
      <vt:lpstr>Tema di Office</vt:lpstr>
      <vt:lpstr>DIAGNOSTICA PER I BENI CULTURALI   MEDIA, ARTI, CULTURE (LM-65)  Università di Teramo</vt:lpstr>
      <vt:lpstr>Presentazione standard di PowerPoint</vt:lpstr>
      <vt:lpstr>Presentazione standard di PowerPoint</vt:lpstr>
      <vt:lpstr>Presentazione standard di PowerPoint</vt:lpstr>
      <vt:lpstr>Presentazione standard di PowerPoint</vt:lpstr>
      <vt:lpstr>Presentazione standard di PowerPoint</vt:lpstr>
      <vt:lpstr>La durata dell’irraggiamento, affinché la lastra possa essere impressionata, è proporzionale al quadrato della distanza tra sorgente e lastra e allo spessore dell’oggetto indagato. </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L’EVOLUZIONE DEL RITRATTO DI GRUPPO DALLE FIANDRE CATTOLICHE ALLA REPUBBLICA DELLE PROVINCE UNITE RIFORMATE</dc:title>
  <dc:creator>Cecilia Paolini</dc:creator>
  <cp:lastModifiedBy>Cecilia Paolini</cp:lastModifiedBy>
  <cp:revision>18</cp:revision>
  <dcterms:created xsi:type="dcterms:W3CDTF">2022-04-26T11:54:05Z</dcterms:created>
  <dcterms:modified xsi:type="dcterms:W3CDTF">2023-08-04T18:26:10Z</dcterms:modified>
</cp:coreProperties>
</file>