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71" r:id="rId4"/>
    <p:sldId id="272" r:id="rId5"/>
    <p:sldId id="273" r:id="rId6"/>
    <p:sldId id="270" r:id="rId7"/>
    <p:sldId id="267" r:id="rId8"/>
    <p:sldId id="268" r:id="rId9"/>
    <p:sldId id="269" r:id="rId10"/>
    <p:sldId id="274" r:id="rId1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4363B6-DDB2-45AC-A3E2-ADC822704BC7}" v="12" dt="2022-07-18T21:28:02.272"/>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showGuides="1">
      <p:cViewPr varScale="1">
        <p:scale>
          <a:sx n="55" d="100"/>
          <a:sy n="55" d="100"/>
        </p:scale>
        <p:origin x="67"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Paolini" userId="5f1327291e59a3b7" providerId="LiveId" clId="{53AE00C7-7A76-45E9-8576-95BBD9F71634}"/>
    <pc:docChg chg="undo custSel addSld delSld modSld sldOrd">
      <pc:chgData name="Cecilia Paolini" userId="5f1327291e59a3b7" providerId="LiveId" clId="{53AE00C7-7A76-45E9-8576-95BBD9F71634}" dt="2022-05-24T13:59:45.294" v="777" actId="255"/>
      <pc:docMkLst>
        <pc:docMk/>
      </pc:docMkLst>
      <pc:sldChg chg="modSp mod">
        <pc:chgData name="Cecilia Paolini" userId="5f1327291e59a3b7" providerId="LiveId" clId="{53AE00C7-7A76-45E9-8576-95BBD9F71634}" dt="2022-05-24T13:25:50.503" v="119" actId="5793"/>
        <pc:sldMkLst>
          <pc:docMk/>
          <pc:sldMk cId="2288057901" sldId="256"/>
        </pc:sldMkLst>
        <pc:spChg chg="mod">
          <ac:chgData name="Cecilia Paolini" userId="5f1327291e59a3b7" providerId="LiveId" clId="{53AE00C7-7A76-45E9-8576-95BBD9F71634}" dt="2022-05-24T13:25:34.513" v="97" actId="20577"/>
          <ac:spMkLst>
            <pc:docMk/>
            <pc:sldMk cId="2288057901" sldId="256"/>
            <ac:spMk id="2" creationId="{357A8576-6A82-4B04-1860-0BBEA58CD7C8}"/>
          </ac:spMkLst>
        </pc:spChg>
        <pc:spChg chg="mod">
          <ac:chgData name="Cecilia Paolini" userId="5f1327291e59a3b7" providerId="LiveId" clId="{53AE00C7-7A76-45E9-8576-95BBD9F71634}" dt="2022-05-24T13:25:50.503" v="119" actId="5793"/>
          <ac:spMkLst>
            <pc:docMk/>
            <pc:sldMk cId="2288057901" sldId="256"/>
            <ac:spMk id="6" creationId="{73D65DFE-B5CC-1CC2-3D3D-2F61A7938C63}"/>
          </ac:spMkLst>
        </pc:spChg>
      </pc:sldChg>
      <pc:sldChg chg="del">
        <pc:chgData name="Cecilia Paolini" userId="5f1327291e59a3b7" providerId="LiveId" clId="{53AE00C7-7A76-45E9-8576-95BBD9F71634}" dt="2022-05-24T13:26:15.682" v="120" actId="47"/>
        <pc:sldMkLst>
          <pc:docMk/>
          <pc:sldMk cId="3507655295" sldId="257"/>
        </pc:sldMkLst>
      </pc:sldChg>
      <pc:sldChg chg="addSp delSp modSp new mod setBg">
        <pc:chgData name="Cecilia Paolini" userId="5f1327291e59a3b7" providerId="LiveId" clId="{53AE00C7-7A76-45E9-8576-95BBD9F71634}" dt="2022-05-24T13:28:04.108" v="224" actId="27636"/>
        <pc:sldMkLst>
          <pc:docMk/>
          <pc:sldMk cId="3584098227" sldId="257"/>
        </pc:sldMkLst>
        <pc:spChg chg="mod">
          <ac:chgData name="Cecilia Paolini" userId="5f1327291e59a3b7" providerId="LiveId" clId="{53AE00C7-7A76-45E9-8576-95BBD9F71634}" dt="2022-05-24T13:28:04.108" v="224" actId="27636"/>
          <ac:spMkLst>
            <pc:docMk/>
            <pc:sldMk cId="3584098227" sldId="257"/>
            <ac:spMk id="2" creationId="{62D050AF-8211-1E65-914D-A87772D4D0A2}"/>
          </ac:spMkLst>
        </pc:spChg>
        <pc:spChg chg="del mod">
          <ac:chgData name="Cecilia Paolini" userId="5f1327291e59a3b7" providerId="LiveId" clId="{53AE00C7-7A76-45E9-8576-95BBD9F71634}" dt="2022-05-24T13:27:27.206" v="147" actId="478"/>
          <ac:spMkLst>
            <pc:docMk/>
            <pc:sldMk cId="3584098227" sldId="257"/>
            <ac:spMk id="3" creationId="{618E74C3-5ED7-EA5B-C2A2-9B624BAE8676}"/>
          </ac:spMkLst>
        </pc:spChg>
        <pc:spChg chg="add">
          <ac:chgData name="Cecilia Paolini" userId="5f1327291e59a3b7" providerId="LiveId" clId="{53AE00C7-7A76-45E9-8576-95BBD9F71634}" dt="2022-05-24T13:27:04.980" v="143" actId="26606"/>
          <ac:spMkLst>
            <pc:docMk/>
            <pc:sldMk cId="3584098227" sldId="257"/>
            <ac:spMk id="10" creationId="{87CC2527-562A-4F69-B487-4371E5B243E7}"/>
          </ac:spMkLst>
        </pc:spChg>
        <pc:picChg chg="add mod ord">
          <ac:chgData name="Cecilia Paolini" userId="5f1327291e59a3b7" providerId="LiveId" clId="{53AE00C7-7A76-45E9-8576-95BBD9F71634}" dt="2022-05-24T13:27:22.209" v="146" actId="14100"/>
          <ac:picMkLst>
            <pc:docMk/>
            <pc:sldMk cId="3584098227" sldId="257"/>
            <ac:picMk id="5" creationId="{7F349E7C-8A2B-D561-4D76-E91B07F22FE7}"/>
          </ac:picMkLst>
        </pc:picChg>
        <pc:cxnChg chg="add">
          <ac:chgData name="Cecilia Paolini" userId="5f1327291e59a3b7" providerId="LiveId" clId="{53AE00C7-7A76-45E9-8576-95BBD9F71634}" dt="2022-05-24T13:27:04.980" v="143" actId="26606"/>
          <ac:cxnSpMkLst>
            <pc:docMk/>
            <pc:sldMk cId="3584098227" sldId="257"/>
            <ac:cxnSpMk id="12" creationId="{BCDAEC91-5BCE-4B55-9CC0-43EF94CB734B}"/>
          </ac:cxnSpMkLst>
        </pc:cxnChg>
      </pc:sldChg>
      <pc:sldChg chg="del">
        <pc:chgData name="Cecilia Paolini" userId="5f1327291e59a3b7" providerId="LiveId" clId="{53AE00C7-7A76-45E9-8576-95BBD9F71634}" dt="2022-05-24T13:26:18.073" v="121" actId="47"/>
        <pc:sldMkLst>
          <pc:docMk/>
          <pc:sldMk cId="56065989" sldId="258"/>
        </pc:sldMkLst>
      </pc:sldChg>
      <pc:sldChg chg="addSp modSp new mod setBg">
        <pc:chgData name="Cecilia Paolini" userId="5f1327291e59a3b7" providerId="LiveId" clId="{53AE00C7-7A76-45E9-8576-95BBD9F71634}" dt="2022-05-24T13:30:51.086" v="290" actId="20577"/>
        <pc:sldMkLst>
          <pc:docMk/>
          <pc:sldMk cId="4159773633" sldId="258"/>
        </pc:sldMkLst>
        <pc:spChg chg="add mod">
          <ac:chgData name="Cecilia Paolini" userId="5f1327291e59a3b7" providerId="LiveId" clId="{53AE00C7-7A76-45E9-8576-95BBD9F71634}" dt="2022-05-24T13:30:51.086" v="290" actId="20577"/>
          <ac:spMkLst>
            <pc:docMk/>
            <pc:sldMk cId="4159773633" sldId="258"/>
            <ac:spMk id="6" creationId="{0ED08023-FCB9-1995-3CE3-7F5E2D0EE3AB}"/>
          </ac:spMkLst>
        </pc:spChg>
        <pc:spChg chg="add">
          <ac:chgData name="Cecilia Paolini" userId="5f1327291e59a3b7" providerId="LiveId" clId="{53AE00C7-7A76-45E9-8576-95BBD9F71634}" dt="2022-05-24T13:30:30.887" v="285" actId="26606"/>
          <ac:spMkLst>
            <pc:docMk/>
            <pc:sldMk cId="4159773633" sldId="258"/>
            <ac:spMk id="11" creationId="{38468727-63BE-4191-B4A6-C30C82C0E986}"/>
          </ac:spMkLst>
        </pc:spChg>
        <pc:spChg chg="add">
          <ac:chgData name="Cecilia Paolini" userId="5f1327291e59a3b7" providerId="LiveId" clId="{53AE00C7-7A76-45E9-8576-95BBD9F71634}" dt="2022-05-24T13:30:30.887" v="285" actId="26606"/>
          <ac:spMkLst>
            <pc:docMk/>
            <pc:sldMk cId="4159773633" sldId="258"/>
            <ac:spMk id="13" creationId="{9D355BB6-1BB8-4828-B246-CFB31742D7B8}"/>
          </ac:spMkLst>
        </pc:spChg>
        <pc:spChg chg="add">
          <ac:chgData name="Cecilia Paolini" userId="5f1327291e59a3b7" providerId="LiveId" clId="{53AE00C7-7A76-45E9-8576-95BBD9F71634}" dt="2022-05-24T13:30:30.887" v="285" actId="26606"/>
          <ac:spMkLst>
            <pc:docMk/>
            <pc:sldMk cId="4159773633" sldId="258"/>
            <ac:spMk id="15" creationId="{CA52A9B9-B2B3-46F0-9D53-0EFF9905BF8F}"/>
          </ac:spMkLst>
        </pc:spChg>
        <pc:picChg chg="add mod ord">
          <ac:chgData name="Cecilia Paolini" userId="5f1327291e59a3b7" providerId="LiveId" clId="{53AE00C7-7A76-45E9-8576-95BBD9F71634}" dt="2022-05-24T13:30:30.887" v="285" actId="26606"/>
          <ac:picMkLst>
            <pc:docMk/>
            <pc:sldMk cId="4159773633" sldId="258"/>
            <ac:picMk id="3" creationId="{C6E0DB78-D66F-0F17-E9AB-6B77531EF248}"/>
          </ac:picMkLst>
        </pc:picChg>
        <pc:picChg chg="add mod ord">
          <ac:chgData name="Cecilia Paolini" userId="5f1327291e59a3b7" providerId="LiveId" clId="{53AE00C7-7A76-45E9-8576-95BBD9F71634}" dt="2022-05-24T13:30:30.887" v="285" actId="26606"/>
          <ac:picMkLst>
            <pc:docMk/>
            <pc:sldMk cId="4159773633" sldId="258"/>
            <ac:picMk id="5" creationId="{DFEE7BAF-518E-00FC-5E7F-5661B79C282E}"/>
          </ac:picMkLst>
        </pc:picChg>
      </pc:sldChg>
      <pc:sldChg chg="del">
        <pc:chgData name="Cecilia Paolini" userId="5f1327291e59a3b7" providerId="LiveId" clId="{53AE00C7-7A76-45E9-8576-95BBD9F71634}" dt="2022-05-24T13:26:18.406" v="122" actId="47"/>
        <pc:sldMkLst>
          <pc:docMk/>
          <pc:sldMk cId="437777414" sldId="259"/>
        </pc:sldMkLst>
      </pc:sldChg>
      <pc:sldChg chg="addSp delSp modSp new mod ord setBg setClrOvrMap">
        <pc:chgData name="Cecilia Paolini" userId="5f1327291e59a3b7" providerId="LiveId" clId="{53AE00C7-7A76-45E9-8576-95BBD9F71634}" dt="2022-05-24T13:36:49.985" v="447"/>
        <pc:sldMkLst>
          <pc:docMk/>
          <pc:sldMk cId="2742194965" sldId="259"/>
        </pc:sldMkLst>
        <pc:spChg chg="add mod">
          <ac:chgData name="Cecilia Paolini" userId="5f1327291e59a3b7" providerId="LiveId" clId="{53AE00C7-7A76-45E9-8576-95BBD9F71634}" dt="2022-05-24T13:35:47.957" v="386" actId="1076"/>
          <ac:spMkLst>
            <pc:docMk/>
            <pc:sldMk cId="2742194965" sldId="259"/>
            <ac:spMk id="4" creationId="{E8869FE7-2E94-6224-F504-C3E1A9D7F787}"/>
          </ac:spMkLst>
        </pc:spChg>
        <pc:spChg chg="add mod">
          <ac:chgData name="Cecilia Paolini" userId="5f1327291e59a3b7" providerId="LiveId" clId="{53AE00C7-7A76-45E9-8576-95BBD9F71634}" dt="2022-05-24T13:36:42.666" v="445" actId="121"/>
          <ac:spMkLst>
            <pc:docMk/>
            <pc:sldMk cId="2742194965" sldId="259"/>
            <ac:spMk id="5" creationId="{F674128D-5EE4-5E28-0558-AF41B099CD13}"/>
          </ac:spMkLst>
        </pc:spChg>
        <pc:spChg chg="add del">
          <ac:chgData name="Cecilia Paolini" userId="5f1327291e59a3b7" providerId="LiveId" clId="{53AE00C7-7A76-45E9-8576-95BBD9F71634}" dt="2022-05-24T13:35:42.176" v="385" actId="26606"/>
          <ac:spMkLst>
            <pc:docMk/>
            <pc:sldMk cId="2742194965" sldId="259"/>
            <ac:spMk id="9" creationId="{B849539B-3694-4E8A-A991-D68126CF3390}"/>
          </ac:spMkLst>
        </pc:spChg>
        <pc:picChg chg="add mod">
          <ac:chgData name="Cecilia Paolini" userId="5f1327291e59a3b7" providerId="LiveId" clId="{53AE00C7-7A76-45E9-8576-95BBD9F71634}" dt="2022-05-24T13:35:42.176" v="385" actId="26606"/>
          <ac:picMkLst>
            <pc:docMk/>
            <pc:sldMk cId="2742194965" sldId="259"/>
            <ac:picMk id="2" creationId="{F505AA27-8F25-6C2D-CE1C-3EA20E5DF7B5}"/>
          </ac:picMkLst>
        </pc:picChg>
        <pc:picChg chg="add mod">
          <ac:chgData name="Cecilia Paolini" userId="5f1327291e59a3b7" providerId="LiveId" clId="{53AE00C7-7A76-45E9-8576-95BBD9F71634}" dt="2022-05-24T13:35:42.176" v="385" actId="26606"/>
          <ac:picMkLst>
            <pc:docMk/>
            <pc:sldMk cId="2742194965" sldId="259"/>
            <ac:picMk id="3" creationId="{16EDE911-9365-B5E2-7204-219446A53C38}"/>
          </ac:picMkLst>
        </pc:picChg>
        <pc:cxnChg chg="add del">
          <ac:chgData name="Cecilia Paolini" userId="5f1327291e59a3b7" providerId="LiveId" clId="{53AE00C7-7A76-45E9-8576-95BBD9F71634}" dt="2022-05-24T13:35:42.176" v="385" actId="26606"/>
          <ac:cxnSpMkLst>
            <pc:docMk/>
            <pc:sldMk cId="2742194965" sldId="259"/>
            <ac:cxnSpMk id="11" creationId="{1AA718E0-F8D2-4975-85FE-D33E8A7B9176}"/>
          </ac:cxnSpMkLst>
        </pc:cxnChg>
      </pc:sldChg>
      <pc:sldChg chg="addSp modSp new mod ord">
        <pc:chgData name="Cecilia Paolini" userId="5f1327291e59a3b7" providerId="LiveId" clId="{53AE00C7-7A76-45E9-8576-95BBD9F71634}" dt="2022-05-24T13:38:53.283" v="521" actId="1076"/>
        <pc:sldMkLst>
          <pc:docMk/>
          <pc:sldMk cId="1032003237" sldId="260"/>
        </pc:sldMkLst>
        <pc:spChg chg="add mod">
          <ac:chgData name="Cecilia Paolini" userId="5f1327291e59a3b7" providerId="LiveId" clId="{53AE00C7-7A76-45E9-8576-95BBD9F71634}" dt="2022-05-24T13:38:53.283" v="521" actId="1076"/>
          <ac:spMkLst>
            <pc:docMk/>
            <pc:sldMk cId="1032003237" sldId="260"/>
            <ac:spMk id="4" creationId="{D2D57541-FE94-6C5B-8B4D-C86F8CEBA980}"/>
          </ac:spMkLst>
        </pc:spChg>
        <pc:picChg chg="add mod">
          <ac:chgData name="Cecilia Paolini" userId="5f1327291e59a3b7" providerId="LiveId" clId="{53AE00C7-7A76-45E9-8576-95BBD9F71634}" dt="2022-05-24T13:38:45.918" v="518" actId="1076"/>
          <ac:picMkLst>
            <pc:docMk/>
            <pc:sldMk cId="1032003237" sldId="260"/>
            <ac:picMk id="2" creationId="{D6F817D6-6033-08C3-2E32-A84D5D7D7178}"/>
          </ac:picMkLst>
        </pc:picChg>
        <pc:picChg chg="add mod">
          <ac:chgData name="Cecilia Paolini" userId="5f1327291e59a3b7" providerId="LiveId" clId="{53AE00C7-7A76-45E9-8576-95BBD9F71634}" dt="2022-05-24T13:38:50.807" v="520" actId="14100"/>
          <ac:picMkLst>
            <pc:docMk/>
            <pc:sldMk cId="1032003237" sldId="260"/>
            <ac:picMk id="3" creationId="{27070EBC-F3EA-0E6E-1EDD-B6EDDBEB573B}"/>
          </ac:picMkLst>
        </pc:picChg>
      </pc:sldChg>
      <pc:sldChg chg="del">
        <pc:chgData name="Cecilia Paolini" userId="5f1327291e59a3b7" providerId="LiveId" clId="{53AE00C7-7A76-45E9-8576-95BBD9F71634}" dt="2022-05-24T13:26:18.807" v="123" actId="47"/>
        <pc:sldMkLst>
          <pc:docMk/>
          <pc:sldMk cId="4113601109" sldId="260"/>
        </pc:sldMkLst>
      </pc:sldChg>
      <pc:sldChg chg="addSp modSp new mod">
        <pc:chgData name="Cecilia Paolini" userId="5f1327291e59a3b7" providerId="LiveId" clId="{53AE00C7-7A76-45E9-8576-95BBD9F71634}" dt="2022-05-24T13:41:15.105" v="571" actId="14100"/>
        <pc:sldMkLst>
          <pc:docMk/>
          <pc:sldMk cId="66001220" sldId="261"/>
        </pc:sldMkLst>
        <pc:spChg chg="add mod">
          <ac:chgData name="Cecilia Paolini" userId="5f1327291e59a3b7" providerId="LiveId" clId="{53AE00C7-7A76-45E9-8576-95BBD9F71634}" dt="2022-05-24T13:40:56.649" v="569" actId="255"/>
          <ac:spMkLst>
            <pc:docMk/>
            <pc:sldMk cId="66001220" sldId="261"/>
            <ac:spMk id="6" creationId="{0D6179C5-A366-8F51-ECE1-FC2AB50C8D41}"/>
          </ac:spMkLst>
        </pc:spChg>
        <pc:picChg chg="add mod">
          <ac:chgData name="Cecilia Paolini" userId="5f1327291e59a3b7" providerId="LiveId" clId="{53AE00C7-7A76-45E9-8576-95BBD9F71634}" dt="2022-05-24T13:41:15.105" v="571" actId="14100"/>
          <ac:picMkLst>
            <pc:docMk/>
            <pc:sldMk cId="66001220" sldId="261"/>
            <ac:picMk id="3" creationId="{99F7C0B3-CADB-8724-0AD8-737405E28E52}"/>
          </ac:picMkLst>
        </pc:picChg>
        <pc:picChg chg="add mod">
          <ac:chgData name="Cecilia Paolini" userId="5f1327291e59a3b7" providerId="LiveId" clId="{53AE00C7-7A76-45E9-8576-95BBD9F71634}" dt="2022-05-24T13:41:07.097" v="570" actId="14100"/>
          <ac:picMkLst>
            <pc:docMk/>
            <pc:sldMk cId="66001220" sldId="261"/>
            <ac:picMk id="5" creationId="{DBF3C232-7685-B4C6-D729-130C5EA5739D}"/>
          </ac:picMkLst>
        </pc:picChg>
      </pc:sldChg>
      <pc:sldChg chg="del">
        <pc:chgData name="Cecilia Paolini" userId="5f1327291e59a3b7" providerId="LiveId" clId="{53AE00C7-7A76-45E9-8576-95BBD9F71634}" dt="2022-05-24T13:26:19.172" v="124" actId="47"/>
        <pc:sldMkLst>
          <pc:docMk/>
          <pc:sldMk cId="3107029467" sldId="261"/>
        </pc:sldMkLst>
      </pc:sldChg>
      <pc:sldChg chg="del">
        <pc:chgData name="Cecilia Paolini" userId="5f1327291e59a3b7" providerId="LiveId" clId="{53AE00C7-7A76-45E9-8576-95BBD9F71634}" dt="2022-05-24T13:26:19.524" v="125" actId="47"/>
        <pc:sldMkLst>
          <pc:docMk/>
          <pc:sldMk cId="3065296037" sldId="262"/>
        </pc:sldMkLst>
      </pc:sldChg>
      <pc:sldChg chg="addSp modSp new mod setBg">
        <pc:chgData name="Cecilia Paolini" userId="5f1327291e59a3b7" providerId="LiveId" clId="{53AE00C7-7A76-45E9-8576-95BBD9F71634}" dt="2022-05-24T13:42:34.975" v="601" actId="255"/>
        <pc:sldMkLst>
          <pc:docMk/>
          <pc:sldMk cId="4035082502" sldId="262"/>
        </pc:sldMkLst>
        <pc:spChg chg="add mod">
          <ac:chgData name="Cecilia Paolini" userId="5f1327291e59a3b7" providerId="LiveId" clId="{53AE00C7-7A76-45E9-8576-95BBD9F71634}" dt="2022-05-24T13:42:34.975" v="601" actId="255"/>
          <ac:spMkLst>
            <pc:docMk/>
            <pc:sldMk cId="4035082502" sldId="262"/>
            <ac:spMk id="4" creationId="{8BD90FE3-B70B-5854-5004-514DC8BFF500}"/>
          </ac:spMkLst>
        </pc:spChg>
        <pc:picChg chg="add mod ord">
          <ac:chgData name="Cecilia Paolini" userId="5f1327291e59a3b7" providerId="LiveId" clId="{53AE00C7-7A76-45E9-8576-95BBD9F71634}" dt="2022-05-24T13:42:13.271" v="598" actId="26606"/>
          <ac:picMkLst>
            <pc:docMk/>
            <pc:sldMk cId="4035082502" sldId="262"/>
            <ac:picMk id="3" creationId="{DED8F5AC-6014-52D9-F348-9746B52F7F3D}"/>
          </ac:picMkLst>
        </pc:picChg>
        <pc:cxnChg chg="add">
          <ac:chgData name="Cecilia Paolini" userId="5f1327291e59a3b7" providerId="LiveId" clId="{53AE00C7-7A76-45E9-8576-95BBD9F71634}" dt="2022-05-24T13:42:13.271" v="598" actId="26606"/>
          <ac:cxnSpMkLst>
            <pc:docMk/>
            <pc:sldMk cId="4035082502" sldId="262"/>
            <ac:cxnSpMk id="9" creationId="{A7F400EE-A8A5-48AF-B4D6-291B52C6F0B0}"/>
          </ac:cxnSpMkLst>
        </pc:cxnChg>
      </pc:sldChg>
      <pc:sldChg chg="addSp modSp new mod">
        <pc:chgData name="Cecilia Paolini" userId="5f1327291e59a3b7" providerId="LiveId" clId="{53AE00C7-7A76-45E9-8576-95BBD9F71634}" dt="2022-05-24T13:48:35.753" v="669" actId="1076"/>
        <pc:sldMkLst>
          <pc:docMk/>
          <pc:sldMk cId="2333187321" sldId="263"/>
        </pc:sldMkLst>
        <pc:spChg chg="add mod">
          <ac:chgData name="Cecilia Paolini" userId="5f1327291e59a3b7" providerId="LiveId" clId="{53AE00C7-7A76-45E9-8576-95BBD9F71634}" dt="2022-05-24T13:48:29.603" v="667" actId="255"/>
          <ac:spMkLst>
            <pc:docMk/>
            <pc:sldMk cId="2333187321" sldId="263"/>
            <ac:spMk id="3" creationId="{A105D1ED-C873-D542-6398-3CF8EC28D26A}"/>
          </ac:spMkLst>
        </pc:spChg>
        <pc:picChg chg="add mod">
          <ac:chgData name="Cecilia Paolini" userId="5f1327291e59a3b7" providerId="LiveId" clId="{53AE00C7-7A76-45E9-8576-95BBD9F71634}" dt="2022-05-24T13:48:35.753" v="669" actId="1076"/>
          <ac:picMkLst>
            <pc:docMk/>
            <pc:sldMk cId="2333187321" sldId="263"/>
            <ac:picMk id="2" creationId="{0B09DB28-B66B-6959-B9A7-BB4C912EBFD5}"/>
          </ac:picMkLst>
        </pc:picChg>
      </pc:sldChg>
      <pc:sldChg chg="del">
        <pc:chgData name="Cecilia Paolini" userId="5f1327291e59a3b7" providerId="LiveId" clId="{53AE00C7-7A76-45E9-8576-95BBD9F71634}" dt="2022-05-24T13:26:19.840" v="126" actId="47"/>
        <pc:sldMkLst>
          <pc:docMk/>
          <pc:sldMk cId="3052574884" sldId="263"/>
        </pc:sldMkLst>
      </pc:sldChg>
      <pc:sldChg chg="del">
        <pc:chgData name="Cecilia Paolini" userId="5f1327291e59a3b7" providerId="LiveId" clId="{53AE00C7-7A76-45E9-8576-95BBD9F71634}" dt="2022-05-24T13:26:20.220" v="127" actId="47"/>
        <pc:sldMkLst>
          <pc:docMk/>
          <pc:sldMk cId="2279019784" sldId="264"/>
        </pc:sldMkLst>
      </pc:sldChg>
      <pc:sldChg chg="addSp modSp new mod">
        <pc:chgData name="Cecilia Paolini" userId="5f1327291e59a3b7" providerId="LiveId" clId="{53AE00C7-7A76-45E9-8576-95BBD9F71634}" dt="2022-05-24T13:50:15.449" v="720" actId="255"/>
        <pc:sldMkLst>
          <pc:docMk/>
          <pc:sldMk cId="3141726930" sldId="264"/>
        </pc:sldMkLst>
        <pc:spChg chg="add mod">
          <ac:chgData name="Cecilia Paolini" userId="5f1327291e59a3b7" providerId="LiveId" clId="{53AE00C7-7A76-45E9-8576-95BBD9F71634}" dt="2022-05-24T13:50:15.449" v="720" actId="255"/>
          <ac:spMkLst>
            <pc:docMk/>
            <pc:sldMk cId="3141726930" sldId="264"/>
            <ac:spMk id="3" creationId="{04A0A5B8-B448-DCC1-B2DB-6082C0FFC884}"/>
          </ac:spMkLst>
        </pc:spChg>
        <pc:picChg chg="add mod">
          <ac:chgData name="Cecilia Paolini" userId="5f1327291e59a3b7" providerId="LiveId" clId="{53AE00C7-7A76-45E9-8576-95BBD9F71634}" dt="2022-05-24T13:49:41.840" v="672" actId="1076"/>
          <ac:picMkLst>
            <pc:docMk/>
            <pc:sldMk cId="3141726930" sldId="264"/>
            <ac:picMk id="2" creationId="{EC17BE8C-F436-140C-1CA8-DD383130978D}"/>
          </ac:picMkLst>
        </pc:picChg>
      </pc:sldChg>
      <pc:sldChg chg="addSp modSp new mod">
        <pc:chgData name="Cecilia Paolini" userId="5f1327291e59a3b7" providerId="LiveId" clId="{53AE00C7-7A76-45E9-8576-95BBD9F71634}" dt="2022-05-24T13:59:45.294" v="777" actId="255"/>
        <pc:sldMkLst>
          <pc:docMk/>
          <pc:sldMk cId="3088342223" sldId="265"/>
        </pc:sldMkLst>
        <pc:spChg chg="add mod">
          <ac:chgData name="Cecilia Paolini" userId="5f1327291e59a3b7" providerId="LiveId" clId="{53AE00C7-7A76-45E9-8576-95BBD9F71634}" dt="2022-05-24T13:59:45.294" v="777" actId="255"/>
          <ac:spMkLst>
            <pc:docMk/>
            <pc:sldMk cId="3088342223" sldId="265"/>
            <ac:spMk id="3" creationId="{DB178DAD-616E-9EE8-DD04-5CD9BDBDDF3E}"/>
          </ac:spMkLst>
        </pc:spChg>
        <pc:picChg chg="add mod">
          <ac:chgData name="Cecilia Paolini" userId="5f1327291e59a3b7" providerId="LiveId" clId="{53AE00C7-7A76-45E9-8576-95BBD9F71634}" dt="2022-05-24T13:58:10.810" v="725" actId="1076"/>
          <ac:picMkLst>
            <pc:docMk/>
            <pc:sldMk cId="3088342223" sldId="265"/>
            <ac:picMk id="2" creationId="{F8FCF8FB-853F-1BFC-C11F-9953D565BDF3}"/>
          </ac:picMkLst>
        </pc:picChg>
      </pc:sldChg>
      <pc:sldChg chg="del">
        <pc:chgData name="Cecilia Paolini" userId="5f1327291e59a3b7" providerId="LiveId" clId="{53AE00C7-7A76-45E9-8576-95BBD9F71634}" dt="2022-05-24T13:26:20.527" v="128" actId="47"/>
        <pc:sldMkLst>
          <pc:docMk/>
          <pc:sldMk cId="3423905334" sldId="265"/>
        </pc:sldMkLst>
      </pc:sldChg>
      <pc:sldChg chg="del">
        <pc:chgData name="Cecilia Paolini" userId="5f1327291e59a3b7" providerId="LiveId" clId="{53AE00C7-7A76-45E9-8576-95BBD9F71634}" dt="2022-05-24T13:26:21.081" v="129" actId="47"/>
        <pc:sldMkLst>
          <pc:docMk/>
          <pc:sldMk cId="1967208388" sldId="266"/>
        </pc:sldMkLst>
      </pc:sldChg>
      <pc:sldChg chg="del">
        <pc:chgData name="Cecilia Paolini" userId="5f1327291e59a3b7" providerId="LiveId" clId="{53AE00C7-7A76-45E9-8576-95BBD9F71634}" dt="2022-05-24T13:26:21.275" v="130" actId="47"/>
        <pc:sldMkLst>
          <pc:docMk/>
          <pc:sldMk cId="2583890592" sldId="267"/>
        </pc:sldMkLst>
      </pc:sldChg>
      <pc:sldChg chg="del">
        <pc:chgData name="Cecilia Paolini" userId="5f1327291e59a3b7" providerId="LiveId" clId="{53AE00C7-7A76-45E9-8576-95BBD9F71634}" dt="2022-05-24T13:26:21.476" v="131" actId="47"/>
        <pc:sldMkLst>
          <pc:docMk/>
          <pc:sldMk cId="3176215699" sldId="268"/>
        </pc:sldMkLst>
      </pc:sldChg>
      <pc:sldChg chg="del">
        <pc:chgData name="Cecilia Paolini" userId="5f1327291e59a3b7" providerId="LiveId" clId="{53AE00C7-7A76-45E9-8576-95BBD9F71634}" dt="2022-05-24T13:26:21.660" v="132" actId="47"/>
        <pc:sldMkLst>
          <pc:docMk/>
          <pc:sldMk cId="2816926233" sldId="269"/>
        </pc:sldMkLst>
      </pc:sldChg>
      <pc:sldChg chg="del">
        <pc:chgData name="Cecilia Paolini" userId="5f1327291e59a3b7" providerId="LiveId" clId="{53AE00C7-7A76-45E9-8576-95BBD9F71634}" dt="2022-05-24T13:26:21.863" v="133" actId="47"/>
        <pc:sldMkLst>
          <pc:docMk/>
          <pc:sldMk cId="2016711337" sldId="270"/>
        </pc:sldMkLst>
      </pc:sldChg>
      <pc:sldChg chg="del">
        <pc:chgData name="Cecilia Paolini" userId="5f1327291e59a3b7" providerId="LiveId" clId="{53AE00C7-7A76-45E9-8576-95BBD9F71634}" dt="2022-05-24T13:26:22.399" v="134" actId="47"/>
        <pc:sldMkLst>
          <pc:docMk/>
          <pc:sldMk cId="1250748047" sldId="271"/>
        </pc:sldMkLst>
      </pc:sldChg>
    </pc:docChg>
  </pc:docChgLst>
  <pc:docChgLst>
    <pc:chgData name="Cecilia Paolini" userId="5f1327291e59a3b7" providerId="LiveId" clId="{82723187-F572-4948-93D0-BE66D449E768}"/>
    <pc:docChg chg="modSld">
      <pc:chgData name="Cecilia Paolini" userId="5f1327291e59a3b7" providerId="LiveId" clId="{82723187-F572-4948-93D0-BE66D449E768}" dt="2022-04-26T16:07:46.724" v="14" actId="1036"/>
      <pc:docMkLst>
        <pc:docMk/>
      </pc:docMkLst>
      <pc:sldChg chg="modSp mod">
        <pc:chgData name="Cecilia Paolini" userId="5f1327291e59a3b7" providerId="LiveId" clId="{82723187-F572-4948-93D0-BE66D449E768}" dt="2022-04-26T16:07:46.724" v="14" actId="1036"/>
        <pc:sldMkLst>
          <pc:docMk/>
          <pc:sldMk cId="3107029467" sldId="261"/>
        </pc:sldMkLst>
        <pc:spChg chg="mod">
          <ac:chgData name="Cecilia Paolini" userId="5f1327291e59a3b7" providerId="LiveId" clId="{82723187-F572-4948-93D0-BE66D449E768}" dt="2022-04-26T16:06:25.042" v="6" actId="121"/>
          <ac:spMkLst>
            <pc:docMk/>
            <pc:sldMk cId="3107029467" sldId="261"/>
            <ac:spMk id="9" creationId="{8A921FDE-9F52-B649-C5B7-4D8BC80FE7D1}"/>
          </ac:spMkLst>
        </pc:spChg>
        <pc:spChg chg="mod">
          <ac:chgData name="Cecilia Paolini" userId="5f1327291e59a3b7" providerId="LiveId" clId="{82723187-F572-4948-93D0-BE66D449E768}" dt="2022-04-26T16:06:26.609" v="7" actId="120"/>
          <ac:spMkLst>
            <pc:docMk/>
            <pc:sldMk cId="3107029467" sldId="261"/>
            <ac:spMk id="12" creationId="{0E1F77E3-615C-AFEE-9900-9E0AF3E7917B}"/>
          </ac:spMkLst>
        </pc:spChg>
        <pc:picChg chg="mod">
          <ac:chgData name="Cecilia Paolini" userId="5f1327291e59a3b7" providerId="LiveId" clId="{82723187-F572-4948-93D0-BE66D449E768}" dt="2022-04-26T16:06:11.991" v="3" actId="1076"/>
          <ac:picMkLst>
            <pc:docMk/>
            <pc:sldMk cId="3107029467" sldId="261"/>
            <ac:picMk id="3" creationId="{FED72382-6DA3-3FB3-13AB-483223CC482A}"/>
          </ac:picMkLst>
        </pc:picChg>
        <pc:picChg chg="mod">
          <ac:chgData name="Cecilia Paolini" userId="5f1327291e59a3b7" providerId="LiveId" clId="{82723187-F572-4948-93D0-BE66D449E768}" dt="2022-04-26T16:07:46.724" v="14" actId="1036"/>
          <ac:picMkLst>
            <pc:docMk/>
            <pc:sldMk cId="3107029467" sldId="261"/>
            <ac:picMk id="5" creationId="{34476022-41F9-C0F4-916B-8AD557DCBD9F}"/>
          </ac:picMkLst>
        </pc:picChg>
      </pc:sldChg>
    </pc:docChg>
  </pc:docChgLst>
  <pc:docChgLst>
    <pc:chgData name="Cecilia Paolini" userId="5f1327291e59a3b7" providerId="LiveId" clId="{764363B6-DDB2-45AC-A3E2-ADC822704BC7}"/>
    <pc:docChg chg="undo custSel addSld delSld modSld sldOrd">
      <pc:chgData name="Cecilia Paolini" userId="5f1327291e59a3b7" providerId="LiveId" clId="{764363B6-DDB2-45AC-A3E2-ADC822704BC7}" dt="2022-07-21T04:13:11.883" v="337" actId="47"/>
      <pc:docMkLst>
        <pc:docMk/>
      </pc:docMkLst>
      <pc:sldChg chg="modSp mod">
        <pc:chgData name="Cecilia Paolini" userId="5f1327291e59a3b7" providerId="LiveId" clId="{764363B6-DDB2-45AC-A3E2-ADC822704BC7}" dt="2022-07-18T13:43:49.413" v="171" actId="20577"/>
        <pc:sldMkLst>
          <pc:docMk/>
          <pc:sldMk cId="2288057901" sldId="256"/>
        </pc:sldMkLst>
        <pc:spChg chg="mod">
          <ac:chgData name="Cecilia Paolini" userId="5f1327291e59a3b7" providerId="LiveId" clId="{764363B6-DDB2-45AC-A3E2-ADC822704BC7}" dt="2022-07-18T13:43:49.413" v="171" actId="20577"/>
          <ac:spMkLst>
            <pc:docMk/>
            <pc:sldMk cId="2288057901" sldId="256"/>
            <ac:spMk id="2" creationId="{357A8576-6A82-4B04-1860-0BBEA58CD7C8}"/>
          </ac:spMkLst>
        </pc:spChg>
        <pc:spChg chg="mod">
          <ac:chgData name="Cecilia Paolini" userId="5f1327291e59a3b7" providerId="LiveId" clId="{764363B6-DDB2-45AC-A3E2-ADC822704BC7}" dt="2022-07-18T13:39:49.139" v="29" actId="20577"/>
          <ac:spMkLst>
            <pc:docMk/>
            <pc:sldMk cId="2288057901" sldId="256"/>
            <ac:spMk id="6" creationId="{73D65DFE-B5CC-1CC2-3D3D-2F61A7938C63}"/>
          </ac:spMkLst>
        </pc:spChg>
      </pc:sldChg>
      <pc:sldChg chg="addSp delSp modSp new mod setBg">
        <pc:chgData name="Cecilia Paolini" userId="5f1327291e59a3b7" providerId="LiveId" clId="{764363B6-DDB2-45AC-A3E2-ADC822704BC7}" dt="2022-07-18T14:09:55.634" v="213" actId="14100"/>
        <pc:sldMkLst>
          <pc:docMk/>
          <pc:sldMk cId="2455834253" sldId="257"/>
        </pc:sldMkLst>
        <pc:spChg chg="add del">
          <ac:chgData name="Cecilia Paolini" userId="5f1327291e59a3b7" providerId="LiveId" clId="{764363B6-DDB2-45AC-A3E2-ADC822704BC7}" dt="2022-07-18T14:08:45.122" v="205" actId="26606"/>
          <ac:spMkLst>
            <pc:docMk/>
            <pc:sldMk cId="2455834253" sldId="257"/>
            <ac:spMk id="8" creationId="{32BC26D8-82FB-445E-AA49-62A77D7C1EE0}"/>
          </ac:spMkLst>
        </pc:spChg>
        <pc:spChg chg="add del">
          <ac:chgData name="Cecilia Paolini" userId="5f1327291e59a3b7" providerId="LiveId" clId="{764363B6-DDB2-45AC-A3E2-ADC822704BC7}" dt="2022-07-18T14:08:45.122" v="205" actId="26606"/>
          <ac:spMkLst>
            <pc:docMk/>
            <pc:sldMk cId="2455834253" sldId="257"/>
            <ac:spMk id="10" creationId="{CB44330D-EA18-4254-AA95-EB49948539B8}"/>
          </ac:spMkLst>
        </pc:spChg>
        <pc:picChg chg="add mod">
          <ac:chgData name="Cecilia Paolini" userId="5f1327291e59a3b7" providerId="LiveId" clId="{764363B6-DDB2-45AC-A3E2-ADC822704BC7}" dt="2022-07-18T14:09:17.445" v="210" actId="1076"/>
          <ac:picMkLst>
            <pc:docMk/>
            <pc:sldMk cId="2455834253" sldId="257"/>
            <ac:picMk id="3" creationId="{ECB29612-2C99-45BD-E152-D7DBCE8D1726}"/>
          </ac:picMkLst>
        </pc:picChg>
        <pc:picChg chg="add mod">
          <ac:chgData name="Cecilia Paolini" userId="5f1327291e59a3b7" providerId="LiveId" clId="{764363B6-DDB2-45AC-A3E2-ADC822704BC7}" dt="2022-07-18T14:09:55.634" v="213" actId="14100"/>
          <ac:picMkLst>
            <pc:docMk/>
            <pc:sldMk cId="2455834253" sldId="257"/>
            <ac:picMk id="5" creationId="{84AD9B7A-9615-F536-FF81-955A2AC72A54}"/>
          </ac:picMkLst>
        </pc:picChg>
      </pc:sldChg>
      <pc:sldChg chg="delSp del mod">
        <pc:chgData name="Cecilia Paolini" userId="5f1327291e59a3b7" providerId="LiveId" clId="{764363B6-DDB2-45AC-A3E2-ADC822704BC7}" dt="2022-07-18T13:39:56.391" v="31" actId="47"/>
        <pc:sldMkLst>
          <pc:docMk/>
          <pc:sldMk cId="3584098227" sldId="257"/>
        </pc:sldMkLst>
        <pc:picChg chg="del">
          <ac:chgData name="Cecilia Paolini" userId="5f1327291e59a3b7" providerId="LiveId" clId="{764363B6-DDB2-45AC-A3E2-ADC822704BC7}" dt="2022-07-18T13:39:53.259" v="30" actId="478"/>
          <ac:picMkLst>
            <pc:docMk/>
            <pc:sldMk cId="3584098227" sldId="257"/>
            <ac:picMk id="5" creationId="{7F349E7C-8A2B-D561-4D76-E91B07F22FE7}"/>
          </ac:picMkLst>
        </pc:picChg>
      </pc:sldChg>
      <pc:sldChg chg="addSp modSp new mod ord setBg">
        <pc:chgData name="Cecilia Paolini" userId="5f1327291e59a3b7" providerId="LiveId" clId="{764363B6-DDB2-45AC-A3E2-ADC822704BC7}" dt="2022-07-18T14:01:51.883" v="190"/>
        <pc:sldMkLst>
          <pc:docMk/>
          <pc:sldMk cId="1626378320" sldId="258"/>
        </pc:sldMkLst>
        <pc:spChg chg="add">
          <ac:chgData name="Cecilia Paolini" userId="5f1327291e59a3b7" providerId="LiveId" clId="{764363B6-DDB2-45AC-A3E2-ADC822704BC7}" dt="2022-07-18T13:50:40.674" v="177" actId="26606"/>
          <ac:spMkLst>
            <pc:docMk/>
            <pc:sldMk cId="1626378320" sldId="258"/>
            <ac:spMk id="7" creationId="{42A4FC2C-047E-45A5-965D-8E1E3BF09BC6}"/>
          </ac:spMkLst>
        </pc:spChg>
        <pc:picChg chg="add mod">
          <ac:chgData name="Cecilia Paolini" userId="5f1327291e59a3b7" providerId="LiveId" clId="{764363B6-DDB2-45AC-A3E2-ADC822704BC7}" dt="2022-07-18T13:50:40.674" v="177" actId="26606"/>
          <ac:picMkLst>
            <pc:docMk/>
            <pc:sldMk cId="1626378320" sldId="258"/>
            <ac:picMk id="2" creationId="{4DAA7699-78F8-16CF-AE63-648C62ED4F55}"/>
          </ac:picMkLst>
        </pc:picChg>
      </pc:sldChg>
      <pc:sldChg chg="del">
        <pc:chgData name="Cecilia Paolini" userId="5f1327291e59a3b7" providerId="LiveId" clId="{764363B6-DDB2-45AC-A3E2-ADC822704BC7}" dt="2022-07-18T13:39:58.645" v="34" actId="47"/>
        <pc:sldMkLst>
          <pc:docMk/>
          <pc:sldMk cId="4159773633" sldId="258"/>
        </pc:sldMkLst>
      </pc:sldChg>
      <pc:sldChg chg="addSp delSp modSp new mod ord">
        <pc:chgData name="Cecilia Paolini" userId="5f1327291e59a3b7" providerId="LiveId" clId="{764363B6-DDB2-45AC-A3E2-ADC822704BC7}" dt="2022-07-18T21:47:21.760" v="336" actId="1076"/>
        <pc:sldMkLst>
          <pc:docMk/>
          <pc:sldMk cId="1351762004" sldId="259"/>
        </pc:sldMkLst>
        <pc:picChg chg="add del mod">
          <ac:chgData name="Cecilia Paolini" userId="5f1327291e59a3b7" providerId="LiveId" clId="{764363B6-DDB2-45AC-A3E2-ADC822704BC7}" dt="2022-07-18T21:46:55.525" v="329" actId="478"/>
          <ac:picMkLst>
            <pc:docMk/>
            <pc:sldMk cId="1351762004" sldId="259"/>
            <ac:picMk id="3" creationId="{72A5E8F0-EBF5-E4B7-FFF6-94B3AA99F92D}"/>
          </ac:picMkLst>
        </pc:picChg>
        <pc:picChg chg="add mod">
          <ac:chgData name="Cecilia Paolini" userId="5f1327291e59a3b7" providerId="LiveId" clId="{764363B6-DDB2-45AC-A3E2-ADC822704BC7}" dt="2022-07-18T21:47:03.946" v="331" actId="1076"/>
          <ac:picMkLst>
            <pc:docMk/>
            <pc:sldMk cId="1351762004" sldId="259"/>
            <ac:picMk id="5" creationId="{9FFC8A87-DB1D-43DC-EA54-802634C779AE}"/>
          </ac:picMkLst>
        </pc:picChg>
        <pc:picChg chg="add mod">
          <ac:chgData name="Cecilia Paolini" userId="5f1327291e59a3b7" providerId="LiveId" clId="{764363B6-DDB2-45AC-A3E2-ADC822704BC7}" dt="2022-07-18T21:47:21.760" v="336" actId="1076"/>
          <ac:picMkLst>
            <pc:docMk/>
            <pc:sldMk cId="1351762004" sldId="259"/>
            <ac:picMk id="7" creationId="{825803B7-6070-41C2-BBCC-62729C68F1C4}"/>
          </ac:picMkLst>
        </pc:picChg>
      </pc:sldChg>
      <pc:sldChg chg="del">
        <pc:chgData name="Cecilia Paolini" userId="5f1327291e59a3b7" providerId="LiveId" clId="{764363B6-DDB2-45AC-A3E2-ADC822704BC7}" dt="2022-07-18T13:39:58.036" v="33" actId="47"/>
        <pc:sldMkLst>
          <pc:docMk/>
          <pc:sldMk cId="2742194965" sldId="259"/>
        </pc:sldMkLst>
      </pc:sldChg>
      <pc:sldChg chg="del">
        <pc:chgData name="Cecilia Paolini" userId="5f1327291e59a3b7" providerId="LiveId" clId="{764363B6-DDB2-45AC-A3E2-ADC822704BC7}" dt="2022-07-18T13:39:57.183" v="32" actId="47"/>
        <pc:sldMkLst>
          <pc:docMk/>
          <pc:sldMk cId="1032003237" sldId="260"/>
        </pc:sldMkLst>
      </pc:sldChg>
      <pc:sldChg chg="new del ord">
        <pc:chgData name="Cecilia Paolini" userId="5f1327291e59a3b7" providerId="LiveId" clId="{764363B6-DDB2-45AC-A3E2-ADC822704BC7}" dt="2022-07-18T14:17:59.276" v="214" actId="47"/>
        <pc:sldMkLst>
          <pc:docMk/>
          <pc:sldMk cId="3781624759" sldId="260"/>
        </pc:sldMkLst>
      </pc:sldChg>
      <pc:sldChg chg="addSp modSp new mod ord">
        <pc:chgData name="Cecilia Paolini" userId="5f1327291e59a3b7" providerId="LiveId" clId="{764363B6-DDB2-45AC-A3E2-ADC822704BC7}" dt="2022-07-18T14:04:41.210" v="201" actId="1076"/>
        <pc:sldMkLst>
          <pc:docMk/>
          <pc:sldMk cId="43697361" sldId="261"/>
        </pc:sldMkLst>
        <pc:picChg chg="add mod">
          <ac:chgData name="Cecilia Paolini" userId="5f1327291e59a3b7" providerId="LiveId" clId="{764363B6-DDB2-45AC-A3E2-ADC822704BC7}" dt="2022-07-18T14:04:41.210" v="201" actId="1076"/>
          <ac:picMkLst>
            <pc:docMk/>
            <pc:sldMk cId="43697361" sldId="261"/>
            <ac:picMk id="3" creationId="{97232198-991F-19C6-18E6-F04C0C83DDD0}"/>
          </ac:picMkLst>
        </pc:picChg>
        <pc:picChg chg="add mod">
          <ac:chgData name="Cecilia Paolini" userId="5f1327291e59a3b7" providerId="LiveId" clId="{764363B6-DDB2-45AC-A3E2-ADC822704BC7}" dt="2022-07-18T14:04:04.276" v="198" actId="1076"/>
          <ac:picMkLst>
            <pc:docMk/>
            <pc:sldMk cId="43697361" sldId="261"/>
            <ac:picMk id="5" creationId="{6ECA1753-0F70-B20C-8ED2-640DD84D44D0}"/>
          </ac:picMkLst>
        </pc:picChg>
      </pc:sldChg>
      <pc:sldChg chg="del">
        <pc:chgData name="Cecilia Paolini" userId="5f1327291e59a3b7" providerId="LiveId" clId="{764363B6-DDB2-45AC-A3E2-ADC822704BC7}" dt="2022-07-18T13:39:59.245" v="35" actId="47"/>
        <pc:sldMkLst>
          <pc:docMk/>
          <pc:sldMk cId="66001220" sldId="261"/>
        </pc:sldMkLst>
      </pc:sldChg>
      <pc:sldChg chg="addSp modSp new mod">
        <pc:chgData name="Cecilia Paolini" userId="5f1327291e59a3b7" providerId="LiveId" clId="{764363B6-DDB2-45AC-A3E2-ADC822704BC7}" dt="2022-07-18T14:21:07.982" v="231" actId="1076"/>
        <pc:sldMkLst>
          <pc:docMk/>
          <pc:sldMk cId="3728482913" sldId="262"/>
        </pc:sldMkLst>
        <pc:picChg chg="add mod modCrop">
          <ac:chgData name="Cecilia Paolini" userId="5f1327291e59a3b7" providerId="LiveId" clId="{764363B6-DDB2-45AC-A3E2-ADC822704BC7}" dt="2022-07-18T14:21:04.745" v="230" actId="1076"/>
          <ac:picMkLst>
            <pc:docMk/>
            <pc:sldMk cId="3728482913" sldId="262"/>
            <ac:picMk id="2" creationId="{553D237C-02A5-4022-160B-7C32C7840BB9}"/>
          </ac:picMkLst>
        </pc:picChg>
        <pc:picChg chg="add mod modCrop">
          <ac:chgData name="Cecilia Paolini" userId="5f1327291e59a3b7" providerId="LiveId" clId="{764363B6-DDB2-45AC-A3E2-ADC822704BC7}" dt="2022-07-18T14:21:07.982" v="231" actId="1076"/>
          <ac:picMkLst>
            <pc:docMk/>
            <pc:sldMk cId="3728482913" sldId="262"/>
            <ac:picMk id="3" creationId="{FD6AC6F1-9395-1166-8695-398A03B6DA96}"/>
          </ac:picMkLst>
        </pc:picChg>
      </pc:sldChg>
      <pc:sldChg chg="del">
        <pc:chgData name="Cecilia Paolini" userId="5f1327291e59a3b7" providerId="LiveId" clId="{764363B6-DDB2-45AC-A3E2-ADC822704BC7}" dt="2022-07-18T13:39:59.902" v="36" actId="47"/>
        <pc:sldMkLst>
          <pc:docMk/>
          <pc:sldMk cId="4035082502" sldId="262"/>
        </pc:sldMkLst>
      </pc:sldChg>
      <pc:sldChg chg="del">
        <pc:chgData name="Cecilia Paolini" userId="5f1327291e59a3b7" providerId="LiveId" clId="{764363B6-DDB2-45AC-A3E2-ADC822704BC7}" dt="2022-07-18T13:40:00.455" v="37" actId="47"/>
        <pc:sldMkLst>
          <pc:docMk/>
          <pc:sldMk cId="2333187321" sldId="263"/>
        </pc:sldMkLst>
      </pc:sldChg>
      <pc:sldChg chg="addSp delSp modSp new mod setBg">
        <pc:chgData name="Cecilia Paolini" userId="5f1327291e59a3b7" providerId="LiveId" clId="{764363B6-DDB2-45AC-A3E2-ADC822704BC7}" dt="2022-07-18T21:29:45.209" v="284" actId="1076"/>
        <pc:sldMkLst>
          <pc:docMk/>
          <pc:sldMk cId="3795292106" sldId="263"/>
        </pc:sldMkLst>
        <pc:spChg chg="add del">
          <ac:chgData name="Cecilia Paolini" userId="5f1327291e59a3b7" providerId="LiveId" clId="{764363B6-DDB2-45AC-A3E2-ADC822704BC7}" dt="2022-07-18T21:28:33.710" v="266" actId="26606"/>
          <ac:spMkLst>
            <pc:docMk/>
            <pc:sldMk cId="3795292106" sldId="263"/>
            <ac:spMk id="13" creationId="{9527FCEA-6143-4C5E-8C45-8AC9237ADE89}"/>
          </ac:spMkLst>
        </pc:spChg>
        <pc:spChg chg="add del">
          <ac:chgData name="Cecilia Paolini" userId="5f1327291e59a3b7" providerId="LiveId" clId="{764363B6-DDB2-45AC-A3E2-ADC822704BC7}" dt="2022-07-18T21:28:33.710" v="266" actId="26606"/>
          <ac:spMkLst>
            <pc:docMk/>
            <pc:sldMk cId="3795292106" sldId="263"/>
            <ac:spMk id="15" creationId="{1A9F23AD-7A55-49F3-A3EC-743F47F36B0E}"/>
          </ac:spMkLst>
        </pc:spChg>
        <pc:spChg chg="add del">
          <ac:chgData name="Cecilia Paolini" userId="5f1327291e59a3b7" providerId="LiveId" clId="{764363B6-DDB2-45AC-A3E2-ADC822704BC7}" dt="2022-07-18T21:28:33.710" v="266" actId="26606"/>
          <ac:spMkLst>
            <pc:docMk/>
            <pc:sldMk cId="3795292106" sldId="263"/>
            <ac:spMk id="17" creationId="{D7D9F91F-72C9-4DB9-ABD0-A8180D8262D5}"/>
          </ac:spMkLst>
        </pc:spChg>
        <pc:spChg chg="add del">
          <ac:chgData name="Cecilia Paolini" userId="5f1327291e59a3b7" providerId="LiveId" clId="{764363B6-DDB2-45AC-A3E2-ADC822704BC7}" dt="2022-07-18T21:28:33.710" v="266" actId="26606"/>
          <ac:spMkLst>
            <pc:docMk/>
            <pc:sldMk cId="3795292106" sldId="263"/>
            <ac:spMk id="19" creationId="{BE016956-CE9F-4946-8834-A8BC3529D0F6}"/>
          </ac:spMkLst>
        </pc:spChg>
        <pc:spChg chg="add del">
          <ac:chgData name="Cecilia Paolini" userId="5f1327291e59a3b7" providerId="LiveId" clId="{764363B6-DDB2-45AC-A3E2-ADC822704BC7}" dt="2022-07-18T21:28:37.347" v="268" actId="26606"/>
          <ac:spMkLst>
            <pc:docMk/>
            <pc:sldMk cId="3795292106" sldId="263"/>
            <ac:spMk id="21" creationId="{7F23EF37-19EC-4973-A7AF-4BBF68646D7D}"/>
          </ac:spMkLst>
        </pc:spChg>
        <pc:spChg chg="add del">
          <ac:chgData name="Cecilia Paolini" userId="5f1327291e59a3b7" providerId="LiveId" clId="{764363B6-DDB2-45AC-A3E2-ADC822704BC7}" dt="2022-07-18T21:28:41.617" v="270" actId="26606"/>
          <ac:spMkLst>
            <pc:docMk/>
            <pc:sldMk cId="3795292106" sldId="263"/>
            <ac:spMk id="23" creationId="{42A4FC2C-047E-45A5-965D-8E1E3BF09BC6}"/>
          </ac:spMkLst>
        </pc:spChg>
        <pc:spChg chg="add del">
          <ac:chgData name="Cecilia Paolini" userId="5f1327291e59a3b7" providerId="LiveId" clId="{764363B6-DDB2-45AC-A3E2-ADC822704BC7}" dt="2022-07-18T21:28:54.467" v="273" actId="26606"/>
          <ac:spMkLst>
            <pc:docMk/>
            <pc:sldMk cId="3795292106" sldId="263"/>
            <ac:spMk id="25" creationId="{7F23EF37-19EC-4973-A7AF-4BBF68646D7D}"/>
          </ac:spMkLst>
        </pc:spChg>
        <pc:spChg chg="add">
          <ac:chgData name="Cecilia Paolini" userId="5f1327291e59a3b7" providerId="LiveId" clId="{764363B6-DDB2-45AC-A3E2-ADC822704BC7}" dt="2022-07-18T21:28:54.467" v="273" actId="26606"/>
          <ac:spMkLst>
            <pc:docMk/>
            <pc:sldMk cId="3795292106" sldId="263"/>
            <ac:spMk id="30" creationId="{9527FCEA-6143-4C5E-8C45-8AC9237ADE89}"/>
          </ac:spMkLst>
        </pc:spChg>
        <pc:spChg chg="add">
          <ac:chgData name="Cecilia Paolini" userId="5f1327291e59a3b7" providerId="LiveId" clId="{764363B6-DDB2-45AC-A3E2-ADC822704BC7}" dt="2022-07-18T21:28:54.467" v="273" actId="26606"/>
          <ac:spMkLst>
            <pc:docMk/>
            <pc:sldMk cId="3795292106" sldId="263"/>
            <ac:spMk id="32" creationId="{1A9F23AD-7A55-49F3-A3EC-743F47F36B0E}"/>
          </ac:spMkLst>
        </pc:spChg>
        <pc:spChg chg="add">
          <ac:chgData name="Cecilia Paolini" userId="5f1327291e59a3b7" providerId="LiveId" clId="{764363B6-DDB2-45AC-A3E2-ADC822704BC7}" dt="2022-07-18T21:28:54.467" v="273" actId="26606"/>
          <ac:spMkLst>
            <pc:docMk/>
            <pc:sldMk cId="3795292106" sldId="263"/>
            <ac:spMk id="34" creationId="{D7D9F91F-72C9-4DB9-ABD0-A8180D8262D5}"/>
          </ac:spMkLst>
        </pc:spChg>
        <pc:spChg chg="add">
          <ac:chgData name="Cecilia Paolini" userId="5f1327291e59a3b7" providerId="LiveId" clId="{764363B6-DDB2-45AC-A3E2-ADC822704BC7}" dt="2022-07-18T21:28:54.467" v="273" actId="26606"/>
          <ac:spMkLst>
            <pc:docMk/>
            <pc:sldMk cId="3795292106" sldId="263"/>
            <ac:spMk id="36" creationId="{BE016956-CE9F-4946-8834-A8BC3529D0F6}"/>
          </ac:spMkLst>
        </pc:spChg>
        <pc:picChg chg="add mod ord">
          <ac:chgData name="Cecilia Paolini" userId="5f1327291e59a3b7" providerId="LiveId" clId="{764363B6-DDB2-45AC-A3E2-ADC822704BC7}" dt="2022-07-18T21:29:38.708" v="283" actId="1076"/>
          <ac:picMkLst>
            <pc:docMk/>
            <pc:sldMk cId="3795292106" sldId="263"/>
            <ac:picMk id="2" creationId="{71DD5063-4FC4-78FA-BF3B-5A49D3E080CE}"/>
          </ac:picMkLst>
        </pc:picChg>
        <pc:picChg chg="add mod ord">
          <ac:chgData name="Cecilia Paolini" userId="5f1327291e59a3b7" providerId="LiveId" clId="{764363B6-DDB2-45AC-A3E2-ADC822704BC7}" dt="2022-07-18T21:29:45.209" v="284" actId="1076"/>
          <ac:picMkLst>
            <pc:docMk/>
            <pc:sldMk cId="3795292106" sldId="263"/>
            <ac:picMk id="4" creationId="{6B3F7F6F-0EB2-3A81-2225-D44A193957FF}"/>
          </ac:picMkLst>
        </pc:picChg>
        <pc:picChg chg="add del mod">
          <ac:chgData name="Cecilia Paolini" userId="5f1327291e59a3b7" providerId="LiveId" clId="{764363B6-DDB2-45AC-A3E2-ADC822704BC7}" dt="2022-07-18T21:22:20.087" v="247" actId="21"/>
          <ac:picMkLst>
            <pc:docMk/>
            <pc:sldMk cId="3795292106" sldId="263"/>
            <ac:picMk id="6" creationId="{A7C153A6-D160-C558-95AE-FDE8BD8286DC}"/>
          </ac:picMkLst>
        </pc:picChg>
        <pc:picChg chg="add mod ord">
          <ac:chgData name="Cecilia Paolini" userId="5f1327291e59a3b7" providerId="LiveId" clId="{764363B6-DDB2-45AC-A3E2-ADC822704BC7}" dt="2022-07-18T21:29:11.267" v="277" actId="14100"/>
          <ac:picMkLst>
            <pc:docMk/>
            <pc:sldMk cId="3795292106" sldId="263"/>
            <ac:picMk id="8" creationId="{10AD8E25-0063-0B8B-0953-80E01200863E}"/>
          </ac:picMkLst>
        </pc:picChg>
      </pc:sldChg>
      <pc:sldChg chg="del">
        <pc:chgData name="Cecilia Paolini" userId="5f1327291e59a3b7" providerId="LiveId" clId="{764363B6-DDB2-45AC-A3E2-ADC822704BC7}" dt="2022-07-18T13:40:00.934" v="38" actId="47"/>
        <pc:sldMkLst>
          <pc:docMk/>
          <pc:sldMk cId="3141726930" sldId="264"/>
        </pc:sldMkLst>
      </pc:sldChg>
      <pc:sldChg chg="addSp modSp new mod">
        <pc:chgData name="Cecilia Paolini" userId="5f1327291e59a3b7" providerId="LiveId" clId="{764363B6-DDB2-45AC-A3E2-ADC822704BC7}" dt="2022-07-18T21:22:32.278" v="251" actId="1076"/>
        <pc:sldMkLst>
          <pc:docMk/>
          <pc:sldMk cId="3514964949" sldId="264"/>
        </pc:sldMkLst>
        <pc:picChg chg="add mod">
          <ac:chgData name="Cecilia Paolini" userId="5f1327291e59a3b7" providerId="LiveId" clId="{764363B6-DDB2-45AC-A3E2-ADC822704BC7}" dt="2022-07-18T21:22:32.278" v="251" actId="1076"/>
          <ac:picMkLst>
            <pc:docMk/>
            <pc:sldMk cId="3514964949" sldId="264"/>
            <ac:picMk id="2" creationId="{1CF72632-2FC9-3D8E-91F7-F8E30175C5A1}"/>
          </ac:picMkLst>
        </pc:picChg>
      </pc:sldChg>
      <pc:sldChg chg="del">
        <pc:chgData name="Cecilia Paolini" userId="5f1327291e59a3b7" providerId="LiveId" clId="{764363B6-DDB2-45AC-A3E2-ADC822704BC7}" dt="2022-07-18T13:40:01.940" v="39" actId="47"/>
        <pc:sldMkLst>
          <pc:docMk/>
          <pc:sldMk cId="3088342223" sldId="265"/>
        </pc:sldMkLst>
      </pc:sldChg>
      <pc:sldChg chg="addSp modSp new mod ord">
        <pc:chgData name="Cecilia Paolini" userId="5f1327291e59a3b7" providerId="LiveId" clId="{764363B6-DDB2-45AC-A3E2-ADC822704BC7}" dt="2022-07-18T21:35:13.823" v="298"/>
        <pc:sldMkLst>
          <pc:docMk/>
          <pc:sldMk cId="3682957263" sldId="265"/>
        </pc:sldMkLst>
        <pc:picChg chg="add mod">
          <ac:chgData name="Cecilia Paolini" userId="5f1327291e59a3b7" providerId="LiveId" clId="{764363B6-DDB2-45AC-A3E2-ADC822704BC7}" dt="2022-07-18T21:35:08.697" v="296" actId="14100"/>
          <ac:picMkLst>
            <pc:docMk/>
            <pc:sldMk cId="3682957263" sldId="265"/>
            <ac:picMk id="3" creationId="{7C0B2C04-D476-7F53-30F2-F31AE01CED8E}"/>
          </ac:picMkLst>
        </pc:picChg>
      </pc:sldChg>
      <pc:sldChg chg="addSp modSp new mod ord">
        <pc:chgData name="Cecilia Paolini" userId="5f1327291e59a3b7" providerId="LiveId" clId="{764363B6-DDB2-45AC-A3E2-ADC822704BC7}" dt="2022-07-18T21:35:30.432" v="304" actId="14100"/>
        <pc:sldMkLst>
          <pc:docMk/>
          <pc:sldMk cId="2889891282" sldId="266"/>
        </pc:sldMkLst>
        <pc:picChg chg="add mod">
          <ac:chgData name="Cecilia Paolini" userId="5f1327291e59a3b7" providerId="LiveId" clId="{764363B6-DDB2-45AC-A3E2-ADC822704BC7}" dt="2022-07-18T21:35:30.432" v="304" actId="14100"/>
          <ac:picMkLst>
            <pc:docMk/>
            <pc:sldMk cId="2889891282" sldId="266"/>
            <ac:picMk id="3" creationId="{9A36CF0A-FE58-8F29-C04F-CBB351D04DD4}"/>
          </ac:picMkLst>
        </pc:picChg>
      </pc:sldChg>
      <pc:sldChg chg="addSp modSp new mod ord">
        <pc:chgData name="Cecilia Paolini" userId="5f1327291e59a3b7" providerId="LiveId" clId="{764363B6-DDB2-45AC-A3E2-ADC822704BC7}" dt="2022-07-18T21:36:19.041" v="310" actId="14100"/>
        <pc:sldMkLst>
          <pc:docMk/>
          <pc:sldMk cId="253021466" sldId="267"/>
        </pc:sldMkLst>
        <pc:picChg chg="add mod">
          <ac:chgData name="Cecilia Paolini" userId="5f1327291e59a3b7" providerId="LiveId" clId="{764363B6-DDB2-45AC-A3E2-ADC822704BC7}" dt="2022-07-18T21:36:19.041" v="310" actId="14100"/>
          <ac:picMkLst>
            <pc:docMk/>
            <pc:sldMk cId="253021466" sldId="267"/>
            <ac:picMk id="3" creationId="{CA6D34B1-CF39-19A9-A501-28AB3F4CF773}"/>
          </ac:picMkLst>
        </pc:picChg>
      </pc:sldChg>
      <pc:sldChg chg="addSp delSp modSp new mod setBg">
        <pc:chgData name="Cecilia Paolini" userId="5f1327291e59a3b7" providerId="LiveId" clId="{764363B6-DDB2-45AC-A3E2-ADC822704BC7}" dt="2022-07-18T21:37:16.495" v="317" actId="26606"/>
        <pc:sldMkLst>
          <pc:docMk/>
          <pc:sldMk cId="868288167" sldId="268"/>
        </pc:sldMkLst>
        <pc:spChg chg="add del">
          <ac:chgData name="Cecilia Paolini" userId="5f1327291e59a3b7" providerId="LiveId" clId="{764363B6-DDB2-45AC-A3E2-ADC822704BC7}" dt="2022-07-18T21:37:16.495" v="317" actId="26606"/>
          <ac:spMkLst>
            <pc:docMk/>
            <pc:sldMk cId="868288167" sldId="268"/>
            <ac:spMk id="8" creationId="{01D0AF59-99C3-4251-AB9A-C966C6AD4400}"/>
          </ac:spMkLst>
        </pc:spChg>
        <pc:spChg chg="add del">
          <ac:chgData name="Cecilia Paolini" userId="5f1327291e59a3b7" providerId="LiveId" clId="{764363B6-DDB2-45AC-A3E2-ADC822704BC7}" dt="2022-07-18T21:37:16.495" v="317" actId="26606"/>
          <ac:spMkLst>
            <pc:docMk/>
            <pc:sldMk cId="868288167" sldId="268"/>
            <ac:spMk id="10" creationId="{1855405F-37A2-4869-9154-F8BE3BECE6C3}"/>
          </ac:spMkLst>
        </pc:spChg>
        <pc:picChg chg="add mod">
          <ac:chgData name="Cecilia Paolini" userId="5f1327291e59a3b7" providerId="LiveId" clId="{764363B6-DDB2-45AC-A3E2-ADC822704BC7}" dt="2022-07-18T21:37:16.495" v="317" actId="26606"/>
          <ac:picMkLst>
            <pc:docMk/>
            <pc:sldMk cId="868288167" sldId="268"/>
            <ac:picMk id="3" creationId="{961C5DCB-C67E-02F8-44E4-AF73830C14A3}"/>
          </ac:picMkLst>
        </pc:picChg>
      </pc:sldChg>
      <pc:sldChg chg="addSp modSp new mod">
        <pc:chgData name="Cecilia Paolini" userId="5f1327291e59a3b7" providerId="LiveId" clId="{764363B6-DDB2-45AC-A3E2-ADC822704BC7}" dt="2022-07-18T21:41:42.720" v="325" actId="1076"/>
        <pc:sldMkLst>
          <pc:docMk/>
          <pc:sldMk cId="2228157747" sldId="269"/>
        </pc:sldMkLst>
        <pc:picChg chg="add mod">
          <ac:chgData name="Cecilia Paolini" userId="5f1327291e59a3b7" providerId="LiveId" clId="{764363B6-DDB2-45AC-A3E2-ADC822704BC7}" dt="2022-07-18T21:41:42.720" v="325" actId="1076"/>
          <ac:picMkLst>
            <pc:docMk/>
            <pc:sldMk cId="2228157747" sldId="269"/>
            <ac:picMk id="2" creationId="{868A5FBD-8651-C4EA-0E73-67EFEE26F28B}"/>
          </ac:picMkLst>
        </pc:picChg>
        <pc:picChg chg="add mod">
          <ac:chgData name="Cecilia Paolini" userId="5f1327291e59a3b7" providerId="LiveId" clId="{764363B6-DDB2-45AC-A3E2-ADC822704BC7}" dt="2022-07-18T21:41:38.598" v="324" actId="14100"/>
          <ac:picMkLst>
            <pc:docMk/>
            <pc:sldMk cId="2228157747" sldId="269"/>
            <ac:picMk id="3" creationId="{B8302D9C-9FA6-9E45-D7EF-A6578C681273}"/>
          </ac:picMkLst>
        </pc:picChg>
      </pc:sldChg>
      <pc:sldChg chg="addSp modSp new del mod">
        <pc:chgData name="Cecilia Paolini" userId="5f1327291e59a3b7" providerId="LiveId" clId="{764363B6-DDB2-45AC-A3E2-ADC822704BC7}" dt="2022-07-21T04:13:11.883" v="337" actId="47"/>
        <pc:sldMkLst>
          <pc:docMk/>
          <pc:sldMk cId="3292833898" sldId="270"/>
        </pc:sldMkLst>
        <pc:picChg chg="add mod">
          <ac:chgData name="Cecilia Paolini" userId="5f1327291e59a3b7" providerId="LiveId" clId="{764363B6-DDB2-45AC-A3E2-ADC822704BC7}" dt="2022-07-18T21:45:56.139" v="328" actId="962"/>
          <ac:picMkLst>
            <pc:docMk/>
            <pc:sldMk cId="3292833898" sldId="270"/>
            <ac:picMk id="3" creationId="{91501648-6588-01AC-3CBB-DB76BA5863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45F71-9FEA-D9F5-6354-9244933E583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58F7BD3-C064-4BB9-F930-F58A72A6D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B6347F7-0E81-73D0-8163-566DF5BD7315}"/>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6B22CE3-9557-981D-A3A3-9F8162BE2A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D58B6A-5819-11FC-7052-C69BE3F709E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84437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9709C9-1E88-1D74-D962-8978B3A213B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A470A3-4F76-AB87-35B2-43A8486BB54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087D7C-B51E-6064-236D-DB915D2103B8}"/>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27C22FC-3A83-69C6-AE76-D54702B38A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93AFBCE-D99C-4C4A-6720-2D904471D8F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418338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ACFEF57-608E-E051-7790-4B0CC32F853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FF0E90F-C340-91FC-4F96-3B131461C06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BDA93-ECC9-C7D4-C592-9FC8219A4FBB}"/>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291C3C70-ABE1-99F4-3F4C-F0A94FD11A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A20730-5E24-6E0C-35EA-00FFB160F7EB}"/>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70317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DF575-5D72-F78B-28FA-40C1FECCF9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B5AADD1-E56B-D077-9118-26ED2A690C6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9C5C8C-F791-B3D6-A8BE-58E8213B8A1A}"/>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3338D772-40B4-9EF0-2D2C-DDB0CAE81C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56D8875-1A2D-8EC9-9951-9D1852F59BFA}"/>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899344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38654D-5DFB-BA22-1C82-49A7A7145C7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4D9C79C-D8BC-EE89-55B3-CDA17E7972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03156D3-6E0B-AEC8-84AE-84D0BC535536}"/>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EE831EC-C0BE-E845-F92F-C92F58AB634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740FF8-B18D-271B-FC40-DB10808703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8245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1D422-CC7F-8B0D-38BC-3DC1305A5EF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7E7CB66-B462-514E-134C-F3E72AF9D00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512F69C-45FC-BC0C-9AE9-FBA1FB9E475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F27BAF5-83A2-A00D-0C7A-8D4899186D71}"/>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43039A1F-3FF1-6C00-4492-2B59E839AB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4DEE1C-9228-5375-EB5A-96F3C7B9DC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2403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7E1B4-1C29-BA7E-89D2-A2C5BDA1E36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2F82DB3-9032-9AB8-95E8-152F8B1E3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52DCAEA-C7A9-1F6D-97E8-490F5B90162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C425493-478B-20F4-8F85-87529A164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089391C-CA3F-64AD-2C84-45CB7560B7A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9F6E9F7-99B2-D4B6-5D99-AF3C85E9723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8" name="Segnaposto piè di pagina 7">
            <a:extLst>
              <a:ext uri="{FF2B5EF4-FFF2-40B4-BE49-F238E27FC236}">
                <a16:creationId xmlns:a16="http://schemas.microsoft.com/office/drawing/2014/main" id="{231155A4-F76D-E161-2792-0EDC99BE0C4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EA5F769-7439-1F35-32BB-3435E583B35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73408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56603C-7547-362A-7A3F-5326B2C3040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5A3561B-456E-114F-B408-526686101210}"/>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4" name="Segnaposto piè di pagina 3">
            <a:extLst>
              <a:ext uri="{FF2B5EF4-FFF2-40B4-BE49-F238E27FC236}">
                <a16:creationId xmlns:a16="http://schemas.microsoft.com/office/drawing/2014/main" id="{75D5EBD4-B64E-CFBC-E279-9DA1C74DE9E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5B4920E-3545-16A3-AF01-19F12035C700}"/>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30809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72D042C-3997-7FBB-1461-9FC75924E21F}"/>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3" name="Segnaposto piè di pagina 2">
            <a:extLst>
              <a:ext uri="{FF2B5EF4-FFF2-40B4-BE49-F238E27FC236}">
                <a16:creationId xmlns:a16="http://schemas.microsoft.com/office/drawing/2014/main" id="{7210A966-9D07-38CA-7C51-A2EC2F1A590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1AC78E-E1C6-1E31-8BC5-413926A18A1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18077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7A051E-E5B5-CD51-06F6-270DDD963C6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A798EE-CEA0-0F76-C00F-688E2664C8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597EE01-B28C-E0ED-4272-2308EA625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279872-E741-E25F-8E88-34937F7A784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1A2ADD5F-4F0F-41BF-B760-8682A4D0C6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4D49FC-6EB8-07D3-A72C-1FCC9B06995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57105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E9829E-FECA-C5A3-CDC2-E6EBEB4785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D1942E4-04F0-C163-7DEA-B8257392E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E74330B-A833-B374-83F2-C36D71732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BDBD52-75CA-492B-F0E8-EA6ECFEA1129}"/>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0733491A-4AFA-A7D7-8813-0C6976A4B52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7B8376C-3F77-D7E6-EEEF-85FAB08CD225}"/>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44772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37C2EFF-17B6-7516-B34E-D381394D6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569D4E-1A46-0C0B-6F3C-D66417476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20C574-A17B-173A-05ED-DB77E31F9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F278A67-372B-FE5B-DBD7-0DAE87B58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245E440-68CF-D306-5855-07C1439D87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8277D-F2E7-429D-B300-C0178CAEFE44}" type="slidenum">
              <a:rPr lang="it-IT" smtClean="0"/>
              <a:t>‹N›</a:t>
            </a:fld>
            <a:endParaRPr lang="it-IT"/>
          </a:p>
        </p:txBody>
      </p:sp>
    </p:spTree>
    <p:extLst>
      <p:ext uri="{BB962C8B-B14F-4D97-AF65-F5344CB8AC3E}">
        <p14:creationId xmlns:p14="http://schemas.microsoft.com/office/powerpoint/2010/main" val="1029721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A8576-6A82-4B04-1860-0BBEA58CD7C8}"/>
              </a:ext>
            </a:extLst>
          </p:cNvPr>
          <p:cNvSpPr>
            <a:spLocks noGrp="1"/>
          </p:cNvSpPr>
          <p:nvPr>
            <p:ph type="ctrTitle"/>
          </p:nvPr>
        </p:nvSpPr>
        <p:spPr>
          <a:xfrm>
            <a:off x="6096000" y="1290953"/>
            <a:ext cx="6096000" cy="3443068"/>
          </a:xfrm>
        </p:spPr>
        <p:txBody>
          <a:bodyPr vert="horz" lIns="91440" tIns="45720" rIns="91440" bIns="45720" rtlCol="0" anchor="b">
            <a:normAutofit/>
          </a:bodyPr>
          <a:lstStyle/>
          <a:p>
            <a:r>
              <a:rPr lang="en-US" sz="2600" kern="1200" dirty="0">
                <a:solidFill>
                  <a:schemeClr val="tx1"/>
                </a:solidFill>
                <a:latin typeface="Times New Roman" panose="02020603050405020304" pitchFamily="18" charset="0"/>
                <a:cs typeface="Times New Roman" panose="02020603050405020304" pitchFamily="18" charset="0"/>
              </a:rPr>
              <a:t>DIAGNOSTICA PER I BENI CULTURALI</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a:solidFill>
                  <a:schemeClr val="tx1"/>
                </a:solidFill>
                <a:latin typeface="Times New Roman" panose="02020603050405020304" pitchFamily="18" charset="0"/>
                <a:cs typeface="Times New Roman" panose="02020603050405020304" pitchFamily="18" charset="0"/>
              </a:rPr>
              <a:t>MEDIA, ARTI, CULTURE (LM-65)</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err="1">
                <a:solidFill>
                  <a:schemeClr val="tx1"/>
                </a:solidFill>
                <a:latin typeface="Times New Roman" panose="02020603050405020304" pitchFamily="18" charset="0"/>
                <a:cs typeface="Times New Roman" panose="02020603050405020304" pitchFamily="18" charset="0"/>
              </a:rPr>
              <a:t>Università</a:t>
            </a:r>
            <a:r>
              <a:rPr lang="en-US" sz="2600" kern="1200" dirty="0">
                <a:solidFill>
                  <a:schemeClr val="tx1"/>
                </a:solidFill>
                <a:latin typeface="Times New Roman" panose="02020603050405020304" pitchFamily="18" charset="0"/>
                <a:cs typeface="Times New Roman" panose="02020603050405020304" pitchFamily="18" charset="0"/>
              </a:rPr>
              <a:t> di Teramo</a:t>
            </a:r>
          </a:p>
        </p:txBody>
      </p:sp>
      <p:sp>
        <p:nvSpPr>
          <p:cNvPr id="3" name="Sottotitolo 2">
            <a:extLst>
              <a:ext uri="{FF2B5EF4-FFF2-40B4-BE49-F238E27FC236}">
                <a16:creationId xmlns:a16="http://schemas.microsoft.com/office/drawing/2014/main" id="{FF99F7C7-9135-F3DD-06FF-52960E97AF13}"/>
              </a:ext>
            </a:extLst>
          </p:cNvPr>
          <p:cNvSpPr>
            <a:spLocks noGrp="1"/>
          </p:cNvSpPr>
          <p:nvPr>
            <p:ph type="subTitle" idx="1"/>
          </p:nvPr>
        </p:nvSpPr>
        <p:spPr>
          <a:xfrm>
            <a:off x="194840" y="4462581"/>
            <a:ext cx="4272564" cy="766381"/>
          </a:xfrm>
        </p:spPr>
        <p:txBody>
          <a:bodyPr vert="horz" lIns="91440" tIns="45720" rIns="91440" bIns="45720" rtlCol="0">
            <a:noAutofit/>
          </a:bodyPr>
          <a:lstStyle/>
          <a:p>
            <a:pPr algn="l"/>
            <a:r>
              <a:rPr lang="en-US" sz="2000" kern="1200" dirty="0">
                <a:solidFill>
                  <a:schemeClr val="tx1"/>
                </a:solidFill>
                <a:latin typeface="Times New Roman" panose="02020603050405020304" pitchFamily="18" charset="0"/>
                <a:cs typeface="Times New Roman" panose="02020603050405020304" pitchFamily="18" charset="0"/>
              </a:rPr>
              <a:t>Cecilia Paolini</a:t>
            </a:r>
          </a:p>
          <a:p>
            <a:pPr algn="l"/>
            <a:r>
              <a:rPr lang="en-US" sz="2000" kern="1200" dirty="0" err="1">
                <a:solidFill>
                  <a:schemeClr val="tx1"/>
                </a:solidFill>
                <a:latin typeface="Times New Roman" panose="02020603050405020304" pitchFamily="18" charset="0"/>
                <a:cs typeface="Times New Roman" panose="02020603050405020304" pitchFamily="18" charset="0"/>
              </a:rPr>
              <a:t>Università</a:t>
            </a:r>
            <a:r>
              <a:rPr lang="en-US" sz="2000" kern="1200" dirty="0">
                <a:solidFill>
                  <a:schemeClr val="tx1"/>
                </a:solidFill>
                <a:latin typeface="Times New Roman" panose="02020603050405020304" pitchFamily="18" charset="0"/>
                <a:cs typeface="Times New Roman" panose="02020603050405020304" pitchFamily="18" charset="0"/>
              </a:rPr>
              <a:t> di Teramo</a:t>
            </a:r>
          </a:p>
          <a:p>
            <a:pPr algn="l"/>
            <a:endParaRPr lang="en-US" sz="2000" kern="1200" dirty="0">
              <a:solidFill>
                <a:schemeClr val="tx1"/>
              </a:solidFill>
              <a:latin typeface="Times New Roman" panose="02020603050405020304" pitchFamily="18" charset="0"/>
              <a:cs typeface="Times New Roman" panose="02020603050405020304" pitchFamily="18" charset="0"/>
            </a:endParaRPr>
          </a:p>
          <a:p>
            <a:pPr algn="l"/>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7027266"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6" name="CasellaDiTesto 5">
            <a:extLst>
              <a:ext uri="{FF2B5EF4-FFF2-40B4-BE49-F238E27FC236}">
                <a16:creationId xmlns:a16="http://schemas.microsoft.com/office/drawing/2014/main" id="{73D65DFE-B5CC-1CC2-3D3D-2F61A7938C63}"/>
              </a:ext>
            </a:extLst>
          </p:cNvPr>
          <p:cNvSpPr txBox="1"/>
          <p:nvPr/>
        </p:nvSpPr>
        <p:spPr>
          <a:xfrm>
            <a:off x="7400924" y="5450103"/>
            <a:ext cx="4386263" cy="1369606"/>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a:solidFill>
                  <a:schemeClr val="tx1"/>
                </a:solidFill>
                <a:latin typeface="Times New Roman" panose="02020603050405020304" pitchFamily="18" charset="0"/>
                <a:cs typeface="Times New Roman" panose="02020603050405020304" pitchFamily="18" charset="0"/>
              </a:rPr>
              <a:t>XXV Lezione</a:t>
            </a:r>
            <a:endParaRPr lang="en-US" sz="24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SPETTROSCOPIA FT-IR</a:t>
            </a:r>
          </a:p>
          <a:p>
            <a:endParaRPr lang="it-IT" sz="2400" dirty="0"/>
          </a:p>
        </p:txBody>
      </p:sp>
    </p:spTree>
    <p:extLst>
      <p:ext uri="{BB962C8B-B14F-4D97-AF65-F5344CB8AC3E}">
        <p14:creationId xmlns:p14="http://schemas.microsoft.com/office/powerpoint/2010/main" val="2288057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612287"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798A1F4-BB1E-A598-2852-6BD997D6AA44}"/>
              </a:ext>
            </a:extLst>
          </p:cNvPr>
          <p:cNvSpPr txBox="1"/>
          <p:nvPr/>
        </p:nvSpPr>
        <p:spPr>
          <a:xfrm>
            <a:off x="7017775" y="5752899"/>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VANTAGGI E SVANTAGGI</a:t>
            </a:r>
          </a:p>
        </p:txBody>
      </p:sp>
      <p:graphicFrame>
        <p:nvGraphicFramePr>
          <p:cNvPr id="7" name="Tabella 7">
            <a:extLst>
              <a:ext uri="{FF2B5EF4-FFF2-40B4-BE49-F238E27FC236}">
                <a16:creationId xmlns:a16="http://schemas.microsoft.com/office/drawing/2014/main" id="{398DB243-9EC7-8759-D449-BF3BE26978EB}"/>
              </a:ext>
            </a:extLst>
          </p:cNvPr>
          <p:cNvGraphicFramePr>
            <a:graphicFrameLocks noGrp="1"/>
          </p:cNvGraphicFramePr>
          <p:nvPr>
            <p:extLst>
              <p:ext uri="{D42A27DB-BD31-4B8C-83A1-F6EECF244321}">
                <p14:modId xmlns:p14="http://schemas.microsoft.com/office/powerpoint/2010/main" val="810538823"/>
              </p:ext>
            </p:extLst>
          </p:nvPr>
        </p:nvGraphicFramePr>
        <p:xfrm>
          <a:off x="1931261" y="1331065"/>
          <a:ext cx="8128000" cy="40284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001186183"/>
                    </a:ext>
                  </a:extLst>
                </a:gridCol>
                <a:gridCol w="4064000">
                  <a:extLst>
                    <a:ext uri="{9D8B030D-6E8A-4147-A177-3AD203B41FA5}">
                      <a16:colId xmlns:a16="http://schemas.microsoft.com/office/drawing/2014/main" val="1511584548"/>
                    </a:ext>
                  </a:extLst>
                </a:gridCol>
              </a:tblGrid>
              <a:tr h="370840">
                <a:tc>
                  <a:txBody>
                    <a:bodyPr/>
                    <a:lstStyle/>
                    <a:p>
                      <a:pPr algn="ctr"/>
                      <a:r>
                        <a:rPr lang="it-IT" dirty="0"/>
                        <a:t>VANTAGGI</a:t>
                      </a:r>
                    </a:p>
                  </a:txBody>
                  <a:tcPr/>
                </a:tc>
                <a:tc>
                  <a:txBody>
                    <a:bodyPr/>
                    <a:lstStyle/>
                    <a:p>
                      <a:pPr algn="ctr"/>
                      <a:r>
                        <a:rPr lang="it-IT" dirty="0"/>
                        <a:t>SVANTAGGI</a:t>
                      </a:r>
                    </a:p>
                  </a:txBody>
                  <a:tcPr/>
                </a:tc>
                <a:extLst>
                  <a:ext uri="{0D108BD9-81ED-4DB2-BD59-A6C34878D82A}">
                    <a16:rowId xmlns:a16="http://schemas.microsoft.com/office/drawing/2014/main" val="732786742"/>
                  </a:ext>
                </a:extLst>
              </a:tr>
              <a:tr h="370840">
                <a:tc>
                  <a:txBody>
                    <a:bodyPr/>
                    <a:lstStyle/>
                    <a:p>
                      <a:r>
                        <a:rPr lang="it-IT" dirty="0"/>
                        <a:t>Versatilità: campioni organici, biologici, inorganici, liquidi, solidi, gassosi</a:t>
                      </a:r>
                    </a:p>
                  </a:txBody>
                  <a:tcPr/>
                </a:tc>
                <a:tc>
                  <a:txBody>
                    <a:bodyPr/>
                    <a:lstStyle/>
                    <a:p>
                      <a:r>
                        <a:rPr lang="it-IT" dirty="0"/>
                        <a:t>Non applicabile se il campione si trova in soluzione acquosa poiché l’acqua assorbe la radiazione IR</a:t>
                      </a:r>
                    </a:p>
                  </a:txBody>
                  <a:tcPr/>
                </a:tc>
                <a:extLst>
                  <a:ext uri="{0D108BD9-81ED-4DB2-BD59-A6C34878D82A}">
                    <a16:rowId xmlns:a16="http://schemas.microsoft.com/office/drawing/2014/main" val="1749781578"/>
                  </a:ext>
                </a:extLst>
              </a:tr>
              <a:tr h="370840">
                <a:tc>
                  <a:txBody>
                    <a:bodyPr/>
                    <a:lstStyle/>
                    <a:p>
                      <a:r>
                        <a:rPr lang="it-IT" dirty="0"/>
                        <a:t>Velocità di scansione (soprattutto rispetto alla spettroscopia Raman)</a:t>
                      </a:r>
                    </a:p>
                  </a:txBody>
                  <a:tcPr/>
                </a:tc>
                <a:tc>
                  <a:txBody>
                    <a:bodyPr/>
                    <a:lstStyle/>
                    <a:p>
                      <a:r>
                        <a:rPr lang="it-IT" dirty="0"/>
                        <a:t>Non si può elucidare completamente la struttura di un composto sulla base di un singolo spettro di radiazione infrarossa</a:t>
                      </a:r>
                    </a:p>
                  </a:txBody>
                  <a:tcPr/>
                </a:tc>
                <a:extLst>
                  <a:ext uri="{0D108BD9-81ED-4DB2-BD59-A6C34878D82A}">
                    <a16:rowId xmlns:a16="http://schemas.microsoft.com/office/drawing/2014/main" val="708857997"/>
                  </a:ext>
                </a:extLst>
              </a:tr>
              <a:tr h="370840">
                <a:tc>
                  <a:txBody>
                    <a:bodyPr/>
                    <a:lstStyle/>
                    <a:p>
                      <a:r>
                        <a:rPr lang="it-IT" dirty="0"/>
                        <a:t>Risoluzione molto elevata (differentemente da alcuni spettri Raman e FORS)</a:t>
                      </a:r>
                    </a:p>
                  </a:txBody>
                  <a:tcPr/>
                </a:tc>
                <a:tc>
                  <a:txBody>
                    <a:bodyPr/>
                    <a:lstStyle/>
                    <a:p>
                      <a:r>
                        <a:rPr lang="it-IT" dirty="0"/>
                        <a:t>L’analisi quantitativa non è sempre determinabile (alcuni legami non permettono di evincerne la quantità, per esempio il legame N-H - ammoniaca).</a:t>
                      </a:r>
                    </a:p>
                  </a:txBody>
                  <a:tcPr/>
                </a:tc>
                <a:extLst>
                  <a:ext uri="{0D108BD9-81ED-4DB2-BD59-A6C34878D82A}">
                    <a16:rowId xmlns:a16="http://schemas.microsoft.com/office/drawing/2014/main" val="1362512784"/>
                  </a:ext>
                </a:extLst>
              </a:tr>
              <a:tr h="370840">
                <a:tc>
                  <a:txBody>
                    <a:bodyPr/>
                    <a:lstStyle/>
                    <a:p>
                      <a:r>
                        <a:rPr lang="it-IT" dirty="0"/>
                        <a:t>Permette un’analisi qualitativa ma anche quantitativa</a:t>
                      </a:r>
                    </a:p>
                  </a:txBody>
                  <a:tcPr/>
                </a:tc>
                <a:tc>
                  <a:txBody>
                    <a:bodyPr/>
                    <a:lstStyle/>
                    <a:p>
                      <a:endParaRPr lang="it-IT" dirty="0"/>
                    </a:p>
                  </a:txBody>
                  <a:tcPr/>
                </a:tc>
                <a:extLst>
                  <a:ext uri="{0D108BD9-81ED-4DB2-BD59-A6C34878D82A}">
                    <a16:rowId xmlns:a16="http://schemas.microsoft.com/office/drawing/2014/main" val="2551815032"/>
                  </a:ext>
                </a:extLst>
              </a:tr>
            </a:tbl>
          </a:graphicData>
        </a:graphic>
      </p:graphicFrame>
    </p:spTree>
    <p:extLst>
      <p:ext uri="{BB962C8B-B14F-4D97-AF65-F5344CB8AC3E}">
        <p14:creationId xmlns:p14="http://schemas.microsoft.com/office/powerpoint/2010/main" val="4037403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7661658"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798A1F4-BB1E-A598-2852-6BD997D6AA44}"/>
              </a:ext>
            </a:extLst>
          </p:cNvPr>
          <p:cNvSpPr txBox="1"/>
          <p:nvPr/>
        </p:nvSpPr>
        <p:spPr>
          <a:xfrm>
            <a:off x="7017775" y="5973142"/>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RIASSUMENDO</a:t>
            </a:r>
          </a:p>
        </p:txBody>
      </p:sp>
      <p:sp>
        <p:nvSpPr>
          <p:cNvPr id="6" name="CasellaDiTesto 5">
            <a:extLst>
              <a:ext uri="{FF2B5EF4-FFF2-40B4-BE49-F238E27FC236}">
                <a16:creationId xmlns:a16="http://schemas.microsoft.com/office/drawing/2014/main" id="{51CDCFE2-0D9B-1438-A460-9879067FE558}"/>
              </a:ext>
            </a:extLst>
          </p:cNvPr>
          <p:cNvSpPr txBox="1"/>
          <p:nvPr/>
        </p:nvSpPr>
        <p:spPr>
          <a:xfrm>
            <a:off x="0" y="1365041"/>
            <a:ext cx="12192000"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000" u="sng" dirty="0">
                <a:solidFill>
                  <a:srgbClr val="333333"/>
                </a:solidFill>
                <a:latin typeface="Times New Roman" panose="02020603050405020304" pitchFamily="18" charset="0"/>
                <a:cs typeface="Times New Roman" panose="02020603050405020304" pitchFamily="18" charset="0"/>
              </a:rPr>
              <a:t>Spettroscopia</a:t>
            </a:r>
            <a:r>
              <a:rPr lang="it-IT" sz="2000" dirty="0">
                <a:solidFill>
                  <a:srgbClr val="333333"/>
                </a:solidFill>
                <a:latin typeface="Times New Roman" panose="02020603050405020304" pitchFamily="18" charset="0"/>
                <a:cs typeface="Times New Roman" panose="02020603050405020304" pitchFamily="18" charset="0"/>
              </a:rPr>
              <a:t>: tecnica basata sull’interazione di una radiazione elettromagnetica con la materia.</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2000" u="sng" dirty="0">
                <a:solidFill>
                  <a:srgbClr val="333333"/>
                </a:solidFill>
                <a:latin typeface="Times New Roman" panose="02020603050405020304" pitchFamily="18" charset="0"/>
                <a:cs typeface="Times New Roman" panose="02020603050405020304" pitchFamily="18" charset="0"/>
              </a:rPr>
              <a:t>Infrarossi</a:t>
            </a:r>
            <a:r>
              <a:rPr lang="it-IT" sz="2000" dirty="0">
                <a:solidFill>
                  <a:srgbClr val="333333"/>
                </a:solidFill>
                <a:latin typeface="Times New Roman" panose="02020603050405020304" pitchFamily="18" charset="0"/>
                <a:cs typeface="Times New Roman" panose="02020603050405020304" pitchFamily="18" charset="0"/>
              </a:rPr>
              <a:t>: radiazione elettromagnetica con lunghezze d’onda comprese tra 800 e 4000 nm.</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2000" u="sng" dirty="0">
                <a:solidFill>
                  <a:srgbClr val="333333"/>
                </a:solidFill>
                <a:latin typeface="Times New Roman" panose="02020603050405020304" pitchFamily="18" charset="0"/>
                <a:cs typeface="Times New Roman" panose="02020603050405020304" pitchFamily="18" charset="0"/>
              </a:rPr>
              <a:t>Trasformata di Fourier</a:t>
            </a:r>
            <a:r>
              <a:rPr lang="it-IT" sz="2000" dirty="0">
                <a:solidFill>
                  <a:srgbClr val="333333"/>
                </a:solidFill>
                <a:latin typeface="Times New Roman" panose="02020603050405020304" pitchFamily="18" charset="0"/>
                <a:cs typeface="Times New Roman" panose="02020603050405020304" pitchFamily="18" charset="0"/>
              </a:rPr>
              <a:t>: elaborazione che trasforma un segnale complesso con diverse componenti armoniche nel dominio del tempo in uno nel dominio delle frequenze.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FT-IR: fornisce informazioni di tipo composizionale/strutturale:</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it-IT" sz="2000" dirty="0">
                <a:solidFill>
                  <a:prstClr val="black"/>
                </a:solidFill>
                <a:latin typeface="Times New Roman" panose="02020603050405020304" pitchFamily="18" charset="0"/>
                <a:cs typeface="Times New Roman" panose="02020603050405020304" pitchFamily="18" charset="0"/>
              </a:rPr>
              <a:t>Fornisce informazioni relative alla qualità delle molecole presenti nel campione esaminato, attraverso l’identificazione dei legami molecolari.</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Consente di identificare i campion</a:t>
            </a:r>
            <a:r>
              <a:rPr lang="it-IT" sz="2000" dirty="0">
                <a:solidFill>
                  <a:prstClr val="black"/>
                </a:solidFill>
                <a:latin typeface="Times New Roman" panose="02020603050405020304" pitchFamily="18" charset="0"/>
                <a:cs typeface="Times New Roman" panose="02020603050405020304" pitchFamily="18" charset="0"/>
              </a:rPr>
              <a:t>i incogniti mediante confronto con campioni noti (Test identificativo) o anche solo tramite analisi spettrale (Test incognito).</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È possibile effettuare analisi quantitative</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it-IT" sz="2000" dirty="0">
                <a:solidFill>
                  <a:prstClr val="black"/>
                </a:solidFill>
                <a:latin typeface="Times New Roman" panose="02020603050405020304" pitchFamily="18" charset="0"/>
                <a:cs typeface="Times New Roman" panose="02020603050405020304" pitchFamily="18" charset="0"/>
              </a:rPr>
              <a:t>Moltissimi elementi organici e inorganici assorbono in lunghezza d’onda infrarossa</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kumimoji="0" lang="it-IT"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 segnali spettrali sono caratteristici di ciascun tipo di legame chimico. </a:t>
            </a:r>
          </a:p>
        </p:txBody>
      </p:sp>
    </p:spTree>
    <p:extLst>
      <p:ext uri="{BB962C8B-B14F-4D97-AF65-F5344CB8AC3E}">
        <p14:creationId xmlns:p14="http://schemas.microsoft.com/office/powerpoint/2010/main" val="2961001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831644"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798A1F4-BB1E-A598-2852-6BD997D6AA44}"/>
              </a:ext>
            </a:extLst>
          </p:cNvPr>
          <p:cNvSpPr txBox="1"/>
          <p:nvPr/>
        </p:nvSpPr>
        <p:spPr>
          <a:xfrm>
            <a:off x="7017775" y="5973142"/>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 INFRAROSSO</a:t>
            </a:r>
          </a:p>
        </p:txBody>
      </p:sp>
      <p:sp>
        <p:nvSpPr>
          <p:cNvPr id="6" name="CasellaDiTesto 5">
            <a:extLst>
              <a:ext uri="{FF2B5EF4-FFF2-40B4-BE49-F238E27FC236}">
                <a16:creationId xmlns:a16="http://schemas.microsoft.com/office/drawing/2014/main" id="{51CDCFE2-0D9B-1438-A460-9879067FE558}"/>
              </a:ext>
            </a:extLst>
          </p:cNvPr>
          <p:cNvSpPr txBox="1"/>
          <p:nvPr/>
        </p:nvSpPr>
        <p:spPr>
          <a:xfrm>
            <a:off x="154454" y="1365041"/>
            <a:ext cx="11903227" cy="37856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000" b="0" i="0" dirty="0">
                <a:solidFill>
                  <a:srgbClr val="393E42"/>
                </a:solidFill>
                <a:effectLst/>
                <a:latin typeface="Times New Roman" panose="02020603050405020304" pitchFamily="18" charset="0"/>
                <a:cs typeface="Times New Roman" panose="02020603050405020304" pitchFamily="18" charset="0"/>
              </a:rPr>
              <a:t>Quando le molecole assorbono i raggi infrarossi, i legami tra i diversi atomi sono costretti ai movimenti di </a:t>
            </a:r>
            <a:r>
              <a:rPr lang="it-IT" sz="2000" b="1" i="0" dirty="0">
                <a:solidFill>
                  <a:srgbClr val="393E42"/>
                </a:solidFill>
                <a:effectLst/>
                <a:latin typeface="Times New Roman" panose="02020603050405020304" pitchFamily="18" charset="0"/>
                <a:cs typeface="Times New Roman" panose="02020603050405020304" pitchFamily="18" charset="0"/>
              </a:rPr>
              <a:t>bending</a:t>
            </a:r>
            <a:r>
              <a:rPr lang="it-IT" sz="2000" b="0" i="0" dirty="0">
                <a:solidFill>
                  <a:srgbClr val="393E42"/>
                </a:solidFill>
                <a:effectLst/>
                <a:latin typeface="Times New Roman" panose="02020603050405020304" pitchFamily="18" charset="0"/>
                <a:cs typeface="Times New Roman" panose="02020603050405020304" pitchFamily="18" charset="0"/>
              </a:rPr>
              <a:t> e </a:t>
            </a:r>
            <a:r>
              <a:rPr lang="it-IT" sz="2000" b="1" i="0" dirty="0">
                <a:solidFill>
                  <a:srgbClr val="393E42"/>
                </a:solidFill>
                <a:effectLst/>
                <a:latin typeface="Times New Roman" panose="02020603050405020304" pitchFamily="18" charset="0"/>
                <a:cs typeface="Times New Roman" panose="02020603050405020304" pitchFamily="18" charset="0"/>
              </a:rPr>
              <a:t>stretching.</a:t>
            </a:r>
            <a:r>
              <a:rPr lang="it-IT" sz="2000" b="0" i="0" dirty="0">
                <a:solidFill>
                  <a:srgbClr val="393E42"/>
                </a:solidFill>
                <a:effectLst/>
                <a:latin typeface="Times New Roman" panose="02020603050405020304" pitchFamily="18" charset="0"/>
                <a:cs typeface="Times New Roman" panose="02020603050405020304" pitchFamily="18" charset="0"/>
              </a:rPr>
              <a:t> Nello stretching i legami si accorciano e allungano, modificando la lunghezza di legame. Nel bending invece i legami si muovono attorno alla posizione centrale, senza modificare la lunghezza di legame. Tutti i legami vibrano a una frequenza specifica, ogni legame all'interno di una molecola ha una frequenza di vibrazione unica. L'entità della vibrazione dipende da tre fattori principali:</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it-IT" sz="2000" dirty="0">
                <a:solidFill>
                  <a:srgbClr val="393E42"/>
                </a:solidFill>
                <a:latin typeface="Times New Roman" panose="02020603050405020304" pitchFamily="18" charset="0"/>
                <a:cs typeface="Times New Roman" panose="02020603050405020304" pitchFamily="18" charset="0"/>
              </a:rPr>
              <a:t>Forza di legame: i legami più forti vibrano a una frequenza più alta</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it-IT" sz="2000" dirty="0">
                <a:solidFill>
                  <a:srgbClr val="393E42"/>
                </a:solidFill>
                <a:latin typeface="Times New Roman" panose="02020603050405020304" pitchFamily="18" charset="0"/>
                <a:cs typeface="Times New Roman" panose="02020603050405020304" pitchFamily="18" charset="0"/>
              </a:rPr>
              <a:t>Massa dell’atomo: gli atomi più pesanti vibrano a una frequenza inferiore</a:t>
            </a:r>
          </a:p>
          <a:p>
            <a:pPr marL="457200" marR="0" lvl="0" indent="-457200" algn="l" defTabSz="914400" rtl="0" eaLnBrk="1" fontAlgn="auto" latinLnBrk="0" hangingPunct="1">
              <a:lnSpc>
                <a:spcPct val="100000"/>
              </a:lnSpc>
              <a:spcBef>
                <a:spcPts val="0"/>
              </a:spcBef>
              <a:spcAft>
                <a:spcPts val="0"/>
              </a:spcAft>
              <a:buClrTx/>
              <a:buSzTx/>
              <a:buFontTx/>
              <a:buAutoNum type="arabicPeriod"/>
              <a:tabLst/>
              <a:defRPr/>
            </a:pPr>
            <a:r>
              <a:rPr lang="it-IT" sz="2000" dirty="0">
                <a:solidFill>
                  <a:srgbClr val="393E42"/>
                </a:solidFill>
                <a:latin typeface="Times New Roman" panose="02020603050405020304" pitchFamily="18" charset="0"/>
                <a:cs typeface="Times New Roman" panose="02020603050405020304" pitchFamily="18" charset="0"/>
              </a:rPr>
              <a:t>Lunghezza di legame</a:t>
            </a:r>
            <a:endParaRPr lang="it-IT" sz="2000" dirty="0">
              <a:solidFill>
                <a:srgbClr val="333333"/>
              </a:solidFill>
              <a:latin typeface="Times New Roman" panose="02020603050405020304" pitchFamily="18" charset="0"/>
              <a:cs typeface="Times New Roman" panose="02020603050405020304" pitchFamily="18" charset="0"/>
            </a:endParaRPr>
          </a:p>
          <a:p>
            <a:pPr marR="0" lvl="0" algn="l" defTabSz="914400" rtl="0" eaLnBrk="1" fontAlgn="auto" latinLnBrk="0" hangingPunct="1">
              <a:lnSpc>
                <a:spcPct val="100000"/>
              </a:lnSpc>
              <a:spcBef>
                <a:spcPts val="0"/>
              </a:spcBef>
              <a:spcAft>
                <a:spcPts val="0"/>
              </a:spcAft>
              <a:buClrTx/>
              <a:buSzTx/>
              <a:tabLst/>
              <a:defRPr/>
            </a:pPr>
            <a:r>
              <a:rPr lang="it-IT" sz="2000" b="0" i="0" dirty="0">
                <a:solidFill>
                  <a:srgbClr val="393E42"/>
                </a:solidFill>
                <a:effectLst/>
                <a:latin typeface="Times New Roman" panose="02020603050405020304" pitchFamily="18" charset="0"/>
                <a:cs typeface="Times New Roman" panose="02020603050405020304" pitchFamily="18" charset="0"/>
              </a:rPr>
              <a:t>Nello spettro IR, l'asse delle ordinate indica i valori di </a:t>
            </a:r>
            <a:r>
              <a:rPr lang="it-IT" sz="2000" b="1" i="0" dirty="0">
                <a:solidFill>
                  <a:srgbClr val="393E42"/>
                </a:solidFill>
                <a:effectLst/>
                <a:latin typeface="Times New Roman" panose="02020603050405020304" pitchFamily="18" charset="0"/>
                <a:cs typeface="Times New Roman" panose="02020603050405020304" pitchFamily="18" charset="0"/>
              </a:rPr>
              <a:t>trasmittanza T</a:t>
            </a:r>
            <a:r>
              <a:rPr lang="it-IT" sz="2000" b="0" i="0" dirty="0">
                <a:solidFill>
                  <a:srgbClr val="393E42"/>
                </a:solidFill>
                <a:effectLst/>
                <a:latin typeface="Times New Roman" panose="02020603050405020304" pitchFamily="18" charset="0"/>
                <a:cs typeface="Times New Roman" panose="02020603050405020304" pitchFamily="18" charset="0"/>
              </a:rPr>
              <a:t>, mentre l'asse delle ascisse indica i valori di numero d'onda. Lo spettro è costituito da una serie di cali di trasmittanza a determinate lunghezze d'onda che vengono (comunemente) chiamate "picchi". Questi picchi rappresentano le vibrazioni causate dall'assorbimento della radiazione infrarossa.</a:t>
            </a:r>
            <a:r>
              <a:rPr lang="it-IT" sz="2000" b="0" i="0" dirty="0">
                <a:solidFill>
                  <a:srgbClr val="393E42"/>
                </a:solidFill>
                <a:effectLst/>
                <a:latin typeface="Proxima Nova"/>
              </a:rPr>
              <a:t> </a:t>
            </a:r>
            <a:r>
              <a:rPr lang="it-IT" sz="2000" dirty="0">
                <a:solidFill>
                  <a:srgbClr val="393E42"/>
                </a:solidFill>
                <a:latin typeface="Times New Roman" panose="02020603050405020304" pitchFamily="18" charset="0"/>
                <a:cs typeface="Times New Roman" panose="02020603050405020304" pitchFamily="18" charset="0"/>
              </a:rPr>
              <a:t>Negli spettri IR i picchi puntano verso il basso.</a:t>
            </a:r>
          </a:p>
        </p:txBody>
      </p:sp>
    </p:spTree>
    <p:extLst>
      <p:ext uri="{BB962C8B-B14F-4D97-AF65-F5344CB8AC3E}">
        <p14:creationId xmlns:p14="http://schemas.microsoft.com/office/powerpoint/2010/main" val="3966606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738508"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798A1F4-BB1E-A598-2852-6BD997D6AA44}"/>
              </a:ext>
            </a:extLst>
          </p:cNvPr>
          <p:cNvSpPr txBox="1"/>
          <p:nvPr/>
        </p:nvSpPr>
        <p:spPr>
          <a:xfrm>
            <a:off x="7017775" y="5973142"/>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LETTURA</a:t>
            </a:r>
          </a:p>
        </p:txBody>
      </p:sp>
      <p:sp>
        <p:nvSpPr>
          <p:cNvPr id="6" name="CasellaDiTesto 5">
            <a:extLst>
              <a:ext uri="{FF2B5EF4-FFF2-40B4-BE49-F238E27FC236}">
                <a16:creationId xmlns:a16="http://schemas.microsoft.com/office/drawing/2014/main" id="{51CDCFE2-0D9B-1438-A460-9879067FE558}"/>
              </a:ext>
            </a:extLst>
          </p:cNvPr>
          <p:cNvSpPr txBox="1"/>
          <p:nvPr/>
        </p:nvSpPr>
        <p:spPr>
          <a:xfrm>
            <a:off x="-1" y="1323813"/>
            <a:ext cx="5292671" cy="40934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2000" dirty="0">
                <a:solidFill>
                  <a:srgbClr val="393E42"/>
                </a:solidFill>
                <a:latin typeface="Times New Roman" panose="02020603050405020304" pitchFamily="18" charset="0"/>
                <a:cs typeface="Times New Roman" panose="02020603050405020304" pitchFamily="18" charset="0"/>
              </a:rPr>
              <a:t>La trasmittanza misura la percentuale di radiazione che passa attraverso un campione</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2000" dirty="0">
                <a:solidFill>
                  <a:srgbClr val="393E42"/>
                </a:solidFill>
                <a:latin typeface="Times New Roman" panose="02020603050405020304" pitchFamily="18" charset="0"/>
                <a:cs typeface="Times New Roman" panose="02020603050405020304" pitchFamily="18" charset="0"/>
              </a:rPr>
              <a:t>T= I/Io</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2000" dirty="0">
                <a:solidFill>
                  <a:srgbClr val="393E42"/>
                </a:solidFill>
                <a:latin typeface="Times New Roman" panose="02020603050405020304" pitchFamily="18" charset="0"/>
                <a:cs typeface="Times New Roman" panose="02020603050405020304" pitchFamily="18" charset="0"/>
              </a:rPr>
              <a:t>Il numero d’onda è il numero di onde a una determinata distanza. Questa distanza è nota come «lunghezza d’onda», il numero d’onda si calcola come 1/lunghezza d’onda, quindi il numero d’onda è inversamente proporzionale alla lunghezza d’onda. È una misura utilizzata per la frequenza e </a:t>
            </a:r>
            <a:r>
              <a:rPr lang="it-IT" sz="2000" dirty="0">
                <a:latin typeface="Times New Roman" panose="02020603050405020304" pitchFamily="18" charset="0"/>
                <a:cs typeface="Times New Roman" panose="02020603050405020304" pitchFamily="18" charset="0"/>
              </a:rPr>
              <a:t>ha </a:t>
            </a:r>
            <a:r>
              <a:rPr lang="it-IT" sz="2000" b="1" kern="1200" dirty="0">
                <a:effectLst/>
                <a:latin typeface="Times New Roman" panose="02020603050405020304" pitchFamily="18" charset="0"/>
                <a:cs typeface="Times New Roman" panose="02020603050405020304" pitchFamily="18" charset="0"/>
              </a:rPr>
              <a:t>cm</a:t>
            </a:r>
            <a:r>
              <a:rPr lang="it-IT" sz="2000" b="1" kern="1200" baseline="30000" dirty="0">
                <a:effectLst/>
                <a:latin typeface="Times New Roman" panose="02020603050405020304" pitchFamily="18" charset="0"/>
                <a:cs typeface="Times New Roman" panose="02020603050405020304" pitchFamily="18" charset="0"/>
              </a:rPr>
              <a:t>-1 </a:t>
            </a:r>
            <a:r>
              <a:rPr lang="it-IT" sz="2000" kern="1200" dirty="0">
                <a:effectLst/>
                <a:latin typeface="Times New Roman" panose="02020603050405020304" pitchFamily="18" charset="0"/>
                <a:cs typeface="Times New Roman" panose="02020603050405020304" pitchFamily="18" charset="0"/>
              </a:rPr>
              <a:t>come unità di misura.</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2000" b="0" i="0" dirty="0">
                <a:solidFill>
                  <a:srgbClr val="393E42"/>
                </a:solidFill>
                <a:effectLst/>
                <a:latin typeface="Times New Roman" panose="02020603050405020304" pitchFamily="18" charset="0"/>
                <a:cs typeface="Times New Roman" panose="02020603050405020304" pitchFamily="18" charset="0"/>
              </a:rPr>
              <a:t>I gruppi funzionali della molecola si trovano nella regione compresa tra 4000 cm</a:t>
            </a:r>
            <a:r>
              <a:rPr lang="it-IT" sz="2000" b="0" i="0" baseline="30000" dirty="0">
                <a:solidFill>
                  <a:srgbClr val="393E42"/>
                </a:solidFill>
                <a:effectLst/>
                <a:latin typeface="Times New Roman" panose="02020603050405020304" pitchFamily="18" charset="0"/>
                <a:cs typeface="Times New Roman" panose="02020603050405020304" pitchFamily="18" charset="0"/>
              </a:rPr>
              <a:t>-1</a:t>
            </a:r>
            <a:r>
              <a:rPr lang="it-IT" sz="2000" b="0" i="0" dirty="0">
                <a:solidFill>
                  <a:srgbClr val="393E42"/>
                </a:solidFill>
                <a:effectLst/>
                <a:latin typeface="Times New Roman" panose="02020603050405020304" pitchFamily="18" charset="0"/>
                <a:cs typeface="Times New Roman" panose="02020603050405020304" pitchFamily="18" charset="0"/>
              </a:rPr>
              <a:t> e 1500 cm</a:t>
            </a:r>
            <a:r>
              <a:rPr lang="it-IT" sz="2000" baseline="30000" dirty="0">
                <a:solidFill>
                  <a:srgbClr val="393E42"/>
                </a:solidFill>
                <a:latin typeface="Times New Roman" panose="02020603050405020304" pitchFamily="18" charset="0"/>
                <a:cs typeface="Times New Roman" panose="02020603050405020304" pitchFamily="18" charset="0"/>
              </a:rPr>
              <a:t>-</a:t>
            </a:r>
            <a:r>
              <a:rPr lang="it-IT" sz="2000" b="0" i="0" baseline="30000" dirty="0">
                <a:solidFill>
                  <a:srgbClr val="393E42"/>
                </a:solidFill>
                <a:effectLst/>
                <a:latin typeface="Times New Roman" panose="02020603050405020304" pitchFamily="18" charset="0"/>
                <a:cs typeface="Times New Roman" panose="02020603050405020304" pitchFamily="18" charset="0"/>
              </a:rPr>
              <a:t>1</a:t>
            </a:r>
            <a:r>
              <a:rPr lang="it-IT" sz="2000" b="0" i="0" dirty="0">
                <a:solidFill>
                  <a:srgbClr val="393E42"/>
                </a:solidFill>
                <a:effectLst/>
                <a:latin typeface="Times New Roman" panose="02020603050405020304" pitchFamily="18" charset="0"/>
                <a:cs typeface="Times New Roman" panose="02020603050405020304" pitchFamily="18" charset="0"/>
              </a:rPr>
              <a:t> dello spettro IR.</a:t>
            </a:r>
            <a:endParaRPr lang="it-IT" sz="2000" dirty="0">
              <a:latin typeface="Times New Roman" panose="02020603050405020304" pitchFamily="18" charset="0"/>
              <a:cs typeface="Times New Roman" panose="02020603050405020304" pitchFamily="18" charset="0"/>
            </a:endParaRPr>
          </a:p>
        </p:txBody>
      </p:sp>
      <p:pic>
        <p:nvPicPr>
          <p:cNvPr id="7" name="Immagine 6">
            <a:extLst>
              <a:ext uri="{FF2B5EF4-FFF2-40B4-BE49-F238E27FC236}">
                <a16:creationId xmlns:a16="http://schemas.microsoft.com/office/drawing/2014/main" id="{0A90F613-C8E3-5398-2820-1231A4B9AC28}"/>
              </a:ext>
            </a:extLst>
          </p:cNvPr>
          <p:cNvPicPr>
            <a:picLocks noChangeAspect="1"/>
          </p:cNvPicPr>
          <p:nvPr/>
        </p:nvPicPr>
        <p:blipFill>
          <a:blip r:embed="rId3"/>
          <a:stretch>
            <a:fillRect/>
          </a:stretch>
        </p:blipFill>
        <p:spPr>
          <a:xfrm>
            <a:off x="6089113" y="1290953"/>
            <a:ext cx="5546650" cy="4093428"/>
          </a:xfrm>
          <a:prstGeom prst="rect">
            <a:avLst/>
          </a:prstGeom>
        </p:spPr>
      </p:pic>
    </p:spTree>
    <p:extLst>
      <p:ext uri="{BB962C8B-B14F-4D97-AF65-F5344CB8AC3E}">
        <p14:creationId xmlns:p14="http://schemas.microsoft.com/office/powerpoint/2010/main" val="2095492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742883"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798A1F4-BB1E-A598-2852-6BD997D6AA44}"/>
              </a:ext>
            </a:extLst>
          </p:cNvPr>
          <p:cNvSpPr txBox="1"/>
          <p:nvPr/>
        </p:nvSpPr>
        <p:spPr>
          <a:xfrm>
            <a:off x="7017775" y="5973142"/>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i="1" dirty="0">
                <a:solidFill>
                  <a:prstClr val="black"/>
                </a:solidFill>
                <a:latin typeface="Times New Roman" panose="02020603050405020304" pitchFamily="18" charset="0"/>
                <a:cs typeface="Times New Roman" panose="02020603050405020304" pitchFamily="18" charset="0"/>
              </a:rPr>
              <a:t>IMPRONTE DIGITALI</a:t>
            </a:r>
            <a:endPar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CasellaDiTesto 5">
            <a:extLst>
              <a:ext uri="{FF2B5EF4-FFF2-40B4-BE49-F238E27FC236}">
                <a16:creationId xmlns:a16="http://schemas.microsoft.com/office/drawing/2014/main" id="{51CDCFE2-0D9B-1438-A460-9879067FE558}"/>
              </a:ext>
            </a:extLst>
          </p:cNvPr>
          <p:cNvSpPr txBox="1"/>
          <p:nvPr/>
        </p:nvSpPr>
        <p:spPr>
          <a:xfrm>
            <a:off x="115528" y="1536174"/>
            <a:ext cx="5246176" cy="3785652"/>
          </a:xfrm>
          <a:prstGeom prst="rect">
            <a:avLst/>
          </a:prstGeom>
          <a:noFill/>
        </p:spPr>
        <p:txBody>
          <a:bodyPr wrap="square" rtlCol="0">
            <a:spAutoFit/>
          </a:bodyPr>
          <a:lstStyle/>
          <a:p>
            <a:pPr algn="l"/>
            <a:r>
              <a:rPr lang="it-IT" sz="2000" b="0" i="0" dirty="0">
                <a:solidFill>
                  <a:srgbClr val="393E42"/>
                </a:solidFill>
                <a:effectLst/>
                <a:latin typeface="Times New Roman" panose="02020603050405020304" pitchFamily="18" charset="0"/>
                <a:cs typeface="Times New Roman" panose="02020603050405020304" pitchFamily="18" charset="0"/>
              </a:rPr>
              <a:t>La zona delle impronte digitali (</a:t>
            </a:r>
            <a:r>
              <a:rPr lang="it-IT" sz="2000" b="0" i="0" dirty="0" err="1">
                <a:solidFill>
                  <a:srgbClr val="393E42"/>
                </a:solidFill>
                <a:effectLst/>
                <a:latin typeface="Times New Roman" panose="02020603050405020304" pitchFamily="18" charset="0"/>
                <a:cs typeface="Times New Roman" panose="02020603050405020304" pitchFamily="18" charset="0"/>
              </a:rPr>
              <a:t>fingerprint</a:t>
            </a:r>
            <a:r>
              <a:rPr lang="it-IT" sz="2000" b="0" i="0" dirty="0">
                <a:solidFill>
                  <a:srgbClr val="393E42"/>
                </a:solidFill>
                <a:effectLst/>
                <a:latin typeface="Times New Roman" panose="02020603050405020304" pitchFamily="18" charset="0"/>
                <a:cs typeface="Times New Roman" panose="02020603050405020304" pitchFamily="18" charset="0"/>
              </a:rPr>
              <a:t>) è la zona dello spettro che si trova al di sotto di 1500 cm</a:t>
            </a:r>
            <a:r>
              <a:rPr lang="it-IT" sz="2000" b="0" i="0" baseline="30000" dirty="0">
                <a:solidFill>
                  <a:srgbClr val="393E42"/>
                </a:solidFill>
                <a:effectLst/>
                <a:latin typeface="Times New Roman" panose="02020603050405020304" pitchFamily="18" charset="0"/>
                <a:cs typeface="Times New Roman" panose="02020603050405020304" pitchFamily="18" charset="0"/>
              </a:rPr>
              <a:t>-1</a:t>
            </a:r>
            <a:r>
              <a:rPr lang="it-IT" sz="2000" b="0" i="0" dirty="0">
                <a:solidFill>
                  <a:srgbClr val="393E42"/>
                </a:solidFill>
                <a:effectLst/>
                <a:latin typeface="Times New Roman" panose="02020603050405020304" pitchFamily="18" charset="0"/>
                <a:cs typeface="Times New Roman" panose="02020603050405020304" pitchFamily="18" charset="0"/>
              </a:rPr>
              <a:t> . Questa regione contiene gli assorbimenti di alcune vibrazioni complicate, solitamente causate dal bending o dallo stretching di singoli legami. Per questo motivo, il pattern in questa regione è molto complicato ed è unico per ogni molecola. È disponibile un database in cui sono stati registrati gli spettri infrarossi di molecole organiche note. Pertanto, gli spettri infrarossi prodotti per un composto complesso sconosciuto possono essere confrontati tramite database.</a:t>
            </a:r>
            <a:endParaRPr kumimoji="0" lang="it-IT" sz="2000" b="0" i="0"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pic>
        <p:nvPicPr>
          <p:cNvPr id="7" name="Immagine 6">
            <a:extLst>
              <a:ext uri="{FF2B5EF4-FFF2-40B4-BE49-F238E27FC236}">
                <a16:creationId xmlns:a16="http://schemas.microsoft.com/office/drawing/2014/main" id="{0B27BE8A-1952-6409-42B8-711A4F2CE13D}"/>
              </a:ext>
            </a:extLst>
          </p:cNvPr>
          <p:cNvPicPr>
            <a:picLocks noChangeAspect="1"/>
          </p:cNvPicPr>
          <p:nvPr/>
        </p:nvPicPr>
        <p:blipFill>
          <a:blip r:embed="rId3"/>
          <a:stretch>
            <a:fillRect/>
          </a:stretch>
        </p:blipFill>
        <p:spPr>
          <a:xfrm>
            <a:off x="5514692" y="1481137"/>
            <a:ext cx="6457950" cy="3895725"/>
          </a:xfrm>
          <a:prstGeom prst="rect">
            <a:avLst/>
          </a:prstGeom>
        </p:spPr>
      </p:pic>
    </p:spTree>
    <p:extLst>
      <p:ext uri="{BB962C8B-B14F-4D97-AF65-F5344CB8AC3E}">
        <p14:creationId xmlns:p14="http://schemas.microsoft.com/office/powerpoint/2010/main" val="2210930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7027266"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798A1F4-BB1E-A598-2852-6BD997D6AA44}"/>
              </a:ext>
            </a:extLst>
          </p:cNvPr>
          <p:cNvSpPr txBox="1"/>
          <p:nvPr/>
        </p:nvSpPr>
        <p:spPr>
          <a:xfrm>
            <a:off x="7017775" y="5973142"/>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i="1" dirty="0">
                <a:solidFill>
                  <a:prstClr val="black"/>
                </a:solidFill>
                <a:latin typeface="Times New Roman" panose="02020603050405020304" pitchFamily="18" charset="0"/>
                <a:cs typeface="Times New Roman" panose="02020603050405020304" pitchFamily="18" charset="0"/>
              </a:rPr>
              <a:t>TABELLA DI ASSORBIMENTO</a:t>
            </a:r>
            <a:endPar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CasellaDiTesto 5">
            <a:extLst>
              <a:ext uri="{FF2B5EF4-FFF2-40B4-BE49-F238E27FC236}">
                <a16:creationId xmlns:a16="http://schemas.microsoft.com/office/drawing/2014/main" id="{51CDCFE2-0D9B-1438-A460-9879067FE558}"/>
              </a:ext>
            </a:extLst>
          </p:cNvPr>
          <p:cNvSpPr txBox="1"/>
          <p:nvPr/>
        </p:nvSpPr>
        <p:spPr>
          <a:xfrm>
            <a:off x="115528" y="1382286"/>
            <a:ext cx="5246176" cy="4093428"/>
          </a:xfrm>
          <a:prstGeom prst="rect">
            <a:avLst/>
          </a:prstGeom>
          <a:noFill/>
        </p:spPr>
        <p:txBody>
          <a:bodyPr wrap="square" rtlCol="0">
            <a:spAutoFit/>
          </a:bodyPr>
          <a:lstStyle/>
          <a:p>
            <a:pPr algn="l"/>
            <a:r>
              <a:rPr kumimoji="0" lang="it-IT" sz="2000" b="0" i="0"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Poiché la spettroscopia infrarossa identifica i gruppi funzionali di molecole organiche (tra cui alcoli, ammine, alca</a:t>
            </a:r>
            <a:r>
              <a:rPr lang="it-IT" sz="2000" dirty="0">
                <a:solidFill>
                  <a:srgbClr val="333333"/>
                </a:solidFill>
                <a:latin typeface="Times New Roman" panose="02020603050405020304" pitchFamily="18" charset="0"/>
                <a:cs typeface="Times New Roman" panose="02020603050405020304" pitchFamily="18" charset="0"/>
              </a:rPr>
              <a:t>li e alcheni), per riconoscere uno spettro IR devono essere consultate le tabelle di assorbimento IR. Nella colonna sottostante, la colonna «legame» rappresenta i gruppi funzionali dei diversi composti organici, mentre la colonna «numero d’onda» rappresenta il range di numeri d’onda all’interno del quale un determinato legame assorbe radiazione IR. Dalla tabella, si deduce anche che i legami dei diversi gruppi funzionali assorbono frequenze diverse di radiazione infrarossa. </a:t>
            </a:r>
            <a:endParaRPr kumimoji="0" lang="it-IT" sz="20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8" name="Tabella 8">
            <a:extLst>
              <a:ext uri="{FF2B5EF4-FFF2-40B4-BE49-F238E27FC236}">
                <a16:creationId xmlns:a16="http://schemas.microsoft.com/office/drawing/2014/main" id="{0EFA21A3-D61B-FC24-8436-4B125A6EDDD6}"/>
              </a:ext>
            </a:extLst>
          </p:cNvPr>
          <p:cNvGraphicFramePr>
            <a:graphicFrameLocks noGrp="1"/>
          </p:cNvGraphicFramePr>
          <p:nvPr>
            <p:extLst>
              <p:ext uri="{D42A27DB-BD31-4B8C-83A1-F6EECF244321}">
                <p14:modId xmlns:p14="http://schemas.microsoft.com/office/powerpoint/2010/main" val="796327320"/>
              </p:ext>
            </p:extLst>
          </p:nvPr>
        </p:nvGraphicFramePr>
        <p:xfrm>
          <a:off x="5405051" y="1495572"/>
          <a:ext cx="6625702" cy="3749910"/>
        </p:xfrm>
        <a:graphic>
          <a:graphicData uri="http://schemas.openxmlformats.org/drawingml/2006/table">
            <a:tbl>
              <a:tblPr firstRow="1" bandRow="1">
                <a:tableStyleId>{21E4AEA4-8DFA-4A89-87EB-49C32662AFE0}</a:tableStyleId>
              </a:tblPr>
              <a:tblGrid>
                <a:gridCol w="3312851">
                  <a:extLst>
                    <a:ext uri="{9D8B030D-6E8A-4147-A177-3AD203B41FA5}">
                      <a16:colId xmlns:a16="http://schemas.microsoft.com/office/drawing/2014/main" val="979027811"/>
                    </a:ext>
                  </a:extLst>
                </a:gridCol>
                <a:gridCol w="3312851">
                  <a:extLst>
                    <a:ext uri="{9D8B030D-6E8A-4147-A177-3AD203B41FA5}">
                      <a16:colId xmlns:a16="http://schemas.microsoft.com/office/drawing/2014/main" val="405614559"/>
                    </a:ext>
                  </a:extLst>
                </a:gridCol>
              </a:tblGrid>
              <a:tr h="374991">
                <a:tc>
                  <a:txBody>
                    <a:bodyPr/>
                    <a:lstStyle/>
                    <a:p>
                      <a:pPr algn="ctr"/>
                      <a:r>
                        <a:rPr lang="it-IT" dirty="0"/>
                        <a:t>LEGAME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dirty="0"/>
                        <a:t>NUMEROD’ONDA (</a:t>
                      </a:r>
                      <a:r>
                        <a:rPr lang="it-IT" sz="1800" b="1" kern="1200" dirty="0">
                          <a:solidFill>
                            <a:schemeClr val="lt1"/>
                          </a:solidFill>
                          <a:effectLst/>
                          <a:latin typeface="+mn-lt"/>
                          <a:ea typeface="+mn-ea"/>
                          <a:cs typeface="+mn-cs"/>
                        </a:rPr>
                        <a:t>cm</a:t>
                      </a:r>
                      <a:r>
                        <a:rPr lang="it-IT" sz="1800" b="1" kern="1200" baseline="30000" dirty="0">
                          <a:solidFill>
                            <a:schemeClr val="lt1"/>
                          </a:solidFill>
                          <a:effectLst/>
                          <a:latin typeface="+mn-lt"/>
                          <a:ea typeface="+mn-ea"/>
                          <a:cs typeface="+mn-cs"/>
                        </a:rPr>
                        <a:t>-1</a:t>
                      </a:r>
                      <a:r>
                        <a:rPr lang="it-IT" dirty="0"/>
                        <a:t>)</a:t>
                      </a:r>
                    </a:p>
                  </a:txBody>
                  <a:tcPr/>
                </a:tc>
                <a:extLst>
                  <a:ext uri="{0D108BD9-81ED-4DB2-BD59-A6C34878D82A}">
                    <a16:rowId xmlns:a16="http://schemas.microsoft.com/office/drawing/2014/main" val="1389275176"/>
                  </a:ext>
                </a:extLst>
              </a:tr>
              <a:tr h="374991">
                <a:tc>
                  <a:txBody>
                    <a:bodyPr/>
                    <a:lstStyle/>
                    <a:p>
                      <a:r>
                        <a:rPr lang="it-IT" dirty="0"/>
                        <a:t>N-H (ammine)</a:t>
                      </a:r>
                    </a:p>
                  </a:txBody>
                  <a:tcPr/>
                </a:tc>
                <a:tc>
                  <a:txBody>
                    <a:bodyPr/>
                    <a:lstStyle/>
                    <a:p>
                      <a:pPr algn="ctr"/>
                      <a:r>
                        <a:rPr lang="it-IT" dirty="0"/>
                        <a:t>3300-3500</a:t>
                      </a:r>
                    </a:p>
                  </a:txBody>
                  <a:tcPr/>
                </a:tc>
                <a:extLst>
                  <a:ext uri="{0D108BD9-81ED-4DB2-BD59-A6C34878D82A}">
                    <a16:rowId xmlns:a16="http://schemas.microsoft.com/office/drawing/2014/main" val="3453660222"/>
                  </a:ext>
                </a:extLst>
              </a:tr>
              <a:tr h="374991">
                <a:tc>
                  <a:txBody>
                    <a:bodyPr/>
                    <a:lstStyle/>
                    <a:p>
                      <a:r>
                        <a:rPr lang="it-IT" dirty="0"/>
                        <a:t>O-H (alcol)</a:t>
                      </a:r>
                    </a:p>
                  </a:txBody>
                  <a:tcPr/>
                </a:tc>
                <a:tc>
                  <a:txBody>
                    <a:bodyPr/>
                    <a:lstStyle/>
                    <a:p>
                      <a:pPr algn="ctr"/>
                      <a:r>
                        <a:rPr lang="it-IT" dirty="0"/>
                        <a:t>3230-3550</a:t>
                      </a:r>
                    </a:p>
                  </a:txBody>
                  <a:tcPr/>
                </a:tc>
                <a:extLst>
                  <a:ext uri="{0D108BD9-81ED-4DB2-BD59-A6C34878D82A}">
                    <a16:rowId xmlns:a16="http://schemas.microsoft.com/office/drawing/2014/main" val="2712631143"/>
                  </a:ext>
                </a:extLst>
              </a:tr>
              <a:tr h="374991">
                <a:tc>
                  <a:txBody>
                    <a:bodyPr/>
                    <a:lstStyle/>
                    <a:p>
                      <a:r>
                        <a:rPr lang="it-IT" dirty="0"/>
                        <a:t>C-H (carbonio-idrogeno)</a:t>
                      </a:r>
                    </a:p>
                  </a:txBody>
                  <a:tcPr/>
                </a:tc>
                <a:tc>
                  <a:txBody>
                    <a:bodyPr/>
                    <a:lstStyle/>
                    <a:p>
                      <a:pPr algn="ctr"/>
                      <a:r>
                        <a:rPr lang="it-IT" dirty="0"/>
                        <a:t>2850-3300</a:t>
                      </a:r>
                    </a:p>
                  </a:txBody>
                  <a:tcPr/>
                </a:tc>
                <a:extLst>
                  <a:ext uri="{0D108BD9-81ED-4DB2-BD59-A6C34878D82A}">
                    <a16:rowId xmlns:a16="http://schemas.microsoft.com/office/drawing/2014/main" val="3523755267"/>
                  </a:ext>
                </a:extLst>
              </a:tr>
              <a:tr h="374991">
                <a:tc>
                  <a:txBody>
                    <a:bodyPr/>
                    <a:lstStyle/>
                    <a:p>
                      <a:r>
                        <a:rPr lang="it-IT" dirty="0"/>
                        <a:t>O-H (acidi)</a:t>
                      </a:r>
                    </a:p>
                  </a:txBody>
                  <a:tcPr/>
                </a:tc>
                <a:tc>
                  <a:txBody>
                    <a:bodyPr/>
                    <a:lstStyle/>
                    <a:p>
                      <a:pPr algn="ctr"/>
                      <a:r>
                        <a:rPr lang="it-IT" dirty="0"/>
                        <a:t>2500-3000</a:t>
                      </a:r>
                    </a:p>
                  </a:txBody>
                  <a:tcPr/>
                </a:tc>
                <a:extLst>
                  <a:ext uri="{0D108BD9-81ED-4DB2-BD59-A6C34878D82A}">
                    <a16:rowId xmlns:a16="http://schemas.microsoft.com/office/drawing/2014/main" val="182061900"/>
                  </a:ext>
                </a:extLst>
              </a:tr>
              <a:tr h="374991">
                <a:tc>
                  <a:txBody>
                    <a:bodyPr/>
                    <a:lstStyle/>
                    <a:p>
                      <a:r>
                        <a:rPr lang="it-IT" dirty="0"/>
                        <a:t>C=N (</a:t>
                      </a:r>
                      <a:r>
                        <a:rPr lang="it-IT" dirty="0" err="1"/>
                        <a:t>immine</a:t>
                      </a:r>
                      <a:r>
                        <a:rPr lang="it-IT" dirty="0"/>
                        <a:t>)</a:t>
                      </a:r>
                    </a:p>
                  </a:txBody>
                  <a:tcPr/>
                </a:tc>
                <a:tc>
                  <a:txBody>
                    <a:bodyPr/>
                    <a:lstStyle/>
                    <a:p>
                      <a:pPr algn="ctr"/>
                      <a:r>
                        <a:rPr lang="it-IT" dirty="0"/>
                        <a:t>2220-2260</a:t>
                      </a:r>
                    </a:p>
                  </a:txBody>
                  <a:tcPr/>
                </a:tc>
                <a:extLst>
                  <a:ext uri="{0D108BD9-81ED-4DB2-BD59-A6C34878D82A}">
                    <a16:rowId xmlns:a16="http://schemas.microsoft.com/office/drawing/2014/main" val="795650322"/>
                  </a:ext>
                </a:extLst>
              </a:tr>
              <a:tr h="374991">
                <a:tc>
                  <a:txBody>
                    <a:bodyPr/>
                    <a:lstStyle/>
                    <a:p>
                      <a:r>
                        <a:rPr lang="it-IT" dirty="0"/>
                        <a:t>C=O (carbonio-ossigeno)</a:t>
                      </a:r>
                    </a:p>
                  </a:txBody>
                  <a:tcPr/>
                </a:tc>
                <a:tc>
                  <a:txBody>
                    <a:bodyPr/>
                    <a:lstStyle/>
                    <a:p>
                      <a:pPr algn="ctr"/>
                      <a:r>
                        <a:rPr lang="it-IT" dirty="0"/>
                        <a:t>1680-1750</a:t>
                      </a:r>
                    </a:p>
                  </a:txBody>
                  <a:tcPr/>
                </a:tc>
                <a:extLst>
                  <a:ext uri="{0D108BD9-81ED-4DB2-BD59-A6C34878D82A}">
                    <a16:rowId xmlns:a16="http://schemas.microsoft.com/office/drawing/2014/main" val="1542533438"/>
                  </a:ext>
                </a:extLst>
              </a:tr>
              <a:tr h="374991">
                <a:tc>
                  <a:txBody>
                    <a:bodyPr/>
                    <a:lstStyle/>
                    <a:p>
                      <a:r>
                        <a:rPr lang="it-IT" dirty="0"/>
                        <a:t>C=C (benzene)</a:t>
                      </a:r>
                    </a:p>
                  </a:txBody>
                  <a:tcPr/>
                </a:tc>
                <a:tc>
                  <a:txBody>
                    <a:bodyPr/>
                    <a:lstStyle/>
                    <a:p>
                      <a:pPr algn="ctr"/>
                      <a:r>
                        <a:rPr lang="it-IT" dirty="0"/>
                        <a:t>1620-1680</a:t>
                      </a:r>
                    </a:p>
                  </a:txBody>
                  <a:tcPr/>
                </a:tc>
                <a:extLst>
                  <a:ext uri="{0D108BD9-81ED-4DB2-BD59-A6C34878D82A}">
                    <a16:rowId xmlns:a16="http://schemas.microsoft.com/office/drawing/2014/main" val="3464917720"/>
                  </a:ext>
                </a:extLst>
              </a:tr>
              <a:tr h="374991">
                <a:tc>
                  <a:txBody>
                    <a:bodyPr/>
                    <a:lstStyle/>
                    <a:p>
                      <a:r>
                        <a:rPr lang="it-IT" dirty="0"/>
                        <a:t>C-O (monossido di carbonio)</a:t>
                      </a:r>
                    </a:p>
                  </a:txBody>
                  <a:tcPr/>
                </a:tc>
                <a:tc>
                  <a:txBody>
                    <a:bodyPr/>
                    <a:lstStyle/>
                    <a:p>
                      <a:pPr algn="ctr"/>
                      <a:r>
                        <a:rPr lang="it-IT" dirty="0"/>
                        <a:t>1000-1800</a:t>
                      </a:r>
                    </a:p>
                  </a:txBody>
                  <a:tcPr/>
                </a:tc>
                <a:extLst>
                  <a:ext uri="{0D108BD9-81ED-4DB2-BD59-A6C34878D82A}">
                    <a16:rowId xmlns:a16="http://schemas.microsoft.com/office/drawing/2014/main" val="452681407"/>
                  </a:ext>
                </a:extLst>
              </a:tr>
              <a:tr h="374991">
                <a:tc>
                  <a:txBody>
                    <a:bodyPr/>
                    <a:lstStyle/>
                    <a:p>
                      <a:r>
                        <a:rPr lang="it-IT" dirty="0"/>
                        <a:t>C-C (carbonio-carbonio)</a:t>
                      </a:r>
                    </a:p>
                  </a:txBody>
                  <a:tcPr/>
                </a:tc>
                <a:tc>
                  <a:txBody>
                    <a:bodyPr/>
                    <a:lstStyle/>
                    <a:p>
                      <a:pPr algn="ctr"/>
                      <a:r>
                        <a:rPr lang="it-IT" dirty="0"/>
                        <a:t>750-1100</a:t>
                      </a:r>
                    </a:p>
                  </a:txBody>
                  <a:tcPr/>
                </a:tc>
                <a:extLst>
                  <a:ext uri="{0D108BD9-81ED-4DB2-BD59-A6C34878D82A}">
                    <a16:rowId xmlns:a16="http://schemas.microsoft.com/office/drawing/2014/main" val="297654909"/>
                  </a:ext>
                </a:extLst>
              </a:tr>
            </a:tbl>
          </a:graphicData>
        </a:graphic>
      </p:graphicFrame>
    </p:spTree>
    <p:extLst>
      <p:ext uri="{BB962C8B-B14F-4D97-AF65-F5344CB8AC3E}">
        <p14:creationId xmlns:p14="http://schemas.microsoft.com/office/powerpoint/2010/main" val="1665787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569884"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798A1F4-BB1E-A598-2852-6BD997D6AA44}"/>
              </a:ext>
            </a:extLst>
          </p:cNvPr>
          <p:cNvSpPr txBox="1"/>
          <p:nvPr/>
        </p:nvSpPr>
        <p:spPr>
          <a:xfrm>
            <a:off x="7017775" y="5973142"/>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i="1" dirty="0">
                <a:solidFill>
                  <a:prstClr val="black"/>
                </a:solidFill>
                <a:latin typeface="Times New Roman" panose="02020603050405020304" pitchFamily="18" charset="0"/>
                <a:cs typeface="Times New Roman" panose="02020603050405020304" pitchFamily="18" charset="0"/>
              </a:rPr>
              <a:t>APPROFONDENDO</a:t>
            </a:r>
            <a:endPar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CasellaDiTesto 5">
            <a:extLst>
              <a:ext uri="{FF2B5EF4-FFF2-40B4-BE49-F238E27FC236}">
                <a16:creationId xmlns:a16="http://schemas.microsoft.com/office/drawing/2014/main" id="{51CDCFE2-0D9B-1438-A460-9879067FE558}"/>
              </a:ext>
            </a:extLst>
          </p:cNvPr>
          <p:cNvSpPr txBox="1"/>
          <p:nvPr/>
        </p:nvSpPr>
        <p:spPr>
          <a:xfrm>
            <a:off x="1" y="1276667"/>
            <a:ext cx="7446936" cy="424731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dirty="0">
                <a:solidFill>
                  <a:srgbClr val="333333"/>
                </a:solidFill>
                <a:latin typeface="Times New Roman" panose="02020603050405020304" pitchFamily="18" charset="0"/>
                <a:cs typeface="Times New Roman" panose="02020603050405020304" pitchFamily="18" charset="0"/>
              </a:rPr>
              <a:t>La spettroscopia infrarossa misura l’assorbimento delle molecole nel medio infrarosso (MIR) e identifica i gruppi funzionali nelle molecole organiche e inorganiche.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b="0" i="0"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Ogni molecola a temperatura ambiente vibra in modo complesso, però questo movimento </a:t>
            </a:r>
            <a:r>
              <a:rPr kumimoji="0" lang="it-IT" b="0" i="0" strike="noStrike" kern="1200" cap="none" spc="0" normalizeH="0" baseline="0" noProof="0" dirty="0" err="1">
                <a:ln>
                  <a:noFill/>
                </a:ln>
                <a:solidFill>
                  <a:srgbClr val="333333"/>
                </a:solidFill>
                <a:effectLst/>
                <a:uLnTx/>
                <a:uFillTx/>
                <a:latin typeface="Times New Roman" panose="02020603050405020304" pitchFamily="18" charset="0"/>
                <a:ea typeface="+mn-ea"/>
                <a:cs typeface="Times New Roman" panose="02020603050405020304" pitchFamily="18" charset="0"/>
              </a:rPr>
              <a:t>pu</a:t>
            </a:r>
            <a:r>
              <a:rPr lang="it-IT" dirty="0">
                <a:solidFill>
                  <a:srgbClr val="333333"/>
                </a:solidFill>
                <a:latin typeface="Times New Roman" panose="02020603050405020304" pitchFamily="18" charset="0"/>
                <a:cs typeface="Times New Roman" panose="02020603050405020304" pitchFamily="18" charset="0"/>
              </a:rPr>
              <a:t>ò essere scomposto in un insieme di oscillazioni più semplici di stiramento o piegamento dei vari legami della molecola. Ognuna di queste oscillazioni ha una sua frequenza caratteristica. In pratica, la molecola può essere paragonata a un coro di voci, ognuna con un timbro (ossia la frequenza) ben distinguibile.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b="0" i="0"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Quando una radiazione infrarossa con </a:t>
            </a:r>
            <a:r>
              <a:rPr lang="it-IT" dirty="0">
                <a:solidFill>
                  <a:srgbClr val="333333"/>
                </a:solidFill>
                <a:latin typeface="Times New Roman" panose="02020603050405020304" pitchFamily="18" charset="0"/>
                <a:cs typeface="Times New Roman" panose="02020603050405020304" pitchFamily="18" charset="0"/>
              </a:rPr>
              <a:t>frequenza x investe la molecola, può interagire solo con l’oscillazione che ha la sua stessa frequenza x. La radiazione cede a quel legame energia e l’ampiezza dell’oscillazione del legame aumenta. La spinta della radiazione deve andare a tempo con l’oscillazione spontanea del legame poiché, se entra in conflitto, l’oscillazione si spegne (come nella spinta di un’altalena). </a:t>
            </a:r>
            <a:endParaRPr kumimoji="0" lang="it-IT"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7" name="Immagine 6">
            <a:extLst>
              <a:ext uri="{FF2B5EF4-FFF2-40B4-BE49-F238E27FC236}">
                <a16:creationId xmlns:a16="http://schemas.microsoft.com/office/drawing/2014/main" id="{7B85C7E7-4C37-9887-BD3A-D5F706E4B899}"/>
              </a:ext>
            </a:extLst>
          </p:cNvPr>
          <p:cNvPicPr>
            <a:picLocks noChangeAspect="1"/>
          </p:cNvPicPr>
          <p:nvPr/>
        </p:nvPicPr>
        <p:blipFill>
          <a:blip r:embed="rId3"/>
          <a:stretch>
            <a:fillRect/>
          </a:stretch>
        </p:blipFill>
        <p:spPr>
          <a:xfrm>
            <a:off x="7389734" y="1535086"/>
            <a:ext cx="4665995" cy="3400344"/>
          </a:xfrm>
          <a:prstGeom prst="rect">
            <a:avLst/>
          </a:prstGeom>
        </p:spPr>
      </p:pic>
    </p:spTree>
    <p:extLst>
      <p:ext uri="{BB962C8B-B14F-4D97-AF65-F5344CB8AC3E}">
        <p14:creationId xmlns:p14="http://schemas.microsoft.com/office/powerpoint/2010/main" val="153605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141589"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798A1F4-BB1E-A598-2852-6BD997D6AA44}"/>
              </a:ext>
            </a:extLst>
          </p:cNvPr>
          <p:cNvSpPr txBox="1"/>
          <p:nvPr/>
        </p:nvSpPr>
        <p:spPr>
          <a:xfrm>
            <a:off x="7017775" y="5973142"/>
            <a:ext cx="5270985"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sz="3000" i="1" dirty="0">
                <a:solidFill>
                  <a:prstClr val="black"/>
                </a:solidFill>
                <a:latin typeface="Times New Roman" panose="02020603050405020304" pitchFamily="18" charset="0"/>
                <a:cs typeface="Times New Roman" panose="02020603050405020304" pitchFamily="18" charset="0"/>
              </a:rPr>
              <a:t>DIPOLO MOLECOLARE</a:t>
            </a:r>
            <a:endPar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
        <p:nvSpPr>
          <p:cNvPr id="6" name="CasellaDiTesto 5">
            <a:extLst>
              <a:ext uri="{FF2B5EF4-FFF2-40B4-BE49-F238E27FC236}">
                <a16:creationId xmlns:a16="http://schemas.microsoft.com/office/drawing/2014/main" id="{51CDCFE2-0D9B-1438-A460-9879067FE558}"/>
              </a:ext>
            </a:extLst>
          </p:cNvPr>
          <p:cNvSpPr txBox="1"/>
          <p:nvPr/>
        </p:nvSpPr>
        <p:spPr>
          <a:xfrm>
            <a:off x="0" y="1276667"/>
            <a:ext cx="12192000" cy="1877437"/>
          </a:xfrm>
          <a:prstGeom prst="rect">
            <a:avLst/>
          </a:prstGeom>
          <a:noFill/>
        </p:spPr>
        <p:txBody>
          <a:bodyPr wrap="square" rtlCol="0">
            <a:spAutoFit/>
          </a:bodyPr>
          <a:lstStyle/>
          <a:p>
            <a:pPr algn="l"/>
            <a:r>
              <a:rPr lang="it-IT" sz="2000" dirty="0">
                <a:solidFill>
                  <a:srgbClr val="333333"/>
                </a:solidFill>
                <a:latin typeface="Times New Roman" panose="02020603050405020304" pitchFamily="18" charset="0"/>
                <a:cs typeface="Times New Roman" panose="02020603050405020304" pitchFamily="18" charset="0"/>
              </a:rPr>
              <a:t>Il legame che assorbe radiazione infrarossa deve soddisfare anche un’altra condizione: l’oscillazione deve provocare una variazione del momento del dipolo molecolare. Infatti, l’onda elettromagnetica ha una cresta positiva e una negativa, quando la cresta positiva investe la molecola, respinge la parte positiva del dipolo molecolare, ma la cresta negativa la attira e così la radiazione può trasferire energia alla molecola aumentandone l’ampiezza dell’oscillazione,</a:t>
            </a:r>
            <a:r>
              <a:rPr lang="it-IT" sz="1800" b="0" i="0" u="none" strike="noStrike" baseline="0" dirty="0">
                <a:latin typeface="Times New Roman" panose="02020603050405020304" pitchFamily="18" charset="0"/>
              </a:rPr>
              <a:t> Maggiore è la variazione del momento del dipolo molecolare (ossia il prodotto tra valore </a:t>
            </a:r>
            <a:r>
              <a:rPr lang="it-IT" dirty="0">
                <a:latin typeface="Times New Roman" panose="02020603050405020304" pitchFamily="18" charset="0"/>
              </a:rPr>
              <a:t>della carica di due atomi presenti nella molecola e la distanza dei due nuclei atomici) </a:t>
            </a:r>
            <a:r>
              <a:rPr lang="it-IT" sz="1800" b="0" i="0" u="none" strike="noStrike" baseline="0" dirty="0">
                <a:latin typeface="Times New Roman" panose="02020603050405020304" pitchFamily="18" charset="0"/>
              </a:rPr>
              <a:t>durante un’oscillazione, </a:t>
            </a:r>
            <a:r>
              <a:rPr lang="it-IT" sz="1800" i="0" u="none" strike="noStrike" baseline="0" dirty="0">
                <a:latin typeface="Times New Roman" panose="02020603050405020304" pitchFamily="18" charset="0"/>
              </a:rPr>
              <a:t>più intenso </a:t>
            </a:r>
            <a:r>
              <a:rPr lang="it-IT" sz="1800" b="0" i="0" u="none" strike="noStrike" baseline="0" dirty="0">
                <a:latin typeface="Times New Roman" panose="02020603050405020304" pitchFamily="18" charset="0"/>
              </a:rPr>
              <a:t>sarà il picco di assorbimento.</a:t>
            </a:r>
            <a:endParaRPr kumimoji="0" lang="it-IT" sz="20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pic>
        <p:nvPicPr>
          <p:cNvPr id="7" name="Immagine 6">
            <a:extLst>
              <a:ext uri="{FF2B5EF4-FFF2-40B4-BE49-F238E27FC236}">
                <a16:creationId xmlns:a16="http://schemas.microsoft.com/office/drawing/2014/main" id="{F60783A4-D90E-97F6-E78E-C1040DF6DCDF}"/>
              </a:ext>
            </a:extLst>
          </p:cNvPr>
          <p:cNvPicPr>
            <a:picLocks noChangeAspect="1"/>
          </p:cNvPicPr>
          <p:nvPr/>
        </p:nvPicPr>
        <p:blipFill>
          <a:blip r:embed="rId3"/>
          <a:stretch>
            <a:fillRect/>
          </a:stretch>
        </p:blipFill>
        <p:spPr>
          <a:xfrm>
            <a:off x="2471913" y="3234116"/>
            <a:ext cx="6354372" cy="2688876"/>
          </a:xfrm>
          <a:prstGeom prst="rect">
            <a:avLst/>
          </a:prstGeom>
        </p:spPr>
      </p:pic>
    </p:spTree>
    <p:extLst>
      <p:ext uri="{BB962C8B-B14F-4D97-AF65-F5344CB8AC3E}">
        <p14:creationId xmlns:p14="http://schemas.microsoft.com/office/powerpoint/2010/main" val="2140909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007946" cy="6617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1400" b="1" i="1"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Dipartimento di Scienze della Comunicazione</a:t>
            </a:r>
            <a:endParaRPr kumimoji="0" lang="it-IT"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it-IT"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CasellaDiTesto 1">
            <a:extLst>
              <a:ext uri="{FF2B5EF4-FFF2-40B4-BE49-F238E27FC236}">
                <a16:creationId xmlns:a16="http://schemas.microsoft.com/office/drawing/2014/main" id="{F653B4E6-65C9-36D9-142B-F104C672EC38}"/>
              </a:ext>
            </a:extLst>
          </p:cNvPr>
          <p:cNvSpPr txBox="1"/>
          <p:nvPr/>
        </p:nvSpPr>
        <p:spPr>
          <a:xfrm>
            <a:off x="6841473" y="145339"/>
            <a:ext cx="5131169" cy="63094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1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SPETTROGRAFIA FT-IR</a:t>
            </a:r>
            <a:endParaRPr kumimoji="0" lang="it-IT"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CasellaDiTesto 2">
            <a:extLst>
              <a:ext uri="{FF2B5EF4-FFF2-40B4-BE49-F238E27FC236}">
                <a16:creationId xmlns:a16="http://schemas.microsoft.com/office/drawing/2014/main" id="{3798A1F4-BB1E-A598-2852-6BD997D6AA44}"/>
              </a:ext>
            </a:extLst>
          </p:cNvPr>
          <p:cNvSpPr txBox="1"/>
          <p:nvPr/>
        </p:nvSpPr>
        <p:spPr>
          <a:xfrm>
            <a:off x="7017775" y="5752899"/>
            <a:ext cx="5270985"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000" b="0" i="1"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COME SI GENERA LO SPETTRO</a:t>
            </a:r>
          </a:p>
        </p:txBody>
      </p:sp>
      <p:sp>
        <p:nvSpPr>
          <p:cNvPr id="6" name="CasellaDiTesto 5">
            <a:extLst>
              <a:ext uri="{FF2B5EF4-FFF2-40B4-BE49-F238E27FC236}">
                <a16:creationId xmlns:a16="http://schemas.microsoft.com/office/drawing/2014/main" id="{51CDCFE2-0D9B-1438-A460-9879067FE558}"/>
              </a:ext>
            </a:extLst>
          </p:cNvPr>
          <p:cNvSpPr txBox="1"/>
          <p:nvPr/>
        </p:nvSpPr>
        <p:spPr>
          <a:xfrm>
            <a:off x="0" y="1183679"/>
            <a:ext cx="12192000" cy="4401205"/>
          </a:xfrm>
          <a:prstGeom prst="rect">
            <a:avLst/>
          </a:prstGeom>
          <a:noFill/>
        </p:spPr>
        <p:txBody>
          <a:bodyPr wrap="square" rtlCol="0">
            <a:spAutoFit/>
          </a:bodyPr>
          <a:lstStyle/>
          <a:p>
            <a:pPr algn="l"/>
            <a:r>
              <a:rPr kumimoji="0" lang="it-IT" sz="2000" b="0" i="0"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Per leggere gli spettri generati dalla spettroscopia FT-I</a:t>
            </a:r>
            <a:r>
              <a:rPr lang="it-IT" sz="2000" dirty="0">
                <a:solidFill>
                  <a:srgbClr val="333333"/>
                </a:solidFill>
                <a:latin typeface="Times New Roman" panose="02020603050405020304" pitchFamily="18" charset="0"/>
                <a:cs typeface="Times New Roman" panose="02020603050405020304" pitchFamily="18" charset="0"/>
              </a:rPr>
              <a:t>R, bisogna tenere in considerazione i seguenti fattori:</a:t>
            </a:r>
          </a:p>
          <a:p>
            <a:pPr marL="457200" indent="-457200" algn="l">
              <a:buAutoNum type="arabicPeriod"/>
            </a:pPr>
            <a:r>
              <a:rPr kumimoji="0" lang="it-IT" sz="2000" b="0" i="0"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rPr>
              <a:t>Gli atomi più leggeri oscillano a frequenze più alte (esempio: oscillazione di una matita rispetto all’oscillazione di un giavellotto).</a:t>
            </a:r>
          </a:p>
          <a:p>
            <a:pPr marL="457200" indent="-457200" algn="l">
              <a:buAutoNum type="arabicPeriod"/>
            </a:pPr>
            <a:r>
              <a:rPr lang="it-IT" sz="2000" dirty="0">
                <a:solidFill>
                  <a:srgbClr val="333333"/>
                </a:solidFill>
                <a:latin typeface="Times New Roman" panose="02020603050405020304" pitchFamily="18" charset="0"/>
                <a:cs typeface="Times New Roman" panose="02020603050405020304" pitchFamily="18" charset="0"/>
              </a:rPr>
              <a:t>I legami molecolari più forti oscillano a frequenze più alte (esempio del rumore tra due oggetti di metallo paragonato al suono di due bastoni di legno).</a:t>
            </a:r>
          </a:p>
          <a:p>
            <a:pPr algn="l"/>
            <a:r>
              <a:rPr lang="it-IT" sz="2000" dirty="0">
                <a:solidFill>
                  <a:prstClr val="black"/>
                </a:solidFill>
                <a:latin typeface="Times New Roman" panose="02020603050405020304" pitchFamily="18" charset="0"/>
                <a:cs typeface="Times New Roman" panose="02020603050405020304" pitchFamily="18" charset="0"/>
              </a:rPr>
              <a:t>Date queste premesse, nello spettro IR consegue che:</a:t>
            </a:r>
          </a:p>
          <a:p>
            <a:pPr marL="457200" indent="-457200" algn="l">
              <a:buAutoNum type="arabicPeriod"/>
            </a:pPr>
            <a:r>
              <a:rPr lang="it-IT" sz="2000" dirty="0">
                <a:solidFill>
                  <a:prstClr val="black"/>
                </a:solidFill>
                <a:latin typeface="Times New Roman" panose="02020603050405020304" pitchFamily="18" charset="0"/>
                <a:cs typeface="Times New Roman" panose="02020603050405020304" pitchFamily="18" charset="0"/>
              </a:rPr>
              <a:t>I legami con atomi più leggeri si trovano più a sinistra nello spettro (poiché hanno frequenze più alte), mentre più a destra ci sono i legami con atomi più pesanti.</a:t>
            </a:r>
          </a:p>
          <a:p>
            <a:pPr marL="457200" indent="-457200" algn="l">
              <a:buAutoNum type="arabicPeriod"/>
            </a:pPr>
            <a:r>
              <a:rPr kumimoji="0" lang="it-IT" sz="20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 legami più forti si trovano più a sinistra di q</a:t>
            </a:r>
            <a:r>
              <a:rPr lang="it-IT" sz="2000" dirty="0" err="1">
                <a:solidFill>
                  <a:prstClr val="black"/>
                </a:solidFill>
                <a:latin typeface="Times New Roman" panose="02020603050405020304" pitchFamily="18" charset="0"/>
                <a:cs typeface="Times New Roman" panose="02020603050405020304" pitchFamily="18" charset="0"/>
              </a:rPr>
              <a:t>uelli</a:t>
            </a:r>
            <a:r>
              <a:rPr lang="it-IT" sz="2000" dirty="0">
                <a:solidFill>
                  <a:prstClr val="black"/>
                </a:solidFill>
                <a:latin typeface="Times New Roman" panose="02020603050405020304" pitchFamily="18" charset="0"/>
                <a:cs typeface="Times New Roman" panose="02020603050405020304" pitchFamily="18" charset="0"/>
              </a:rPr>
              <a:t> più deboli. </a:t>
            </a:r>
          </a:p>
          <a:p>
            <a:pPr marL="457200" indent="-457200" algn="l">
              <a:buAutoNum type="arabicPeriod"/>
            </a:pPr>
            <a:r>
              <a:rPr kumimoji="0" lang="it-IT" sz="20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Lo stiramento (stretching) dei legami richiede un</a:t>
            </a:r>
            <a:r>
              <a:rPr lang="it-IT" sz="2000" dirty="0">
                <a:solidFill>
                  <a:prstClr val="black"/>
                </a:solidFill>
                <a:latin typeface="Times New Roman" panose="02020603050405020304" pitchFamily="18" charset="0"/>
                <a:cs typeface="Times New Roman" panose="02020603050405020304" pitchFamily="18" charset="0"/>
              </a:rPr>
              <a:t>’energia maggiore del piegamento (bending) degli stessi legami, quindi lo stiramento si trova più a sinistra.</a:t>
            </a:r>
          </a:p>
          <a:p>
            <a:pPr marL="457200" indent="-457200" algn="l">
              <a:buAutoNum type="arabicPeriod"/>
            </a:pPr>
            <a:r>
              <a:rPr kumimoji="0" lang="it-IT" sz="2000" b="0" i="0"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 legami a idrogeno influenzano la forma dei picchi. </a:t>
            </a:r>
          </a:p>
          <a:p>
            <a:pPr marL="457200" indent="-457200" algn="l">
              <a:buAutoNum type="arabicPeriod"/>
            </a:pPr>
            <a:r>
              <a:rPr lang="it-IT" sz="2000" dirty="0">
                <a:solidFill>
                  <a:prstClr val="black"/>
                </a:solidFill>
                <a:latin typeface="Times New Roman" panose="02020603050405020304" pitchFamily="18" charset="0"/>
                <a:cs typeface="Times New Roman" panose="02020603050405020304" pitchFamily="18" charset="0"/>
              </a:rPr>
              <a:t>Lo stretching e il bending simmetrici assorbono a energia leggermente maggiore (quindi più a sinistra) di quelli asimmetrici</a:t>
            </a:r>
            <a:endParaRPr kumimoji="0" lang="it-IT" sz="2000" b="0" i="0" strike="noStrike" kern="1200" cap="none" spc="0" normalizeH="0" baseline="0" noProof="0" dirty="0">
              <a:ln>
                <a:noFill/>
              </a:ln>
              <a:solidFill>
                <a:srgbClr val="333333"/>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6455265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1206</TotalTime>
  <Words>1343</Words>
  <Application>Microsoft Office PowerPoint</Application>
  <PresentationFormat>Widescreen</PresentationFormat>
  <Paragraphs>105</Paragraphs>
  <Slides>10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vt:i4>
      </vt:variant>
    </vt:vector>
  </HeadingPairs>
  <TitlesOfParts>
    <vt:vector size="16" baseType="lpstr">
      <vt:lpstr>Arial</vt:lpstr>
      <vt:lpstr>Calibri</vt:lpstr>
      <vt:lpstr>Calibri Light</vt:lpstr>
      <vt:lpstr>Proxima Nova</vt:lpstr>
      <vt:lpstr>Times New Roman</vt:lpstr>
      <vt:lpstr>Tema di Office</vt:lpstr>
      <vt:lpstr>DIAGNOSTICA PER I BENI CULTURALI   MEDIA, ARTI, CULTURE (LM-65)  Università di Teramo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L’EVOLUZIONE DEL RITRATTO DI GRUPPO DALLE FIANDRE CATTOLICHE ALLA REPUBBLICA DELLE PROVINCE UNITE RIFORMATE</dc:title>
  <dc:creator>Cecilia Paolini</dc:creator>
  <cp:lastModifiedBy>Cecilia Paolini</cp:lastModifiedBy>
  <cp:revision>17</cp:revision>
  <dcterms:created xsi:type="dcterms:W3CDTF">2022-04-26T11:54:05Z</dcterms:created>
  <dcterms:modified xsi:type="dcterms:W3CDTF">2023-08-04T18:27:16Z</dcterms:modified>
</cp:coreProperties>
</file>