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71" r:id="rId5"/>
    <p:sldId id="263" r:id="rId6"/>
    <p:sldId id="264" r:id="rId7"/>
    <p:sldId id="265" r:id="rId8"/>
    <p:sldId id="266" r:id="rId9"/>
    <p:sldId id="267" r:id="rId10"/>
    <p:sldId id="268" r:id="rId11"/>
    <p:sldId id="269" r:id="rId12"/>
    <p:sldId id="270" r:id="rId1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64363B6-DDB2-45AC-A3E2-ADC822704BC7}" v="12" dt="2022-07-18T21:28:02.27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8" autoAdjust="0"/>
    <p:restoredTop sz="94660"/>
  </p:normalViewPr>
  <p:slideViewPr>
    <p:cSldViewPr snapToGrid="0" showGuides="1">
      <p:cViewPr varScale="1">
        <p:scale>
          <a:sx n="55" d="100"/>
          <a:sy n="55" d="100"/>
        </p:scale>
        <p:origin x="67" y="21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ecilia Paolini" userId="5f1327291e59a3b7" providerId="LiveId" clId="{53AE00C7-7A76-45E9-8576-95BBD9F71634}"/>
    <pc:docChg chg="undo custSel addSld delSld modSld sldOrd">
      <pc:chgData name="Cecilia Paolini" userId="5f1327291e59a3b7" providerId="LiveId" clId="{53AE00C7-7A76-45E9-8576-95BBD9F71634}" dt="2022-05-24T13:59:45.294" v="777" actId="255"/>
      <pc:docMkLst>
        <pc:docMk/>
      </pc:docMkLst>
      <pc:sldChg chg="modSp mod">
        <pc:chgData name="Cecilia Paolini" userId="5f1327291e59a3b7" providerId="LiveId" clId="{53AE00C7-7A76-45E9-8576-95BBD9F71634}" dt="2022-05-24T13:25:50.503" v="119" actId="5793"/>
        <pc:sldMkLst>
          <pc:docMk/>
          <pc:sldMk cId="2288057901" sldId="256"/>
        </pc:sldMkLst>
        <pc:spChg chg="mod">
          <ac:chgData name="Cecilia Paolini" userId="5f1327291e59a3b7" providerId="LiveId" clId="{53AE00C7-7A76-45E9-8576-95BBD9F71634}" dt="2022-05-24T13:25:34.513" v="97" actId="20577"/>
          <ac:spMkLst>
            <pc:docMk/>
            <pc:sldMk cId="2288057901" sldId="256"/>
            <ac:spMk id="2" creationId="{357A8576-6A82-4B04-1860-0BBEA58CD7C8}"/>
          </ac:spMkLst>
        </pc:spChg>
        <pc:spChg chg="mod">
          <ac:chgData name="Cecilia Paolini" userId="5f1327291e59a3b7" providerId="LiveId" clId="{53AE00C7-7A76-45E9-8576-95BBD9F71634}" dt="2022-05-24T13:25:50.503" v="119" actId="5793"/>
          <ac:spMkLst>
            <pc:docMk/>
            <pc:sldMk cId="2288057901" sldId="256"/>
            <ac:spMk id="6" creationId="{73D65DFE-B5CC-1CC2-3D3D-2F61A7938C63}"/>
          </ac:spMkLst>
        </pc:spChg>
      </pc:sldChg>
      <pc:sldChg chg="del">
        <pc:chgData name="Cecilia Paolini" userId="5f1327291e59a3b7" providerId="LiveId" clId="{53AE00C7-7A76-45E9-8576-95BBD9F71634}" dt="2022-05-24T13:26:15.682" v="120" actId="47"/>
        <pc:sldMkLst>
          <pc:docMk/>
          <pc:sldMk cId="3507655295" sldId="257"/>
        </pc:sldMkLst>
      </pc:sldChg>
      <pc:sldChg chg="addSp delSp modSp new mod setBg">
        <pc:chgData name="Cecilia Paolini" userId="5f1327291e59a3b7" providerId="LiveId" clId="{53AE00C7-7A76-45E9-8576-95BBD9F71634}" dt="2022-05-24T13:28:04.108" v="224" actId="27636"/>
        <pc:sldMkLst>
          <pc:docMk/>
          <pc:sldMk cId="3584098227" sldId="257"/>
        </pc:sldMkLst>
        <pc:spChg chg="mod">
          <ac:chgData name="Cecilia Paolini" userId="5f1327291e59a3b7" providerId="LiveId" clId="{53AE00C7-7A76-45E9-8576-95BBD9F71634}" dt="2022-05-24T13:28:04.108" v="224" actId="27636"/>
          <ac:spMkLst>
            <pc:docMk/>
            <pc:sldMk cId="3584098227" sldId="257"/>
            <ac:spMk id="2" creationId="{62D050AF-8211-1E65-914D-A87772D4D0A2}"/>
          </ac:spMkLst>
        </pc:spChg>
        <pc:spChg chg="del mod">
          <ac:chgData name="Cecilia Paolini" userId="5f1327291e59a3b7" providerId="LiveId" clId="{53AE00C7-7A76-45E9-8576-95BBD9F71634}" dt="2022-05-24T13:27:27.206" v="147" actId="478"/>
          <ac:spMkLst>
            <pc:docMk/>
            <pc:sldMk cId="3584098227" sldId="257"/>
            <ac:spMk id="3" creationId="{618E74C3-5ED7-EA5B-C2A2-9B624BAE8676}"/>
          </ac:spMkLst>
        </pc:spChg>
        <pc:spChg chg="add">
          <ac:chgData name="Cecilia Paolini" userId="5f1327291e59a3b7" providerId="LiveId" clId="{53AE00C7-7A76-45E9-8576-95BBD9F71634}" dt="2022-05-24T13:27:04.980" v="143" actId="26606"/>
          <ac:spMkLst>
            <pc:docMk/>
            <pc:sldMk cId="3584098227" sldId="257"/>
            <ac:spMk id="10" creationId="{87CC2527-562A-4F69-B487-4371E5B243E7}"/>
          </ac:spMkLst>
        </pc:spChg>
        <pc:picChg chg="add mod ord">
          <ac:chgData name="Cecilia Paolini" userId="5f1327291e59a3b7" providerId="LiveId" clId="{53AE00C7-7A76-45E9-8576-95BBD9F71634}" dt="2022-05-24T13:27:22.209" v="146" actId="14100"/>
          <ac:picMkLst>
            <pc:docMk/>
            <pc:sldMk cId="3584098227" sldId="257"/>
            <ac:picMk id="5" creationId="{7F349E7C-8A2B-D561-4D76-E91B07F22FE7}"/>
          </ac:picMkLst>
        </pc:picChg>
        <pc:cxnChg chg="add">
          <ac:chgData name="Cecilia Paolini" userId="5f1327291e59a3b7" providerId="LiveId" clId="{53AE00C7-7A76-45E9-8576-95BBD9F71634}" dt="2022-05-24T13:27:04.980" v="143" actId="26606"/>
          <ac:cxnSpMkLst>
            <pc:docMk/>
            <pc:sldMk cId="3584098227" sldId="257"/>
            <ac:cxnSpMk id="12" creationId="{BCDAEC91-5BCE-4B55-9CC0-43EF94CB734B}"/>
          </ac:cxnSpMkLst>
        </pc:cxnChg>
      </pc:sldChg>
      <pc:sldChg chg="del">
        <pc:chgData name="Cecilia Paolini" userId="5f1327291e59a3b7" providerId="LiveId" clId="{53AE00C7-7A76-45E9-8576-95BBD9F71634}" dt="2022-05-24T13:26:18.073" v="121" actId="47"/>
        <pc:sldMkLst>
          <pc:docMk/>
          <pc:sldMk cId="56065989" sldId="258"/>
        </pc:sldMkLst>
      </pc:sldChg>
      <pc:sldChg chg="addSp modSp new mod setBg">
        <pc:chgData name="Cecilia Paolini" userId="5f1327291e59a3b7" providerId="LiveId" clId="{53AE00C7-7A76-45E9-8576-95BBD9F71634}" dt="2022-05-24T13:30:51.086" v="290" actId="20577"/>
        <pc:sldMkLst>
          <pc:docMk/>
          <pc:sldMk cId="4159773633" sldId="258"/>
        </pc:sldMkLst>
        <pc:spChg chg="add mod">
          <ac:chgData name="Cecilia Paolini" userId="5f1327291e59a3b7" providerId="LiveId" clId="{53AE00C7-7A76-45E9-8576-95BBD9F71634}" dt="2022-05-24T13:30:51.086" v="290" actId="20577"/>
          <ac:spMkLst>
            <pc:docMk/>
            <pc:sldMk cId="4159773633" sldId="258"/>
            <ac:spMk id="6" creationId="{0ED08023-FCB9-1995-3CE3-7F5E2D0EE3AB}"/>
          </ac:spMkLst>
        </pc:spChg>
        <pc:spChg chg="add">
          <ac:chgData name="Cecilia Paolini" userId="5f1327291e59a3b7" providerId="LiveId" clId="{53AE00C7-7A76-45E9-8576-95BBD9F71634}" dt="2022-05-24T13:30:30.887" v="285" actId="26606"/>
          <ac:spMkLst>
            <pc:docMk/>
            <pc:sldMk cId="4159773633" sldId="258"/>
            <ac:spMk id="11" creationId="{38468727-63BE-4191-B4A6-C30C82C0E986}"/>
          </ac:spMkLst>
        </pc:spChg>
        <pc:spChg chg="add">
          <ac:chgData name="Cecilia Paolini" userId="5f1327291e59a3b7" providerId="LiveId" clId="{53AE00C7-7A76-45E9-8576-95BBD9F71634}" dt="2022-05-24T13:30:30.887" v="285" actId="26606"/>
          <ac:spMkLst>
            <pc:docMk/>
            <pc:sldMk cId="4159773633" sldId="258"/>
            <ac:spMk id="13" creationId="{9D355BB6-1BB8-4828-B246-CFB31742D7B8}"/>
          </ac:spMkLst>
        </pc:spChg>
        <pc:spChg chg="add">
          <ac:chgData name="Cecilia Paolini" userId="5f1327291e59a3b7" providerId="LiveId" clId="{53AE00C7-7A76-45E9-8576-95BBD9F71634}" dt="2022-05-24T13:30:30.887" v="285" actId="26606"/>
          <ac:spMkLst>
            <pc:docMk/>
            <pc:sldMk cId="4159773633" sldId="258"/>
            <ac:spMk id="15" creationId="{CA52A9B9-B2B3-46F0-9D53-0EFF9905BF8F}"/>
          </ac:spMkLst>
        </pc:spChg>
        <pc:picChg chg="add mod ord">
          <ac:chgData name="Cecilia Paolini" userId="5f1327291e59a3b7" providerId="LiveId" clId="{53AE00C7-7A76-45E9-8576-95BBD9F71634}" dt="2022-05-24T13:30:30.887" v="285" actId="26606"/>
          <ac:picMkLst>
            <pc:docMk/>
            <pc:sldMk cId="4159773633" sldId="258"/>
            <ac:picMk id="3" creationId="{C6E0DB78-D66F-0F17-E9AB-6B77531EF248}"/>
          </ac:picMkLst>
        </pc:picChg>
        <pc:picChg chg="add mod ord">
          <ac:chgData name="Cecilia Paolini" userId="5f1327291e59a3b7" providerId="LiveId" clId="{53AE00C7-7A76-45E9-8576-95BBD9F71634}" dt="2022-05-24T13:30:30.887" v="285" actId="26606"/>
          <ac:picMkLst>
            <pc:docMk/>
            <pc:sldMk cId="4159773633" sldId="258"/>
            <ac:picMk id="5" creationId="{DFEE7BAF-518E-00FC-5E7F-5661B79C282E}"/>
          </ac:picMkLst>
        </pc:picChg>
      </pc:sldChg>
      <pc:sldChg chg="del">
        <pc:chgData name="Cecilia Paolini" userId="5f1327291e59a3b7" providerId="LiveId" clId="{53AE00C7-7A76-45E9-8576-95BBD9F71634}" dt="2022-05-24T13:26:18.406" v="122" actId="47"/>
        <pc:sldMkLst>
          <pc:docMk/>
          <pc:sldMk cId="437777414" sldId="259"/>
        </pc:sldMkLst>
      </pc:sldChg>
      <pc:sldChg chg="addSp delSp modSp new mod ord setBg setClrOvrMap">
        <pc:chgData name="Cecilia Paolini" userId="5f1327291e59a3b7" providerId="LiveId" clId="{53AE00C7-7A76-45E9-8576-95BBD9F71634}" dt="2022-05-24T13:36:49.985" v="447"/>
        <pc:sldMkLst>
          <pc:docMk/>
          <pc:sldMk cId="2742194965" sldId="259"/>
        </pc:sldMkLst>
        <pc:spChg chg="add mod">
          <ac:chgData name="Cecilia Paolini" userId="5f1327291e59a3b7" providerId="LiveId" clId="{53AE00C7-7A76-45E9-8576-95BBD9F71634}" dt="2022-05-24T13:35:47.957" v="386" actId="1076"/>
          <ac:spMkLst>
            <pc:docMk/>
            <pc:sldMk cId="2742194965" sldId="259"/>
            <ac:spMk id="4" creationId="{E8869FE7-2E94-6224-F504-C3E1A9D7F787}"/>
          </ac:spMkLst>
        </pc:spChg>
        <pc:spChg chg="add mod">
          <ac:chgData name="Cecilia Paolini" userId="5f1327291e59a3b7" providerId="LiveId" clId="{53AE00C7-7A76-45E9-8576-95BBD9F71634}" dt="2022-05-24T13:36:42.666" v="445" actId="121"/>
          <ac:spMkLst>
            <pc:docMk/>
            <pc:sldMk cId="2742194965" sldId="259"/>
            <ac:spMk id="5" creationId="{F674128D-5EE4-5E28-0558-AF41B099CD13}"/>
          </ac:spMkLst>
        </pc:spChg>
        <pc:spChg chg="add del">
          <ac:chgData name="Cecilia Paolini" userId="5f1327291e59a3b7" providerId="LiveId" clId="{53AE00C7-7A76-45E9-8576-95BBD9F71634}" dt="2022-05-24T13:35:42.176" v="385" actId="26606"/>
          <ac:spMkLst>
            <pc:docMk/>
            <pc:sldMk cId="2742194965" sldId="259"/>
            <ac:spMk id="9" creationId="{B849539B-3694-4E8A-A991-D68126CF3390}"/>
          </ac:spMkLst>
        </pc:spChg>
        <pc:picChg chg="add mod">
          <ac:chgData name="Cecilia Paolini" userId="5f1327291e59a3b7" providerId="LiveId" clId="{53AE00C7-7A76-45E9-8576-95BBD9F71634}" dt="2022-05-24T13:35:42.176" v="385" actId="26606"/>
          <ac:picMkLst>
            <pc:docMk/>
            <pc:sldMk cId="2742194965" sldId="259"/>
            <ac:picMk id="2" creationId="{F505AA27-8F25-6C2D-CE1C-3EA20E5DF7B5}"/>
          </ac:picMkLst>
        </pc:picChg>
        <pc:picChg chg="add mod">
          <ac:chgData name="Cecilia Paolini" userId="5f1327291e59a3b7" providerId="LiveId" clId="{53AE00C7-7A76-45E9-8576-95BBD9F71634}" dt="2022-05-24T13:35:42.176" v="385" actId="26606"/>
          <ac:picMkLst>
            <pc:docMk/>
            <pc:sldMk cId="2742194965" sldId="259"/>
            <ac:picMk id="3" creationId="{16EDE911-9365-B5E2-7204-219446A53C38}"/>
          </ac:picMkLst>
        </pc:picChg>
        <pc:cxnChg chg="add del">
          <ac:chgData name="Cecilia Paolini" userId="5f1327291e59a3b7" providerId="LiveId" clId="{53AE00C7-7A76-45E9-8576-95BBD9F71634}" dt="2022-05-24T13:35:42.176" v="385" actId="26606"/>
          <ac:cxnSpMkLst>
            <pc:docMk/>
            <pc:sldMk cId="2742194965" sldId="259"/>
            <ac:cxnSpMk id="11" creationId="{1AA718E0-F8D2-4975-85FE-D33E8A7B9176}"/>
          </ac:cxnSpMkLst>
        </pc:cxnChg>
      </pc:sldChg>
      <pc:sldChg chg="addSp modSp new mod ord">
        <pc:chgData name="Cecilia Paolini" userId="5f1327291e59a3b7" providerId="LiveId" clId="{53AE00C7-7A76-45E9-8576-95BBD9F71634}" dt="2022-05-24T13:38:53.283" v="521" actId="1076"/>
        <pc:sldMkLst>
          <pc:docMk/>
          <pc:sldMk cId="1032003237" sldId="260"/>
        </pc:sldMkLst>
        <pc:spChg chg="add mod">
          <ac:chgData name="Cecilia Paolini" userId="5f1327291e59a3b7" providerId="LiveId" clId="{53AE00C7-7A76-45E9-8576-95BBD9F71634}" dt="2022-05-24T13:38:53.283" v="521" actId="1076"/>
          <ac:spMkLst>
            <pc:docMk/>
            <pc:sldMk cId="1032003237" sldId="260"/>
            <ac:spMk id="4" creationId="{D2D57541-FE94-6C5B-8B4D-C86F8CEBA980}"/>
          </ac:spMkLst>
        </pc:spChg>
        <pc:picChg chg="add mod">
          <ac:chgData name="Cecilia Paolini" userId="5f1327291e59a3b7" providerId="LiveId" clId="{53AE00C7-7A76-45E9-8576-95BBD9F71634}" dt="2022-05-24T13:38:45.918" v="518" actId="1076"/>
          <ac:picMkLst>
            <pc:docMk/>
            <pc:sldMk cId="1032003237" sldId="260"/>
            <ac:picMk id="2" creationId="{D6F817D6-6033-08C3-2E32-A84D5D7D7178}"/>
          </ac:picMkLst>
        </pc:picChg>
        <pc:picChg chg="add mod">
          <ac:chgData name="Cecilia Paolini" userId="5f1327291e59a3b7" providerId="LiveId" clId="{53AE00C7-7A76-45E9-8576-95BBD9F71634}" dt="2022-05-24T13:38:50.807" v="520" actId="14100"/>
          <ac:picMkLst>
            <pc:docMk/>
            <pc:sldMk cId="1032003237" sldId="260"/>
            <ac:picMk id="3" creationId="{27070EBC-F3EA-0E6E-1EDD-B6EDDBEB573B}"/>
          </ac:picMkLst>
        </pc:picChg>
      </pc:sldChg>
      <pc:sldChg chg="del">
        <pc:chgData name="Cecilia Paolini" userId="5f1327291e59a3b7" providerId="LiveId" clId="{53AE00C7-7A76-45E9-8576-95BBD9F71634}" dt="2022-05-24T13:26:18.807" v="123" actId="47"/>
        <pc:sldMkLst>
          <pc:docMk/>
          <pc:sldMk cId="4113601109" sldId="260"/>
        </pc:sldMkLst>
      </pc:sldChg>
      <pc:sldChg chg="addSp modSp new mod">
        <pc:chgData name="Cecilia Paolini" userId="5f1327291e59a3b7" providerId="LiveId" clId="{53AE00C7-7A76-45E9-8576-95BBD9F71634}" dt="2022-05-24T13:41:15.105" v="571" actId="14100"/>
        <pc:sldMkLst>
          <pc:docMk/>
          <pc:sldMk cId="66001220" sldId="261"/>
        </pc:sldMkLst>
        <pc:spChg chg="add mod">
          <ac:chgData name="Cecilia Paolini" userId="5f1327291e59a3b7" providerId="LiveId" clId="{53AE00C7-7A76-45E9-8576-95BBD9F71634}" dt="2022-05-24T13:40:56.649" v="569" actId="255"/>
          <ac:spMkLst>
            <pc:docMk/>
            <pc:sldMk cId="66001220" sldId="261"/>
            <ac:spMk id="6" creationId="{0D6179C5-A366-8F51-ECE1-FC2AB50C8D41}"/>
          </ac:spMkLst>
        </pc:spChg>
        <pc:picChg chg="add mod">
          <ac:chgData name="Cecilia Paolini" userId="5f1327291e59a3b7" providerId="LiveId" clId="{53AE00C7-7A76-45E9-8576-95BBD9F71634}" dt="2022-05-24T13:41:15.105" v="571" actId="14100"/>
          <ac:picMkLst>
            <pc:docMk/>
            <pc:sldMk cId="66001220" sldId="261"/>
            <ac:picMk id="3" creationId="{99F7C0B3-CADB-8724-0AD8-737405E28E52}"/>
          </ac:picMkLst>
        </pc:picChg>
        <pc:picChg chg="add mod">
          <ac:chgData name="Cecilia Paolini" userId="5f1327291e59a3b7" providerId="LiveId" clId="{53AE00C7-7A76-45E9-8576-95BBD9F71634}" dt="2022-05-24T13:41:07.097" v="570" actId="14100"/>
          <ac:picMkLst>
            <pc:docMk/>
            <pc:sldMk cId="66001220" sldId="261"/>
            <ac:picMk id="5" creationId="{DBF3C232-7685-B4C6-D729-130C5EA5739D}"/>
          </ac:picMkLst>
        </pc:picChg>
      </pc:sldChg>
      <pc:sldChg chg="del">
        <pc:chgData name="Cecilia Paolini" userId="5f1327291e59a3b7" providerId="LiveId" clId="{53AE00C7-7A76-45E9-8576-95BBD9F71634}" dt="2022-05-24T13:26:19.172" v="124" actId="47"/>
        <pc:sldMkLst>
          <pc:docMk/>
          <pc:sldMk cId="3107029467" sldId="261"/>
        </pc:sldMkLst>
      </pc:sldChg>
      <pc:sldChg chg="del">
        <pc:chgData name="Cecilia Paolini" userId="5f1327291e59a3b7" providerId="LiveId" clId="{53AE00C7-7A76-45E9-8576-95BBD9F71634}" dt="2022-05-24T13:26:19.524" v="125" actId="47"/>
        <pc:sldMkLst>
          <pc:docMk/>
          <pc:sldMk cId="3065296037" sldId="262"/>
        </pc:sldMkLst>
      </pc:sldChg>
      <pc:sldChg chg="addSp modSp new mod setBg">
        <pc:chgData name="Cecilia Paolini" userId="5f1327291e59a3b7" providerId="LiveId" clId="{53AE00C7-7A76-45E9-8576-95BBD9F71634}" dt="2022-05-24T13:42:34.975" v="601" actId="255"/>
        <pc:sldMkLst>
          <pc:docMk/>
          <pc:sldMk cId="4035082502" sldId="262"/>
        </pc:sldMkLst>
        <pc:spChg chg="add mod">
          <ac:chgData name="Cecilia Paolini" userId="5f1327291e59a3b7" providerId="LiveId" clId="{53AE00C7-7A76-45E9-8576-95BBD9F71634}" dt="2022-05-24T13:42:34.975" v="601" actId="255"/>
          <ac:spMkLst>
            <pc:docMk/>
            <pc:sldMk cId="4035082502" sldId="262"/>
            <ac:spMk id="4" creationId="{8BD90FE3-B70B-5854-5004-514DC8BFF500}"/>
          </ac:spMkLst>
        </pc:spChg>
        <pc:picChg chg="add mod ord">
          <ac:chgData name="Cecilia Paolini" userId="5f1327291e59a3b7" providerId="LiveId" clId="{53AE00C7-7A76-45E9-8576-95BBD9F71634}" dt="2022-05-24T13:42:13.271" v="598" actId="26606"/>
          <ac:picMkLst>
            <pc:docMk/>
            <pc:sldMk cId="4035082502" sldId="262"/>
            <ac:picMk id="3" creationId="{DED8F5AC-6014-52D9-F348-9746B52F7F3D}"/>
          </ac:picMkLst>
        </pc:picChg>
        <pc:cxnChg chg="add">
          <ac:chgData name="Cecilia Paolini" userId="5f1327291e59a3b7" providerId="LiveId" clId="{53AE00C7-7A76-45E9-8576-95BBD9F71634}" dt="2022-05-24T13:42:13.271" v="598" actId="26606"/>
          <ac:cxnSpMkLst>
            <pc:docMk/>
            <pc:sldMk cId="4035082502" sldId="262"/>
            <ac:cxnSpMk id="9" creationId="{A7F400EE-A8A5-48AF-B4D6-291B52C6F0B0}"/>
          </ac:cxnSpMkLst>
        </pc:cxnChg>
      </pc:sldChg>
      <pc:sldChg chg="addSp modSp new mod">
        <pc:chgData name="Cecilia Paolini" userId="5f1327291e59a3b7" providerId="LiveId" clId="{53AE00C7-7A76-45E9-8576-95BBD9F71634}" dt="2022-05-24T13:48:35.753" v="669" actId="1076"/>
        <pc:sldMkLst>
          <pc:docMk/>
          <pc:sldMk cId="2333187321" sldId="263"/>
        </pc:sldMkLst>
        <pc:spChg chg="add mod">
          <ac:chgData name="Cecilia Paolini" userId="5f1327291e59a3b7" providerId="LiveId" clId="{53AE00C7-7A76-45E9-8576-95BBD9F71634}" dt="2022-05-24T13:48:29.603" v="667" actId="255"/>
          <ac:spMkLst>
            <pc:docMk/>
            <pc:sldMk cId="2333187321" sldId="263"/>
            <ac:spMk id="3" creationId="{A105D1ED-C873-D542-6398-3CF8EC28D26A}"/>
          </ac:spMkLst>
        </pc:spChg>
        <pc:picChg chg="add mod">
          <ac:chgData name="Cecilia Paolini" userId="5f1327291e59a3b7" providerId="LiveId" clId="{53AE00C7-7A76-45E9-8576-95BBD9F71634}" dt="2022-05-24T13:48:35.753" v="669" actId="1076"/>
          <ac:picMkLst>
            <pc:docMk/>
            <pc:sldMk cId="2333187321" sldId="263"/>
            <ac:picMk id="2" creationId="{0B09DB28-B66B-6959-B9A7-BB4C912EBFD5}"/>
          </ac:picMkLst>
        </pc:picChg>
      </pc:sldChg>
      <pc:sldChg chg="del">
        <pc:chgData name="Cecilia Paolini" userId="5f1327291e59a3b7" providerId="LiveId" clId="{53AE00C7-7A76-45E9-8576-95BBD9F71634}" dt="2022-05-24T13:26:19.840" v="126" actId="47"/>
        <pc:sldMkLst>
          <pc:docMk/>
          <pc:sldMk cId="3052574884" sldId="263"/>
        </pc:sldMkLst>
      </pc:sldChg>
      <pc:sldChg chg="del">
        <pc:chgData name="Cecilia Paolini" userId="5f1327291e59a3b7" providerId="LiveId" clId="{53AE00C7-7A76-45E9-8576-95BBD9F71634}" dt="2022-05-24T13:26:20.220" v="127" actId="47"/>
        <pc:sldMkLst>
          <pc:docMk/>
          <pc:sldMk cId="2279019784" sldId="264"/>
        </pc:sldMkLst>
      </pc:sldChg>
      <pc:sldChg chg="addSp modSp new mod">
        <pc:chgData name="Cecilia Paolini" userId="5f1327291e59a3b7" providerId="LiveId" clId="{53AE00C7-7A76-45E9-8576-95BBD9F71634}" dt="2022-05-24T13:50:15.449" v="720" actId="255"/>
        <pc:sldMkLst>
          <pc:docMk/>
          <pc:sldMk cId="3141726930" sldId="264"/>
        </pc:sldMkLst>
        <pc:spChg chg="add mod">
          <ac:chgData name="Cecilia Paolini" userId="5f1327291e59a3b7" providerId="LiveId" clId="{53AE00C7-7A76-45E9-8576-95BBD9F71634}" dt="2022-05-24T13:50:15.449" v="720" actId="255"/>
          <ac:spMkLst>
            <pc:docMk/>
            <pc:sldMk cId="3141726930" sldId="264"/>
            <ac:spMk id="3" creationId="{04A0A5B8-B448-DCC1-B2DB-6082C0FFC884}"/>
          </ac:spMkLst>
        </pc:spChg>
        <pc:picChg chg="add mod">
          <ac:chgData name="Cecilia Paolini" userId="5f1327291e59a3b7" providerId="LiveId" clId="{53AE00C7-7A76-45E9-8576-95BBD9F71634}" dt="2022-05-24T13:49:41.840" v="672" actId="1076"/>
          <ac:picMkLst>
            <pc:docMk/>
            <pc:sldMk cId="3141726930" sldId="264"/>
            <ac:picMk id="2" creationId="{EC17BE8C-F436-140C-1CA8-DD383130978D}"/>
          </ac:picMkLst>
        </pc:picChg>
      </pc:sldChg>
      <pc:sldChg chg="addSp modSp new mod">
        <pc:chgData name="Cecilia Paolini" userId="5f1327291e59a3b7" providerId="LiveId" clId="{53AE00C7-7A76-45E9-8576-95BBD9F71634}" dt="2022-05-24T13:59:45.294" v="777" actId="255"/>
        <pc:sldMkLst>
          <pc:docMk/>
          <pc:sldMk cId="3088342223" sldId="265"/>
        </pc:sldMkLst>
        <pc:spChg chg="add mod">
          <ac:chgData name="Cecilia Paolini" userId="5f1327291e59a3b7" providerId="LiveId" clId="{53AE00C7-7A76-45E9-8576-95BBD9F71634}" dt="2022-05-24T13:59:45.294" v="777" actId="255"/>
          <ac:spMkLst>
            <pc:docMk/>
            <pc:sldMk cId="3088342223" sldId="265"/>
            <ac:spMk id="3" creationId="{DB178DAD-616E-9EE8-DD04-5CD9BDBDDF3E}"/>
          </ac:spMkLst>
        </pc:spChg>
        <pc:picChg chg="add mod">
          <ac:chgData name="Cecilia Paolini" userId="5f1327291e59a3b7" providerId="LiveId" clId="{53AE00C7-7A76-45E9-8576-95BBD9F71634}" dt="2022-05-24T13:58:10.810" v="725" actId="1076"/>
          <ac:picMkLst>
            <pc:docMk/>
            <pc:sldMk cId="3088342223" sldId="265"/>
            <ac:picMk id="2" creationId="{F8FCF8FB-853F-1BFC-C11F-9953D565BDF3}"/>
          </ac:picMkLst>
        </pc:picChg>
      </pc:sldChg>
      <pc:sldChg chg="del">
        <pc:chgData name="Cecilia Paolini" userId="5f1327291e59a3b7" providerId="LiveId" clId="{53AE00C7-7A76-45E9-8576-95BBD9F71634}" dt="2022-05-24T13:26:20.527" v="128" actId="47"/>
        <pc:sldMkLst>
          <pc:docMk/>
          <pc:sldMk cId="3423905334" sldId="265"/>
        </pc:sldMkLst>
      </pc:sldChg>
      <pc:sldChg chg="del">
        <pc:chgData name="Cecilia Paolini" userId="5f1327291e59a3b7" providerId="LiveId" clId="{53AE00C7-7A76-45E9-8576-95BBD9F71634}" dt="2022-05-24T13:26:21.081" v="129" actId="47"/>
        <pc:sldMkLst>
          <pc:docMk/>
          <pc:sldMk cId="1967208388" sldId="266"/>
        </pc:sldMkLst>
      </pc:sldChg>
      <pc:sldChg chg="del">
        <pc:chgData name="Cecilia Paolini" userId="5f1327291e59a3b7" providerId="LiveId" clId="{53AE00C7-7A76-45E9-8576-95BBD9F71634}" dt="2022-05-24T13:26:21.275" v="130" actId="47"/>
        <pc:sldMkLst>
          <pc:docMk/>
          <pc:sldMk cId="2583890592" sldId="267"/>
        </pc:sldMkLst>
      </pc:sldChg>
      <pc:sldChg chg="del">
        <pc:chgData name="Cecilia Paolini" userId="5f1327291e59a3b7" providerId="LiveId" clId="{53AE00C7-7A76-45E9-8576-95BBD9F71634}" dt="2022-05-24T13:26:21.476" v="131" actId="47"/>
        <pc:sldMkLst>
          <pc:docMk/>
          <pc:sldMk cId="3176215699" sldId="268"/>
        </pc:sldMkLst>
      </pc:sldChg>
      <pc:sldChg chg="del">
        <pc:chgData name="Cecilia Paolini" userId="5f1327291e59a3b7" providerId="LiveId" clId="{53AE00C7-7A76-45E9-8576-95BBD9F71634}" dt="2022-05-24T13:26:21.660" v="132" actId="47"/>
        <pc:sldMkLst>
          <pc:docMk/>
          <pc:sldMk cId="2816926233" sldId="269"/>
        </pc:sldMkLst>
      </pc:sldChg>
      <pc:sldChg chg="del">
        <pc:chgData name="Cecilia Paolini" userId="5f1327291e59a3b7" providerId="LiveId" clId="{53AE00C7-7A76-45E9-8576-95BBD9F71634}" dt="2022-05-24T13:26:21.863" v="133" actId="47"/>
        <pc:sldMkLst>
          <pc:docMk/>
          <pc:sldMk cId="2016711337" sldId="270"/>
        </pc:sldMkLst>
      </pc:sldChg>
      <pc:sldChg chg="del">
        <pc:chgData name="Cecilia Paolini" userId="5f1327291e59a3b7" providerId="LiveId" clId="{53AE00C7-7A76-45E9-8576-95BBD9F71634}" dt="2022-05-24T13:26:22.399" v="134" actId="47"/>
        <pc:sldMkLst>
          <pc:docMk/>
          <pc:sldMk cId="1250748047" sldId="271"/>
        </pc:sldMkLst>
      </pc:sldChg>
    </pc:docChg>
  </pc:docChgLst>
  <pc:docChgLst>
    <pc:chgData name="Cecilia Paolini" userId="5f1327291e59a3b7" providerId="LiveId" clId="{82723187-F572-4948-93D0-BE66D449E768}"/>
    <pc:docChg chg="modSld">
      <pc:chgData name="Cecilia Paolini" userId="5f1327291e59a3b7" providerId="LiveId" clId="{82723187-F572-4948-93D0-BE66D449E768}" dt="2022-04-26T16:07:46.724" v="14" actId="1036"/>
      <pc:docMkLst>
        <pc:docMk/>
      </pc:docMkLst>
      <pc:sldChg chg="modSp mod">
        <pc:chgData name="Cecilia Paolini" userId="5f1327291e59a3b7" providerId="LiveId" clId="{82723187-F572-4948-93D0-BE66D449E768}" dt="2022-04-26T16:07:46.724" v="14" actId="1036"/>
        <pc:sldMkLst>
          <pc:docMk/>
          <pc:sldMk cId="3107029467" sldId="261"/>
        </pc:sldMkLst>
        <pc:spChg chg="mod">
          <ac:chgData name="Cecilia Paolini" userId="5f1327291e59a3b7" providerId="LiveId" clId="{82723187-F572-4948-93D0-BE66D449E768}" dt="2022-04-26T16:06:25.042" v="6" actId="121"/>
          <ac:spMkLst>
            <pc:docMk/>
            <pc:sldMk cId="3107029467" sldId="261"/>
            <ac:spMk id="9" creationId="{8A921FDE-9F52-B649-C5B7-4D8BC80FE7D1}"/>
          </ac:spMkLst>
        </pc:spChg>
        <pc:spChg chg="mod">
          <ac:chgData name="Cecilia Paolini" userId="5f1327291e59a3b7" providerId="LiveId" clId="{82723187-F572-4948-93D0-BE66D449E768}" dt="2022-04-26T16:06:26.609" v="7" actId="120"/>
          <ac:spMkLst>
            <pc:docMk/>
            <pc:sldMk cId="3107029467" sldId="261"/>
            <ac:spMk id="12" creationId="{0E1F77E3-615C-AFEE-9900-9E0AF3E7917B}"/>
          </ac:spMkLst>
        </pc:spChg>
        <pc:picChg chg="mod">
          <ac:chgData name="Cecilia Paolini" userId="5f1327291e59a3b7" providerId="LiveId" clId="{82723187-F572-4948-93D0-BE66D449E768}" dt="2022-04-26T16:06:11.991" v="3" actId="1076"/>
          <ac:picMkLst>
            <pc:docMk/>
            <pc:sldMk cId="3107029467" sldId="261"/>
            <ac:picMk id="3" creationId="{FED72382-6DA3-3FB3-13AB-483223CC482A}"/>
          </ac:picMkLst>
        </pc:picChg>
        <pc:picChg chg="mod">
          <ac:chgData name="Cecilia Paolini" userId="5f1327291e59a3b7" providerId="LiveId" clId="{82723187-F572-4948-93D0-BE66D449E768}" dt="2022-04-26T16:07:46.724" v="14" actId="1036"/>
          <ac:picMkLst>
            <pc:docMk/>
            <pc:sldMk cId="3107029467" sldId="261"/>
            <ac:picMk id="5" creationId="{34476022-41F9-C0F4-916B-8AD557DCBD9F}"/>
          </ac:picMkLst>
        </pc:picChg>
      </pc:sldChg>
    </pc:docChg>
  </pc:docChgLst>
  <pc:docChgLst>
    <pc:chgData name="Cecilia Paolini" userId="5f1327291e59a3b7" providerId="LiveId" clId="{764363B6-DDB2-45AC-A3E2-ADC822704BC7}"/>
    <pc:docChg chg="undo custSel addSld delSld modSld sldOrd">
      <pc:chgData name="Cecilia Paolini" userId="5f1327291e59a3b7" providerId="LiveId" clId="{764363B6-DDB2-45AC-A3E2-ADC822704BC7}" dt="2022-07-21T04:13:11.883" v="337" actId="47"/>
      <pc:docMkLst>
        <pc:docMk/>
      </pc:docMkLst>
      <pc:sldChg chg="modSp mod">
        <pc:chgData name="Cecilia Paolini" userId="5f1327291e59a3b7" providerId="LiveId" clId="{764363B6-DDB2-45AC-A3E2-ADC822704BC7}" dt="2022-07-18T13:43:49.413" v="171" actId="20577"/>
        <pc:sldMkLst>
          <pc:docMk/>
          <pc:sldMk cId="2288057901" sldId="256"/>
        </pc:sldMkLst>
        <pc:spChg chg="mod">
          <ac:chgData name="Cecilia Paolini" userId="5f1327291e59a3b7" providerId="LiveId" clId="{764363B6-DDB2-45AC-A3E2-ADC822704BC7}" dt="2022-07-18T13:43:49.413" v="171" actId="20577"/>
          <ac:spMkLst>
            <pc:docMk/>
            <pc:sldMk cId="2288057901" sldId="256"/>
            <ac:spMk id="2" creationId="{357A8576-6A82-4B04-1860-0BBEA58CD7C8}"/>
          </ac:spMkLst>
        </pc:spChg>
        <pc:spChg chg="mod">
          <ac:chgData name="Cecilia Paolini" userId="5f1327291e59a3b7" providerId="LiveId" clId="{764363B6-DDB2-45AC-A3E2-ADC822704BC7}" dt="2022-07-18T13:39:49.139" v="29" actId="20577"/>
          <ac:spMkLst>
            <pc:docMk/>
            <pc:sldMk cId="2288057901" sldId="256"/>
            <ac:spMk id="6" creationId="{73D65DFE-B5CC-1CC2-3D3D-2F61A7938C63}"/>
          </ac:spMkLst>
        </pc:spChg>
      </pc:sldChg>
      <pc:sldChg chg="addSp delSp modSp new mod setBg">
        <pc:chgData name="Cecilia Paolini" userId="5f1327291e59a3b7" providerId="LiveId" clId="{764363B6-DDB2-45AC-A3E2-ADC822704BC7}" dt="2022-07-18T14:09:55.634" v="213" actId="14100"/>
        <pc:sldMkLst>
          <pc:docMk/>
          <pc:sldMk cId="2455834253" sldId="257"/>
        </pc:sldMkLst>
        <pc:spChg chg="add del">
          <ac:chgData name="Cecilia Paolini" userId="5f1327291e59a3b7" providerId="LiveId" clId="{764363B6-DDB2-45AC-A3E2-ADC822704BC7}" dt="2022-07-18T14:08:45.122" v="205" actId="26606"/>
          <ac:spMkLst>
            <pc:docMk/>
            <pc:sldMk cId="2455834253" sldId="257"/>
            <ac:spMk id="8" creationId="{32BC26D8-82FB-445E-AA49-62A77D7C1EE0}"/>
          </ac:spMkLst>
        </pc:spChg>
        <pc:spChg chg="add del">
          <ac:chgData name="Cecilia Paolini" userId="5f1327291e59a3b7" providerId="LiveId" clId="{764363B6-DDB2-45AC-A3E2-ADC822704BC7}" dt="2022-07-18T14:08:45.122" v="205" actId="26606"/>
          <ac:spMkLst>
            <pc:docMk/>
            <pc:sldMk cId="2455834253" sldId="257"/>
            <ac:spMk id="10" creationId="{CB44330D-EA18-4254-AA95-EB49948539B8}"/>
          </ac:spMkLst>
        </pc:spChg>
        <pc:picChg chg="add mod">
          <ac:chgData name="Cecilia Paolini" userId="5f1327291e59a3b7" providerId="LiveId" clId="{764363B6-DDB2-45AC-A3E2-ADC822704BC7}" dt="2022-07-18T14:09:17.445" v="210" actId="1076"/>
          <ac:picMkLst>
            <pc:docMk/>
            <pc:sldMk cId="2455834253" sldId="257"/>
            <ac:picMk id="3" creationId="{ECB29612-2C99-45BD-E152-D7DBCE8D1726}"/>
          </ac:picMkLst>
        </pc:picChg>
        <pc:picChg chg="add mod">
          <ac:chgData name="Cecilia Paolini" userId="5f1327291e59a3b7" providerId="LiveId" clId="{764363B6-DDB2-45AC-A3E2-ADC822704BC7}" dt="2022-07-18T14:09:55.634" v="213" actId="14100"/>
          <ac:picMkLst>
            <pc:docMk/>
            <pc:sldMk cId="2455834253" sldId="257"/>
            <ac:picMk id="5" creationId="{84AD9B7A-9615-F536-FF81-955A2AC72A54}"/>
          </ac:picMkLst>
        </pc:picChg>
      </pc:sldChg>
      <pc:sldChg chg="delSp del mod">
        <pc:chgData name="Cecilia Paolini" userId="5f1327291e59a3b7" providerId="LiveId" clId="{764363B6-DDB2-45AC-A3E2-ADC822704BC7}" dt="2022-07-18T13:39:56.391" v="31" actId="47"/>
        <pc:sldMkLst>
          <pc:docMk/>
          <pc:sldMk cId="3584098227" sldId="257"/>
        </pc:sldMkLst>
        <pc:picChg chg="del">
          <ac:chgData name="Cecilia Paolini" userId="5f1327291e59a3b7" providerId="LiveId" clId="{764363B6-DDB2-45AC-A3E2-ADC822704BC7}" dt="2022-07-18T13:39:53.259" v="30" actId="478"/>
          <ac:picMkLst>
            <pc:docMk/>
            <pc:sldMk cId="3584098227" sldId="257"/>
            <ac:picMk id="5" creationId="{7F349E7C-8A2B-D561-4D76-E91B07F22FE7}"/>
          </ac:picMkLst>
        </pc:picChg>
      </pc:sldChg>
      <pc:sldChg chg="addSp modSp new mod ord setBg">
        <pc:chgData name="Cecilia Paolini" userId="5f1327291e59a3b7" providerId="LiveId" clId="{764363B6-DDB2-45AC-A3E2-ADC822704BC7}" dt="2022-07-18T14:01:51.883" v="190"/>
        <pc:sldMkLst>
          <pc:docMk/>
          <pc:sldMk cId="1626378320" sldId="258"/>
        </pc:sldMkLst>
        <pc:spChg chg="add">
          <ac:chgData name="Cecilia Paolini" userId="5f1327291e59a3b7" providerId="LiveId" clId="{764363B6-DDB2-45AC-A3E2-ADC822704BC7}" dt="2022-07-18T13:50:40.674" v="177" actId="26606"/>
          <ac:spMkLst>
            <pc:docMk/>
            <pc:sldMk cId="1626378320" sldId="258"/>
            <ac:spMk id="7" creationId="{42A4FC2C-047E-45A5-965D-8E1E3BF09BC6}"/>
          </ac:spMkLst>
        </pc:spChg>
        <pc:picChg chg="add mod">
          <ac:chgData name="Cecilia Paolini" userId="5f1327291e59a3b7" providerId="LiveId" clId="{764363B6-DDB2-45AC-A3E2-ADC822704BC7}" dt="2022-07-18T13:50:40.674" v="177" actId="26606"/>
          <ac:picMkLst>
            <pc:docMk/>
            <pc:sldMk cId="1626378320" sldId="258"/>
            <ac:picMk id="2" creationId="{4DAA7699-78F8-16CF-AE63-648C62ED4F55}"/>
          </ac:picMkLst>
        </pc:picChg>
      </pc:sldChg>
      <pc:sldChg chg="del">
        <pc:chgData name="Cecilia Paolini" userId="5f1327291e59a3b7" providerId="LiveId" clId="{764363B6-DDB2-45AC-A3E2-ADC822704BC7}" dt="2022-07-18T13:39:58.645" v="34" actId="47"/>
        <pc:sldMkLst>
          <pc:docMk/>
          <pc:sldMk cId="4159773633" sldId="258"/>
        </pc:sldMkLst>
      </pc:sldChg>
      <pc:sldChg chg="addSp delSp modSp new mod ord">
        <pc:chgData name="Cecilia Paolini" userId="5f1327291e59a3b7" providerId="LiveId" clId="{764363B6-DDB2-45AC-A3E2-ADC822704BC7}" dt="2022-07-18T21:47:21.760" v="336" actId="1076"/>
        <pc:sldMkLst>
          <pc:docMk/>
          <pc:sldMk cId="1351762004" sldId="259"/>
        </pc:sldMkLst>
        <pc:picChg chg="add del mod">
          <ac:chgData name="Cecilia Paolini" userId="5f1327291e59a3b7" providerId="LiveId" clId="{764363B6-DDB2-45AC-A3E2-ADC822704BC7}" dt="2022-07-18T21:46:55.525" v="329" actId="478"/>
          <ac:picMkLst>
            <pc:docMk/>
            <pc:sldMk cId="1351762004" sldId="259"/>
            <ac:picMk id="3" creationId="{72A5E8F0-EBF5-E4B7-FFF6-94B3AA99F92D}"/>
          </ac:picMkLst>
        </pc:picChg>
        <pc:picChg chg="add mod">
          <ac:chgData name="Cecilia Paolini" userId="5f1327291e59a3b7" providerId="LiveId" clId="{764363B6-DDB2-45AC-A3E2-ADC822704BC7}" dt="2022-07-18T21:47:03.946" v="331" actId="1076"/>
          <ac:picMkLst>
            <pc:docMk/>
            <pc:sldMk cId="1351762004" sldId="259"/>
            <ac:picMk id="5" creationId="{9FFC8A87-DB1D-43DC-EA54-802634C779AE}"/>
          </ac:picMkLst>
        </pc:picChg>
        <pc:picChg chg="add mod">
          <ac:chgData name="Cecilia Paolini" userId="5f1327291e59a3b7" providerId="LiveId" clId="{764363B6-DDB2-45AC-A3E2-ADC822704BC7}" dt="2022-07-18T21:47:21.760" v="336" actId="1076"/>
          <ac:picMkLst>
            <pc:docMk/>
            <pc:sldMk cId="1351762004" sldId="259"/>
            <ac:picMk id="7" creationId="{825803B7-6070-41C2-BBCC-62729C68F1C4}"/>
          </ac:picMkLst>
        </pc:picChg>
      </pc:sldChg>
      <pc:sldChg chg="del">
        <pc:chgData name="Cecilia Paolini" userId="5f1327291e59a3b7" providerId="LiveId" clId="{764363B6-DDB2-45AC-A3E2-ADC822704BC7}" dt="2022-07-18T13:39:58.036" v="33" actId="47"/>
        <pc:sldMkLst>
          <pc:docMk/>
          <pc:sldMk cId="2742194965" sldId="259"/>
        </pc:sldMkLst>
      </pc:sldChg>
      <pc:sldChg chg="del">
        <pc:chgData name="Cecilia Paolini" userId="5f1327291e59a3b7" providerId="LiveId" clId="{764363B6-DDB2-45AC-A3E2-ADC822704BC7}" dt="2022-07-18T13:39:57.183" v="32" actId="47"/>
        <pc:sldMkLst>
          <pc:docMk/>
          <pc:sldMk cId="1032003237" sldId="260"/>
        </pc:sldMkLst>
      </pc:sldChg>
      <pc:sldChg chg="new del ord">
        <pc:chgData name="Cecilia Paolini" userId="5f1327291e59a3b7" providerId="LiveId" clId="{764363B6-DDB2-45AC-A3E2-ADC822704BC7}" dt="2022-07-18T14:17:59.276" v="214" actId="47"/>
        <pc:sldMkLst>
          <pc:docMk/>
          <pc:sldMk cId="3781624759" sldId="260"/>
        </pc:sldMkLst>
      </pc:sldChg>
      <pc:sldChg chg="addSp modSp new mod ord">
        <pc:chgData name="Cecilia Paolini" userId="5f1327291e59a3b7" providerId="LiveId" clId="{764363B6-DDB2-45AC-A3E2-ADC822704BC7}" dt="2022-07-18T14:04:41.210" v="201" actId="1076"/>
        <pc:sldMkLst>
          <pc:docMk/>
          <pc:sldMk cId="43697361" sldId="261"/>
        </pc:sldMkLst>
        <pc:picChg chg="add mod">
          <ac:chgData name="Cecilia Paolini" userId="5f1327291e59a3b7" providerId="LiveId" clId="{764363B6-DDB2-45AC-A3E2-ADC822704BC7}" dt="2022-07-18T14:04:41.210" v="201" actId="1076"/>
          <ac:picMkLst>
            <pc:docMk/>
            <pc:sldMk cId="43697361" sldId="261"/>
            <ac:picMk id="3" creationId="{97232198-991F-19C6-18E6-F04C0C83DDD0}"/>
          </ac:picMkLst>
        </pc:picChg>
        <pc:picChg chg="add mod">
          <ac:chgData name="Cecilia Paolini" userId="5f1327291e59a3b7" providerId="LiveId" clId="{764363B6-DDB2-45AC-A3E2-ADC822704BC7}" dt="2022-07-18T14:04:04.276" v="198" actId="1076"/>
          <ac:picMkLst>
            <pc:docMk/>
            <pc:sldMk cId="43697361" sldId="261"/>
            <ac:picMk id="5" creationId="{6ECA1753-0F70-B20C-8ED2-640DD84D44D0}"/>
          </ac:picMkLst>
        </pc:picChg>
      </pc:sldChg>
      <pc:sldChg chg="del">
        <pc:chgData name="Cecilia Paolini" userId="5f1327291e59a3b7" providerId="LiveId" clId="{764363B6-DDB2-45AC-A3E2-ADC822704BC7}" dt="2022-07-18T13:39:59.245" v="35" actId="47"/>
        <pc:sldMkLst>
          <pc:docMk/>
          <pc:sldMk cId="66001220" sldId="261"/>
        </pc:sldMkLst>
      </pc:sldChg>
      <pc:sldChg chg="addSp modSp new mod">
        <pc:chgData name="Cecilia Paolini" userId="5f1327291e59a3b7" providerId="LiveId" clId="{764363B6-DDB2-45AC-A3E2-ADC822704BC7}" dt="2022-07-18T14:21:07.982" v="231" actId="1076"/>
        <pc:sldMkLst>
          <pc:docMk/>
          <pc:sldMk cId="3728482913" sldId="262"/>
        </pc:sldMkLst>
        <pc:picChg chg="add mod modCrop">
          <ac:chgData name="Cecilia Paolini" userId="5f1327291e59a3b7" providerId="LiveId" clId="{764363B6-DDB2-45AC-A3E2-ADC822704BC7}" dt="2022-07-18T14:21:04.745" v="230" actId="1076"/>
          <ac:picMkLst>
            <pc:docMk/>
            <pc:sldMk cId="3728482913" sldId="262"/>
            <ac:picMk id="2" creationId="{553D237C-02A5-4022-160B-7C32C7840BB9}"/>
          </ac:picMkLst>
        </pc:picChg>
        <pc:picChg chg="add mod modCrop">
          <ac:chgData name="Cecilia Paolini" userId="5f1327291e59a3b7" providerId="LiveId" clId="{764363B6-DDB2-45AC-A3E2-ADC822704BC7}" dt="2022-07-18T14:21:07.982" v="231" actId="1076"/>
          <ac:picMkLst>
            <pc:docMk/>
            <pc:sldMk cId="3728482913" sldId="262"/>
            <ac:picMk id="3" creationId="{FD6AC6F1-9395-1166-8695-398A03B6DA96}"/>
          </ac:picMkLst>
        </pc:picChg>
      </pc:sldChg>
      <pc:sldChg chg="del">
        <pc:chgData name="Cecilia Paolini" userId="5f1327291e59a3b7" providerId="LiveId" clId="{764363B6-DDB2-45AC-A3E2-ADC822704BC7}" dt="2022-07-18T13:39:59.902" v="36" actId="47"/>
        <pc:sldMkLst>
          <pc:docMk/>
          <pc:sldMk cId="4035082502" sldId="262"/>
        </pc:sldMkLst>
      </pc:sldChg>
      <pc:sldChg chg="del">
        <pc:chgData name="Cecilia Paolini" userId="5f1327291e59a3b7" providerId="LiveId" clId="{764363B6-DDB2-45AC-A3E2-ADC822704BC7}" dt="2022-07-18T13:40:00.455" v="37" actId="47"/>
        <pc:sldMkLst>
          <pc:docMk/>
          <pc:sldMk cId="2333187321" sldId="263"/>
        </pc:sldMkLst>
      </pc:sldChg>
      <pc:sldChg chg="addSp delSp modSp new mod setBg">
        <pc:chgData name="Cecilia Paolini" userId="5f1327291e59a3b7" providerId="LiveId" clId="{764363B6-DDB2-45AC-A3E2-ADC822704BC7}" dt="2022-07-18T21:29:45.209" v="284" actId="1076"/>
        <pc:sldMkLst>
          <pc:docMk/>
          <pc:sldMk cId="3795292106" sldId="263"/>
        </pc:sldMkLst>
        <pc:spChg chg="add del">
          <ac:chgData name="Cecilia Paolini" userId="5f1327291e59a3b7" providerId="LiveId" clId="{764363B6-DDB2-45AC-A3E2-ADC822704BC7}" dt="2022-07-18T21:28:33.710" v="266" actId="26606"/>
          <ac:spMkLst>
            <pc:docMk/>
            <pc:sldMk cId="3795292106" sldId="263"/>
            <ac:spMk id="13" creationId="{9527FCEA-6143-4C5E-8C45-8AC9237ADE89}"/>
          </ac:spMkLst>
        </pc:spChg>
        <pc:spChg chg="add del">
          <ac:chgData name="Cecilia Paolini" userId="5f1327291e59a3b7" providerId="LiveId" clId="{764363B6-DDB2-45AC-A3E2-ADC822704BC7}" dt="2022-07-18T21:28:33.710" v="266" actId="26606"/>
          <ac:spMkLst>
            <pc:docMk/>
            <pc:sldMk cId="3795292106" sldId="263"/>
            <ac:spMk id="15" creationId="{1A9F23AD-7A55-49F3-A3EC-743F47F36B0E}"/>
          </ac:spMkLst>
        </pc:spChg>
        <pc:spChg chg="add del">
          <ac:chgData name="Cecilia Paolini" userId="5f1327291e59a3b7" providerId="LiveId" clId="{764363B6-DDB2-45AC-A3E2-ADC822704BC7}" dt="2022-07-18T21:28:33.710" v="266" actId="26606"/>
          <ac:spMkLst>
            <pc:docMk/>
            <pc:sldMk cId="3795292106" sldId="263"/>
            <ac:spMk id="17" creationId="{D7D9F91F-72C9-4DB9-ABD0-A8180D8262D5}"/>
          </ac:spMkLst>
        </pc:spChg>
        <pc:spChg chg="add del">
          <ac:chgData name="Cecilia Paolini" userId="5f1327291e59a3b7" providerId="LiveId" clId="{764363B6-DDB2-45AC-A3E2-ADC822704BC7}" dt="2022-07-18T21:28:33.710" v="266" actId="26606"/>
          <ac:spMkLst>
            <pc:docMk/>
            <pc:sldMk cId="3795292106" sldId="263"/>
            <ac:spMk id="19" creationId="{BE016956-CE9F-4946-8834-A8BC3529D0F6}"/>
          </ac:spMkLst>
        </pc:spChg>
        <pc:spChg chg="add del">
          <ac:chgData name="Cecilia Paolini" userId="5f1327291e59a3b7" providerId="LiveId" clId="{764363B6-DDB2-45AC-A3E2-ADC822704BC7}" dt="2022-07-18T21:28:37.347" v="268" actId="26606"/>
          <ac:spMkLst>
            <pc:docMk/>
            <pc:sldMk cId="3795292106" sldId="263"/>
            <ac:spMk id="21" creationId="{7F23EF37-19EC-4973-A7AF-4BBF68646D7D}"/>
          </ac:spMkLst>
        </pc:spChg>
        <pc:spChg chg="add del">
          <ac:chgData name="Cecilia Paolini" userId="5f1327291e59a3b7" providerId="LiveId" clId="{764363B6-DDB2-45AC-A3E2-ADC822704BC7}" dt="2022-07-18T21:28:41.617" v="270" actId="26606"/>
          <ac:spMkLst>
            <pc:docMk/>
            <pc:sldMk cId="3795292106" sldId="263"/>
            <ac:spMk id="23" creationId="{42A4FC2C-047E-45A5-965D-8E1E3BF09BC6}"/>
          </ac:spMkLst>
        </pc:spChg>
        <pc:spChg chg="add del">
          <ac:chgData name="Cecilia Paolini" userId="5f1327291e59a3b7" providerId="LiveId" clId="{764363B6-DDB2-45AC-A3E2-ADC822704BC7}" dt="2022-07-18T21:28:54.467" v="273" actId="26606"/>
          <ac:spMkLst>
            <pc:docMk/>
            <pc:sldMk cId="3795292106" sldId="263"/>
            <ac:spMk id="25" creationId="{7F23EF37-19EC-4973-A7AF-4BBF68646D7D}"/>
          </ac:spMkLst>
        </pc:spChg>
        <pc:spChg chg="add">
          <ac:chgData name="Cecilia Paolini" userId="5f1327291e59a3b7" providerId="LiveId" clId="{764363B6-DDB2-45AC-A3E2-ADC822704BC7}" dt="2022-07-18T21:28:54.467" v="273" actId="26606"/>
          <ac:spMkLst>
            <pc:docMk/>
            <pc:sldMk cId="3795292106" sldId="263"/>
            <ac:spMk id="30" creationId="{9527FCEA-6143-4C5E-8C45-8AC9237ADE89}"/>
          </ac:spMkLst>
        </pc:spChg>
        <pc:spChg chg="add">
          <ac:chgData name="Cecilia Paolini" userId="5f1327291e59a3b7" providerId="LiveId" clId="{764363B6-DDB2-45AC-A3E2-ADC822704BC7}" dt="2022-07-18T21:28:54.467" v="273" actId="26606"/>
          <ac:spMkLst>
            <pc:docMk/>
            <pc:sldMk cId="3795292106" sldId="263"/>
            <ac:spMk id="32" creationId="{1A9F23AD-7A55-49F3-A3EC-743F47F36B0E}"/>
          </ac:spMkLst>
        </pc:spChg>
        <pc:spChg chg="add">
          <ac:chgData name="Cecilia Paolini" userId="5f1327291e59a3b7" providerId="LiveId" clId="{764363B6-DDB2-45AC-A3E2-ADC822704BC7}" dt="2022-07-18T21:28:54.467" v="273" actId="26606"/>
          <ac:spMkLst>
            <pc:docMk/>
            <pc:sldMk cId="3795292106" sldId="263"/>
            <ac:spMk id="34" creationId="{D7D9F91F-72C9-4DB9-ABD0-A8180D8262D5}"/>
          </ac:spMkLst>
        </pc:spChg>
        <pc:spChg chg="add">
          <ac:chgData name="Cecilia Paolini" userId="5f1327291e59a3b7" providerId="LiveId" clId="{764363B6-DDB2-45AC-A3E2-ADC822704BC7}" dt="2022-07-18T21:28:54.467" v="273" actId="26606"/>
          <ac:spMkLst>
            <pc:docMk/>
            <pc:sldMk cId="3795292106" sldId="263"/>
            <ac:spMk id="36" creationId="{BE016956-CE9F-4946-8834-A8BC3529D0F6}"/>
          </ac:spMkLst>
        </pc:spChg>
        <pc:picChg chg="add mod ord">
          <ac:chgData name="Cecilia Paolini" userId="5f1327291e59a3b7" providerId="LiveId" clId="{764363B6-DDB2-45AC-A3E2-ADC822704BC7}" dt="2022-07-18T21:29:38.708" v="283" actId="1076"/>
          <ac:picMkLst>
            <pc:docMk/>
            <pc:sldMk cId="3795292106" sldId="263"/>
            <ac:picMk id="2" creationId="{71DD5063-4FC4-78FA-BF3B-5A49D3E080CE}"/>
          </ac:picMkLst>
        </pc:picChg>
        <pc:picChg chg="add mod ord">
          <ac:chgData name="Cecilia Paolini" userId="5f1327291e59a3b7" providerId="LiveId" clId="{764363B6-DDB2-45AC-A3E2-ADC822704BC7}" dt="2022-07-18T21:29:45.209" v="284" actId="1076"/>
          <ac:picMkLst>
            <pc:docMk/>
            <pc:sldMk cId="3795292106" sldId="263"/>
            <ac:picMk id="4" creationId="{6B3F7F6F-0EB2-3A81-2225-D44A193957FF}"/>
          </ac:picMkLst>
        </pc:picChg>
        <pc:picChg chg="add del mod">
          <ac:chgData name="Cecilia Paolini" userId="5f1327291e59a3b7" providerId="LiveId" clId="{764363B6-DDB2-45AC-A3E2-ADC822704BC7}" dt="2022-07-18T21:22:20.087" v="247" actId="21"/>
          <ac:picMkLst>
            <pc:docMk/>
            <pc:sldMk cId="3795292106" sldId="263"/>
            <ac:picMk id="6" creationId="{A7C153A6-D160-C558-95AE-FDE8BD8286DC}"/>
          </ac:picMkLst>
        </pc:picChg>
        <pc:picChg chg="add mod ord">
          <ac:chgData name="Cecilia Paolini" userId="5f1327291e59a3b7" providerId="LiveId" clId="{764363B6-DDB2-45AC-A3E2-ADC822704BC7}" dt="2022-07-18T21:29:11.267" v="277" actId="14100"/>
          <ac:picMkLst>
            <pc:docMk/>
            <pc:sldMk cId="3795292106" sldId="263"/>
            <ac:picMk id="8" creationId="{10AD8E25-0063-0B8B-0953-80E01200863E}"/>
          </ac:picMkLst>
        </pc:picChg>
      </pc:sldChg>
      <pc:sldChg chg="del">
        <pc:chgData name="Cecilia Paolini" userId="5f1327291e59a3b7" providerId="LiveId" clId="{764363B6-DDB2-45AC-A3E2-ADC822704BC7}" dt="2022-07-18T13:40:00.934" v="38" actId="47"/>
        <pc:sldMkLst>
          <pc:docMk/>
          <pc:sldMk cId="3141726930" sldId="264"/>
        </pc:sldMkLst>
      </pc:sldChg>
      <pc:sldChg chg="addSp modSp new mod">
        <pc:chgData name="Cecilia Paolini" userId="5f1327291e59a3b7" providerId="LiveId" clId="{764363B6-DDB2-45AC-A3E2-ADC822704BC7}" dt="2022-07-18T21:22:32.278" v="251" actId="1076"/>
        <pc:sldMkLst>
          <pc:docMk/>
          <pc:sldMk cId="3514964949" sldId="264"/>
        </pc:sldMkLst>
        <pc:picChg chg="add mod">
          <ac:chgData name="Cecilia Paolini" userId="5f1327291e59a3b7" providerId="LiveId" clId="{764363B6-DDB2-45AC-A3E2-ADC822704BC7}" dt="2022-07-18T21:22:32.278" v="251" actId="1076"/>
          <ac:picMkLst>
            <pc:docMk/>
            <pc:sldMk cId="3514964949" sldId="264"/>
            <ac:picMk id="2" creationId="{1CF72632-2FC9-3D8E-91F7-F8E30175C5A1}"/>
          </ac:picMkLst>
        </pc:picChg>
      </pc:sldChg>
      <pc:sldChg chg="del">
        <pc:chgData name="Cecilia Paolini" userId="5f1327291e59a3b7" providerId="LiveId" clId="{764363B6-DDB2-45AC-A3E2-ADC822704BC7}" dt="2022-07-18T13:40:01.940" v="39" actId="47"/>
        <pc:sldMkLst>
          <pc:docMk/>
          <pc:sldMk cId="3088342223" sldId="265"/>
        </pc:sldMkLst>
      </pc:sldChg>
      <pc:sldChg chg="addSp modSp new mod ord">
        <pc:chgData name="Cecilia Paolini" userId="5f1327291e59a3b7" providerId="LiveId" clId="{764363B6-DDB2-45AC-A3E2-ADC822704BC7}" dt="2022-07-18T21:35:13.823" v="298"/>
        <pc:sldMkLst>
          <pc:docMk/>
          <pc:sldMk cId="3682957263" sldId="265"/>
        </pc:sldMkLst>
        <pc:picChg chg="add mod">
          <ac:chgData name="Cecilia Paolini" userId="5f1327291e59a3b7" providerId="LiveId" clId="{764363B6-DDB2-45AC-A3E2-ADC822704BC7}" dt="2022-07-18T21:35:08.697" v="296" actId="14100"/>
          <ac:picMkLst>
            <pc:docMk/>
            <pc:sldMk cId="3682957263" sldId="265"/>
            <ac:picMk id="3" creationId="{7C0B2C04-D476-7F53-30F2-F31AE01CED8E}"/>
          </ac:picMkLst>
        </pc:picChg>
      </pc:sldChg>
      <pc:sldChg chg="addSp modSp new mod ord">
        <pc:chgData name="Cecilia Paolini" userId="5f1327291e59a3b7" providerId="LiveId" clId="{764363B6-DDB2-45AC-A3E2-ADC822704BC7}" dt="2022-07-18T21:35:30.432" v="304" actId="14100"/>
        <pc:sldMkLst>
          <pc:docMk/>
          <pc:sldMk cId="2889891282" sldId="266"/>
        </pc:sldMkLst>
        <pc:picChg chg="add mod">
          <ac:chgData name="Cecilia Paolini" userId="5f1327291e59a3b7" providerId="LiveId" clId="{764363B6-DDB2-45AC-A3E2-ADC822704BC7}" dt="2022-07-18T21:35:30.432" v="304" actId="14100"/>
          <ac:picMkLst>
            <pc:docMk/>
            <pc:sldMk cId="2889891282" sldId="266"/>
            <ac:picMk id="3" creationId="{9A36CF0A-FE58-8F29-C04F-CBB351D04DD4}"/>
          </ac:picMkLst>
        </pc:picChg>
      </pc:sldChg>
      <pc:sldChg chg="addSp modSp new mod ord">
        <pc:chgData name="Cecilia Paolini" userId="5f1327291e59a3b7" providerId="LiveId" clId="{764363B6-DDB2-45AC-A3E2-ADC822704BC7}" dt="2022-07-18T21:36:19.041" v="310" actId="14100"/>
        <pc:sldMkLst>
          <pc:docMk/>
          <pc:sldMk cId="253021466" sldId="267"/>
        </pc:sldMkLst>
        <pc:picChg chg="add mod">
          <ac:chgData name="Cecilia Paolini" userId="5f1327291e59a3b7" providerId="LiveId" clId="{764363B6-DDB2-45AC-A3E2-ADC822704BC7}" dt="2022-07-18T21:36:19.041" v="310" actId="14100"/>
          <ac:picMkLst>
            <pc:docMk/>
            <pc:sldMk cId="253021466" sldId="267"/>
            <ac:picMk id="3" creationId="{CA6D34B1-CF39-19A9-A501-28AB3F4CF773}"/>
          </ac:picMkLst>
        </pc:picChg>
      </pc:sldChg>
      <pc:sldChg chg="addSp delSp modSp new mod setBg">
        <pc:chgData name="Cecilia Paolini" userId="5f1327291e59a3b7" providerId="LiveId" clId="{764363B6-DDB2-45AC-A3E2-ADC822704BC7}" dt="2022-07-18T21:37:16.495" v="317" actId="26606"/>
        <pc:sldMkLst>
          <pc:docMk/>
          <pc:sldMk cId="868288167" sldId="268"/>
        </pc:sldMkLst>
        <pc:spChg chg="add del">
          <ac:chgData name="Cecilia Paolini" userId="5f1327291e59a3b7" providerId="LiveId" clId="{764363B6-DDB2-45AC-A3E2-ADC822704BC7}" dt="2022-07-18T21:37:16.495" v="317" actId="26606"/>
          <ac:spMkLst>
            <pc:docMk/>
            <pc:sldMk cId="868288167" sldId="268"/>
            <ac:spMk id="8" creationId="{01D0AF59-99C3-4251-AB9A-C966C6AD4400}"/>
          </ac:spMkLst>
        </pc:spChg>
        <pc:spChg chg="add del">
          <ac:chgData name="Cecilia Paolini" userId="5f1327291e59a3b7" providerId="LiveId" clId="{764363B6-DDB2-45AC-A3E2-ADC822704BC7}" dt="2022-07-18T21:37:16.495" v="317" actId="26606"/>
          <ac:spMkLst>
            <pc:docMk/>
            <pc:sldMk cId="868288167" sldId="268"/>
            <ac:spMk id="10" creationId="{1855405F-37A2-4869-9154-F8BE3BECE6C3}"/>
          </ac:spMkLst>
        </pc:spChg>
        <pc:picChg chg="add mod">
          <ac:chgData name="Cecilia Paolini" userId="5f1327291e59a3b7" providerId="LiveId" clId="{764363B6-DDB2-45AC-A3E2-ADC822704BC7}" dt="2022-07-18T21:37:16.495" v="317" actId="26606"/>
          <ac:picMkLst>
            <pc:docMk/>
            <pc:sldMk cId="868288167" sldId="268"/>
            <ac:picMk id="3" creationId="{961C5DCB-C67E-02F8-44E4-AF73830C14A3}"/>
          </ac:picMkLst>
        </pc:picChg>
      </pc:sldChg>
      <pc:sldChg chg="addSp modSp new mod">
        <pc:chgData name="Cecilia Paolini" userId="5f1327291e59a3b7" providerId="LiveId" clId="{764363B6-DDB2-45AC-A3E2-ADC822704BC7}" dt="2022-07-18T21:41:42.720" v="325" actId="1076"/>
        <pc:sldMkLst>
          <pc:docMk/>
          <pc:sldMk cId="2228157747" sldId="269"/>
        </pc:sldMkLst>
        <pc:picChg chg="add mod">
          <ac:chgData name="Cecilia Paolini" userId="5f1327291e59a3b7" providerId="LiveId" clId="{764363B6-DDB2-45AC-A3E2-ADC822704BC7}" dt="2022-07-18T21:41:42.720" v="325" actId="1076"/>
          <ac:picMkLst>
            <pc:docMk/>
            <pc:sldMk cId="2228157747" sldId="269"/>
            <ac:picMk id="2" creationId="{868A5FBD-8651-C4EA-0E73-67EFEE26F28B}"/>
          </ac:picMkLst>
        </pc:picChg>
        <pc:picChg chg="add mod">
          <ac:chgData name="Cecilia Paolini" userId="5f1327291e59a3b7" providerId="LiveId" clId="{764363B6-DDB2-45AC-A3E2-ADC822704BC7}" dt="2022-07-18T21:41:38.598" v="324" actId="14100"/>
          <ac:picMkLst>
            <pc:docMk/>
            <pc:sldMk cId="2228157747" sldId="269"/>
            <ac:picMk id="3" creationId="{B8302D9C-9FA6-9E45-D7EF-A6578C681273}"/>
          </ac:picMkLst>
        </pc:picChg>
      </pc:sldChg>
      <pc:sldChg chg="addSp modSp new del mod">
        <pc:chgData name="Cecilia Paolini" userId="5f1327291e59a3b7" providerId="LiveId" clId="{764363B6-DDB2-45AC-A3E2-ADC822704BC7}" dt="2022-07-21T04:13:11.883" v="337" actId="47"/>
        <pc:sldMkLst>
          <pc:docMk/>
          <pc:sldMk cId="3292833898" sldId="270"/>
        </pc:sldMkLst>
        <pc:picChg chg="add mod">
          <ac:chgData name="Cecilia Paolini" userId="5f1327291e59a3b7" providerId="LiveId" clId="{764363B6-DDB2-45AC-A3E2-ADC822704BC7}" dt="2022-07-18T21:45:56.139" v="328" actId="962"/>
          <ac:picMkLst>
            <pc:docMk/>
            <pc:sldMk cId="3292833898" sldId="270"/>
            <ac:picMk id="3" creationId="{91501648-6588-01AC-3CBB-DB76BA586364}"/>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945F71-9FEA-D9F5-6354-9244933E583D}"/>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458F7BD3-C064-4BB9-F930-F58A72A6DA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EB6347F7-0E81-73D0-8163-566DF5BD7315}"/>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66B22CE3-9557-981D-A3A3-9F8162BE2A04}"/>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DD58B6A-5819-11FC-7052-C69BE3F709E9}"/>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844374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9709C9-1E88-1D74-D962-8978B3A213B5}"/>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8A470A3-4F76-AB87-35B2-43A8486BB54C}"/>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3087D7C-B51E-6064-236D-DB915D2103B8}"/>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A27C22FC-3A83-69C6-AE76-D54702B38ACF}"/>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93AFBCE-D99C-4C4A-6720-2D904471D8F9}"/>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2418338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2ACFEF57-608E-E051-7790-4B0CC32F853E}"/>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5FF0E90F-C340-91FC-4F96-3B131461C061}"/>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96FBDA93-ECC9-C7D4-C592-9FC8219A4FBB}"/>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291C3C70-ABE1-99F4-3F4C-F0A94FD11AE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EEA20730-5E24-6E0C-35EA-00FFB160F7EB}"/>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37031740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54DF575-5D72-F78B-28FA-40C1FECCF96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B5AADD1-E56B-D077-9118-26ED2A690C68}"/>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A39C5C8C-F791-B3D6-A8BE-58E8213B8A1A}"/>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3338D772-40B4-9EF0-2D2C-DDB0CAE81C5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D56D8875-1A2D-8EC9-9951-9D1852F59BFA}"/>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2899344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F38654D-5DFB-BA22-1C82-49A7A7145C72}"/>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74D9C79C-D8BC-EE89-55B3-CDA17E7972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B03156D3-6E0B-AEC8-84AE-84D0BC535536}"/>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AEE831EC-C0BE-E845-F92F-C92F58AB634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85740FF8-B18D-271B-FC40-DB108087031C}"/>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5824508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01D422-CC7F-8B0D-38BC-3DC1305A5EF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7E7CB66-B462-514E-134C-F3E72AF9D001}"/>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8512F69C-45FC-BC0C-9AE9-FBA1FB9E4753}"/>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7F27BAF5-83A2-A00D-0C7A-8D4899186D71}"/>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6" name="Segnaposto piè di pagina 5">
            <a:extLst>
              <a:ext uri="{FF2B5EF4-FFF2-40B4-BE49-F238E27FC236}">
                <a16:creationId xmlns:a16="http://schemas.microsoft.com/office/drawing/2014/main" id="{43039A1F-3FF1-6C00-4492-2B59E839ABAD}"/>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D4DEE1C-9228-5375-EB5A-96F3C7B9DC1C}"/>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524037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CD7E1B4-1C29-BA7E-89D2-A2C5BDA1E366}"/>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2F82DB3-9032-9AB8-95E8-152F8B1E3A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D52DCAEA-C7A9-1F6D-97E8-490F5B90162A}"/>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BC425493-478B-20F4-8F85-87529A1645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2089391C-CA3F-64AD-2C84-45CB7560B7AD}"/>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A9F6E9F7-99B2-D4B6-5D99-AF3C85E97232}"/>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8" name="Segnaposto piè di pagina 7">
            <a:extLst>
              <a:ext uri="{FF2B5EF4-FFF2-40B4-BE49-F238E27FC236}">
                <a16:creationId xmlns:a16="http://schemas.microsoft.com/office/drawing/2014/main" id="{231155A4-F76D-E161-2792-0EDC99BE0C4E}"/>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7EA5F769-7439-1F35-32BB-3435E583B35E}"/>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7340861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756603C-7547-362A-7A3F-5326B2C30404}"/>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85A3561B-456E-114F-B408-526686101210}"/>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4" name="Segnaposto piè di pagina 3">
            <a:extLst>
              <a:ext uri="{FF2B5EF4-FFF2-40B4-BE49-F238E27FC236}">
                <a16:creationId xmlns:a16="http://schemas.microsoft.com/office/drawing/2014/main" id="{75D5EBD4-B64E-CFBC-E279-9DA1C74DE9E1}"/>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45B4920E-3545-16A3-AF01-19F12035C700}"/>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3308095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572D042C-3997-7FBB-1461-9FC75924E21F}"/>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3" name="Segnaposto piè di pagina 2">
            <a:extLst>
              <a:ext uri="{FF2B5EF4-FFF2-40B4-BE49-F238E27FC236}">
                <a16:creationId xmlns:a16="http://schemas.microsoft.com/office/drawing/2014/main" id="{7210A966-9D07-38CA-7C51-A2EC2F1A5909}"/>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081AC78E-E1C6-1E31-8BC5-413926A18A1E}"/>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1180771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77A051E-E5B5-CD51-06F6-270DDD963C65}"/>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70A798EE-CEA0-0F76-C00F-688E2664C85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6597EE01-B28C-E0ED-4272-2308EA6254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C5279872-E741-E25F-8E88-34937F7A7842}"/>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6" name="Segnaposto piè di pagina 5">
            <a:extLst>
              <a:ext uri="{FF2B5EF4-FFF2-40B4-BE49-F238E27FC236}">
                <a16:creationId xmlns:a16="http://schemas.microsoft.com/office/drawing/2014/main" id="{1A2ADD5F-4F0F-41BF-B760-8682A4D0C6C1}"/>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044D49FC-6EB8-07D3-A72C-1FCC9B069959}"/>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2571050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DE9829E-FECA-C5A3-CDC2-E6EBEB4785B2}"/>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DD1942E4-04F0-C163-7DEA-B8257392EAA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DE74330B-A833-B374-83F2-C36D71732E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27BDBD52-75CA-492B-F0E8-EA6ECFEA1129}"/>
              </a:ext>
            </a:extLst>
          </p:cNvPr>
          <p:cNvSpPr>
            <a:spLocks noGrp="1"/>
          </p:cNvSpPr>
          <p:nvPr>
            <p:ph type="dt" sz="half" idx="10"/>
          </p:nvPr>
        </p:nvSpPr>
        <p:spPr/>
        <p:txBody>
          <a:bodyPr/>
          <a:lstStyle/>
          <a:p>
            <a:fld id="{C90EB02F-4AD8-4734-A02A-7604E010704A}" type="datetimeFigureOut">
              <a:rPr lang="it-IT" smtClean="0"/>
              <a:t>04/08/2023</a:t>
            </a:fld>
            <a:endParaRPr lang="it-IT"/>
          </a:p>
        </p:txBody>
      </p:sp>
      <p:sp>
        <p:nvSpPr>
          <p:cNvPr id="6" name="Segnaposto piè di pagina 5">
            <a:extLst>
              <a:ext uri="{FF2B5EF4-FFF2-40B4-BE49-F238E27FC236}">
                <a16:creationId xmlns:a16="http://schemas.microsoft.com/office/drawing/2014/main" id="{0733491A-4AFA-A7D7-8813-0C6976A4B527}"/>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17B8376C-3F77-D7E6-EEEF-85FAB08CD225}"/>
              </a:ext>
            </a:extLst>
          </p:cNvPr>
          <p:cNvSpPr>
            <a:spLocks noGrp="1"/>
          </p:cNvSpPr>
          <p:nvPr>
            <p:ph type="sldNum" sz="quarter" idx="12"/>
          </p:nvPr>
        </p:nvSpPr>
        <p:spPr/>
        <p:txBody>
          <a:bodyPr/>
          <a:lstStyle/>
          <a:p>
            <a:fld id="{9B48277D-F2E7-429D-B300-C0178CAEFE44}" type="slidenum">
              <a:rPr lang="it-IT" smtClean="0"/>
              <a:t>‹N›</a:t>
            </a:fld>
            <a:endParaRPr lang="it-IT"/>
          </a:p>
        </p:txBody>
      </p:sp>
    </p:spTree>
    <p:extLst>
      <p:ext uri="{BB962C8B-B14F-4D97-AF65-F5344CB8AC3E}">
        <p14:creationId xmlns:p14="http://schemas.microsoft.com/office/powerpoint/2010/main" val="1447720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837C2EFF-17B6-7516-B34E-D381394D68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0569D4E-1A46-0C0B-6F3C-D664174763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3F20C574-A17B-173A-05ED-DB77E31F9E3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0EB02F-4AD8-4734-A02A-7604E010704A}" type="datetimeFigureOut">
              <a:rPr lang="it-IT" smtClean="0"/>
              <a:t>04/08/2023</a:t>
            </a:fld>
            <a:endParaRPr lang="it-IT"/>
          </a:p>
        </p:txBody>
      </p:sp>
      <p:sp>
        <p:nvSpPr>
          <p:cNvPr id="5" name="Segnaposto piè di pagina 4">
            <a:extLst>
              <a:ext uri="{FF2B5EF4-FFF2-40B4-BE49-F238E27FC236}">
                <a16:creationId xmlns:a16="http://schemas.microsoft.com/office/drawing/2014/main" id="{6F278A67-372B-FE5B-DBD7-0DAE87B586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C245E440-68CF-D306-5855-07C1439D87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48277D-F2E7-429D-B300-C0178CAEFE44}" type="slidenum">
              <a:rPr lang="it-IT" smtClean="0"/>
              <a:t>‹N›</a:t>
            </a:fld>
            <a:endParaRPr lang="it-IT"/>
          </a:p>
        </p:txBody>
      </p:sp>
    </p:spTree>
    <p:extLst>
      <p:ext uri="{BB962C8B-B14F-4D97-AF65-F5344CB8AC3E}">
        <p14:creationId xmlns:p14="http://schemas.microsoft.com/office/powerpoint/2010/main" val="1029721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57A8576-6A82-4B04-1860-0BBEA58CD7C8}"/>
              </a:ext>
            </a:extLst>
          </p:cNvPr>
          <p:cNvSpPr>
            <a:spLocks noGrp="1"/>
          </p:cNvSpPr>
          <p:nvPr>
            <p:ph type="ctrTitle"/>
          </p:nvPr>
        </p:nvSpPr>
        <p:spPr>
          <a:xfrm>
            <a:off x="6096000" y="1290953"/>
            <a:ext cx="6096000" cy="3443068"/>
          </a:xfrm>
        </p:spPr>
        <p:txBody>
          <a:bodyPr vert="horz" lIns="91440" tIns="45720" rIns="91440" bIns="45720" rtlCol="0" anchor="b">
            <a:normAutofit/>
          </a:bodyPr>
          <a:lstStyle/>
          <a:p>
            <a:r>
              <a:rPr lang="en-US" sz="2600" kern="1200" dirty="0">
                <a:solidFill>
                  <a:schemeClr val="tx1"/>
                </a:solidFill>
                <a:latin typeface="Times New Roman" panose="02020603050405020304" pitchFamily="18" charset="0"/>
                <a:cs typeface="Times New Roman" panose="02020603050405020304" pitchFamily="18" charset="0"/>
              </a:rPr>
              <a:t>DIAGNOSTICA PER I BENI CULTURALI</a:t>
            </a:r>
            <a:br>
              <a:rPr lang="en-US" sz="2600" kern="1200" dirty="0">
                <a:solidFill>
                  <a:schemeClr val="tx1"/>
                </a:solidFill>
                <a:latin typeface="Times New Roman" panose="02020603050405020304" pitchFamily="18" charset="0"/>
                <a:cs typeface="Times New Roman" panose="02020603050405020304" pitchFamily="18" charset="0"/>
              </a:rPr>
            </a:br>
            <a:br>
              <a:rPr lang="en-US" sz="2600" kern="1200" dirty="0">
                <a:solidFill>
                  <a:schemeClr val="tx1"/>
                </a:solidFill>
                <a:latin typeface="Times New Roman" panose="02020603050405020304" pitchFamily="18" charset="0"/>
                <a:cs typeface="Times New Roman" panose="02020603050405020304" pitchFamily="18" charset="0"/>
              </a:rPr>
            </a:br>
            <a:br>
              <a:rPr lang="en-US" sz="2600" kern="1200" dirty="0">
                <a:solidFill>
                  <a:schemeClr val="tx1"/>
                </a:solidFill>
                <a:latin typeface="Times New Roman" panose="02020603050405020304" pitchFamily="18" charset="0"/>
                <a:cs typeface="Times New Roman" panose="02020603050405020304" pitchFamily="18" charset="0"/>
              </a:rPr>
            </a:br>
            <a:r>
              <a:rPr lang="en-US" sz="2600" kern="1200" dirty="0">
                <a:solidFill>
                  <a:schemeClr val="tx1"/>
                </a:solidFill>
                <a:latin typeface="Times New Roman" panose="02020603050405020304" pitchFamily="18" charset="0"/>
                <a:cs typeface="Times New Roman" panose="02020603050405020304" pitchFamily="18" charset="0"/>
              </a:rPr>
              <a:t>MEDIA, ARTI, CULTURE (LM-65)</a:t>
            </a:r>
            <a:br>
              <a:rPr lang="en-US" sz="2600" kern="1200" dirty="0">
                <a:solidFill>
                  <a:schemeClr val="tx1"/>
                </a:solidFill>
                <a:latin typeface="Times New Roman" panose="02020603050405020304" pitchFamily="18" charset="0"/>
                <a:cs typeface="Times New Roman" panose="02020603050405020304" pitchFamily="18" charset="0"/>
              </a:rPr>
            </a:br>
            <a:br>
              <a:rPr lang="en-US" sz="2600" kern="1200" dirty="0">
                <a:solidFill>
                  <a:schemeClr val="tx1"/>
                </a:solidFill>
                <a:latin typeface="Times New Roman" panose="02020603050405020304" pitchFamily="18" charset="0"/>
                <a:cs typeface="Times New Roman" panose="02020603050405020304" pitchFamily="18" charset="0"/>
              </a:rPr>
            </a:br>
            <a:r>
              <a:rPr lang="en-US" sz="2600" kern="1200" dirty="0" err="1">
                <a:solidFill>
                  <a:schemeClr val="tx1"/>
                </a:solidFill>
                <a:latin typeface="Times New Roman" panose="02020603050405020304" pitchFamily="18" charset="0"/>
                <a:cs typeface="Times New Roman" panose="02020603050405020304" pitchFamily="18" charset="0"/>
              </a:rPr>
              <a:t>Università</a:t>
            </a:r>
            <a:r>
              <a:rPr lang="en-US" sz="2600" kern="1200" dirty="0">
                <a:solidFill>
                  <a:schemeClr val="tx1"/>
                </a:solidFill>
                <a:latin typeface="Times New Roman" panose="02020603050405020304" pitchFamily="18" charset="0"/>
                <a:cs typeface="Times New Roman" panose="02020603050405020304" pitchFamily="18" charset="0"/>
              </a:rPr>
              <a:t> di Teramo</a:t>
            </a:r>
          </a:p>
        </p:txBody>
      </p:sp>
      <p:sp>
        <p:nvSpPr>
          <p:cNvPr id="3" name="Sottotitolo 2">
            <a:extLst>
              <a:ext uri="{FF2B5EF4-FFF2-40B4-BE49-F238E27FC236}">
                <a16:creationId xmlns:a16="http://schemas.microsoft.com/office/drawing/2014/main" id="{FF99F7C7-9135-F3DD-06FF-52960E97AF13}"/>
              </a:ext>
            </a:extLst>
          </p:cNvPr>
          <p:cNvSpPr>
            <a:spLocks noGrp="1"/>
          </p:cNvSpPr>
          <p:nvPr>
            <p:ph type="subTitle" idx="1"/>
          </p:nvPr>
        </p:nvSpPr>
        <p:spPr>
          <a:xfrm>
            <a:off x="194840" y="4462581"/>
            <a:ext cx="4272564" cy="766381"/>
          </a:xfrm>
        </p:spPr>
        <p:txBody>
          <a:bodyPr vert="horz" lIns="91440" tIns="45720" rIns="91440" bIns="45720" rtlCol="0">
            <a:noAutofit/>
          </a:bodyPr>
          <a:lstStyle/>
          <a:p>
            <a:pPr algn="l"/>
            <a:r>
              <a:rPr lang="en-US" sz="2000" kern="1200" dirty="0">
                <a:solidFill>
                  <a:schemeClr val="tx1"/>
                </a:solidFill>
                <a:latin typeface="Times New Roman" panose="02020603050405020304" pitchFamily="18" charset="0"/>
                <a:cs typeface="Times New Roman" panose="02020603050405020304" pitchFamily="18" charset="0"/>
              </a:rPr>
              <a:t>Cecilia Paolini</a:t>
            </a:r>
          </a:p>
          <a:p>
            <a:pPr algn="l"/>
            <a:r>
              <a:rPr lang="en-US" sz="2000" kern="1200" dirty="0" err="1">
                <a:solidFill>
                  <a:schemeClr val="tx1"/>
                </a:solidFill>
                <a:latin typeface="Times New Roman" panose="02020603050405020304" pitchFamily="18" charset="0"/>
                <a:cs typeface="Times New Roman" panose="02020603050405020304" pitchFamily="18" charset="0"/>
              </a:rPr>
              <a:t>Università</a:t>
            </a:r>
            <a:r>
              <a:rPr lang="en-US" sz="2000" kern="1200" dirty="0">
                <a:solidFill>
                  <a:schemeClr val="tx1"/>
                </a:solidFill>
                <a:latin typeface="Times New Roman" panose="02020603050405020304" pitchFamily="18" charset="0"/>
                <a:cs typeface="Times New Roman" panose="02020603050405020304" pitchFamily="18" charset="0"/>
              </a:rPr>
              <a:t> di Teramo</a:t>
            </a:r>
          </a:p>
          <a:p>
            <a:pPr algn="l"/>
            <a:endParaRPr lang="en-US" sz="2000" kern="1200" dirty="0">
              <a:solidFill>
                <a:schemeClr val="tx1"/>
              </a:solidFill>
              <a:latin typeface="Times New Roman" panose="02020603050405020304" pitchFamily="18" charset="0"/>
              <a:cs typeface="Times New Roman" panose="02020603050405020304" pitchFamily="18" charset="0"/>
            </a:endParaRPr>
          </a:p>
          <a:p>
            <a:pPr algn="l"/>
            <a:endParaRPr lang="en-US" sz="2000" kern="1200" dirty="0">
              <a:solidFill>
                <a:schemeClr val="tx1"/>
              </a:solidFill>
              <a:latin typeface="Times New Roman" panose="02020603050405020304" pitchFamily="18" charset="0"/>
              <a:cs typeface="Times New Roman" panose="02020603050405020304" pitchFamily="18" charset="0"/>
            </a:endParaRPr>
          </a:p>
        </p:txBody>
      </p:sp>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7114535"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6" name="CasellaDiTesto 5">
            <a:extLst>
              <a:ext uri="{FF2B5EF4-FFF2-40B4-BE49-F238E27FC236}">
                <a16:creationId xmlns:a16="http://schemas.microsoft.com/office/drawing/2014/main" id="{73D65DFE-B5CC-1CC2-3D3D-2F61A7938C63}"/>
              </a:ext>
            </a:extLst>
          </p:cNvPr>
          <p:cNvSpPr txBox="1"/>
          <p:nvPr/>
        </p:nvSpPr>
        <p:spPr>
          <a:xfrm>
            <a:off x="7400924" y="5450103"/>
            <a:ext cx="4386263" cy="1369606"/>
          </a:xfrm>
          <a:prstGeom prst="rect">
            <a:avLst/>
          </a:prstGeom>
          <a:noFill/>
        </p:spPr>
        <p:txBody>
          <a:bodyPr wrap="square" rtlCol="0">
            <a:spAutoFit/>
          </a:bodyPr>
          <a:lstStyle/>
          <a:p>
            <a:pPr algn="ctr"/>
            <a:endParaRPr lang="en-US" sz="1100" i="1" kern="1200" dirty="0">
              <a:solidFill>
                <a:schemeClr val="tx1"/>
              </a:solidFill>
              <a:latin typeface="Times New Roman" panose="02020603050405020304" pitchFamily="18" charset="0"/>
              <a:cs typeface="Times New Roman" panose="02020603050405020304" pitchFamily="18" charset="0"/>
            </a:endParaRPr>
          </a:p>
          <a:p>
            <a:pPr algn="ctr"/>
            <a:r>
              <a:rPr lang="en-US" sz="2400" i="1" kern="1200">
                <a:solidFill>
                  <a:schemeClr val="tx1"/>
                </a:solidFill>
                <a:latin typeface="Times New Roman" panose="02020603050405020304" pitchFamily="18" charset="0"/>
                <a:cs typeface="Times New Roman" panose="02020603050405020304" pitchFamily="18" charset="0"/>
              </a:rPr>
              <a:t> </a:t>
            </a:r>
            <a:r>
              <a:rPr lang="en-US" sz="2400" i="1">
                <a:latin typeface="Times New Roman" panose="02020603050405020304" pitchFamily="18" charset="0"/>
                <a:cs typeface="Times New Roman" panose="02020603050405020304" pitchFamily="18" charset="0"/>
              </a:rPr>
              <a:t>XXVII</a:t>
            </a:r>
            <a:r>
              <a:rPr lang="en-US" sz="2400" i="1" kern="1200">
                <a:solidFill>
                  <a:schemeClr val="tx1"/>
                </a:solidFill>
                <a:latin typeface="Times New Roman" panose="02020603050405020304" pitchFamily="18" charset="0"/>
                <a:cs typeface="Times New Roman" panose="02020603050405020304" pitchFamily="18" charset="0"/>
              </a:rPr>
              <a:t> </a:t>
            </a:r>
            <a:r>
              <a:rPr lang="en-US" sz="2400" i="1" kern="1200" dirty="0" err="1">
                <a:solidFill>
                  <a:schemeClr val="tx1"/>
                </a:solidFill>
                <a:latin typeface="Times New Roman" panose="02020603050405020304" pitchFamily="18" charset="0"/>
                <a:cs typeface="Times New Roman" panose="02020603050405020304" pitchFamily="18" charset="0"/>
              </a:rPr>
              <a:t>Lezione</a:t>
            </a:r>
            <a:endParaRPr lang="en-US" sz="2400" i="1" kern="1200" dirty="0">
              <a:solidFill>
                <a:schemeClr val="tx1"/>
              </a:solidFill>
              <a:latin typeface="Times New Roman" panose="02020603050405020304" pitchFamily="18" charset="0"/>
              <a:cs typeface="Times New Roman" panose="02020603050405020304" pitchFamily="18" charset="0"/>
            </a:endParaRPr>
          </a:p>
          <a:p>
            <a:pPr algn="ctr"/>
            <a:r>
              <a:rPr lang="en-US" sz="2400" i="1" kern="1200" dirty="0">
                <a:solidFill>
                  <a:schemeClr val="tx1"/>
                </a:solidFill>
                <a:latin typeface="Times New Roman" panose="02020603050405020304" pitchFamily="18" charset="0"/>
                <a:cs typeface="Times New Roman" panose="02020603050405020304" pitchFamily="18" charset="0"/>
              </a:rPr>
              <a:t>XRF E I COLORI</a:t>
            </a:r>
          </a:p>
          <a:p>
            <a:endParaRPr lang="it-IT" sz="2400" dirty="0"/>
          </a:p>
        </p:txBody>
      </p:sp>
    </p:spTree>
    <p:extLst>
      <p:ext uri="{BB962C8B-B14F-4D97-AF65-F5344CB8AC3E}">
        <p14:creationId xmlns:p14="http://schemas.microsoft.com/office/powerpoint/2010/main" val="22880579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5612287"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70E782F6-6269-D9E9-2266-5E71528B1F8D}"/>
              </a:ext>
            </a:extLst>
          </p:cNvPr>
          <p:cNvSpPr txBox="1"/>
          <p:nvPr/>
        </p:nvSpPr>
        <p:spPr>
          <a:xfrm>
            <a:off x="6451788" y="86778"/>
            <a:ext cx="4386263" cy="1000274"/>
          </a:xfrm>
          <a:prstGeom prst="rect">
            <a:avLst/>
          </a:prstGeom>
          <a:noFill/>
        </p:spPr>
        <p:txBody>
          <a:bodyPr wrap="square" rtlCol="0">
            <a:spAutoFit/>
          </a:bodyPr>
          <a:lstStyle/>
          <a:p>
            <a:pPr algn="ctr"/>
            <a:endParaRPr lang="en-US" sz="1100" i="1" kern="1200" dirty="0">
              <a:solidFill>
                <a:schemeClr val="tx1"/>
              </a:solidFill>
              <a:latin typeface="Times New Roman" panose="02020603050405020304" pitchFamily="18" charset="0"/>
              <a:cs typeface="Times New Roman" panose="02020603050405020304" pitchFamily="18" charset="0"/>
            </a:endParaRPr>
          </a:p>
          <a:p>
            <a:pPr algn="ctr"/>
            <a:r>
              <a:rPr lang="en-US" sz="2400" i="1" kern="1200" dirty="0">
                <a:solidFill>
                  <a:schemeClr val="tx1"/>
                </a:solidFill>
                <a:latin typeface="Times New Roman" panose="02020603050405020304" pitchFamily="18" charset="0"/>
                <a:cs typeface="Times New Roman" panose="02020603050405020304" pitchFamily="18" charset="0"/>
              </a:rPr>
              <a:t>XRF E I COLORI</a:t>
            </a:r>
          </a:p>
          <a:p>
            <a:endParaRPr lang="it-IT" sz="2400" dirty="0"/>
          </a:p>
        </p:txBody>
      </p:sp>
      <p:sp>
        <p:nvSpPr>
          <p:cNvPr id="3" name="CasellaDiTesto 2">
            <a:extLst>
              <a:ext uri="{FF2B5EF4-FFF2-40B4-BE49-F238E27FC236}">
                <a16:creationId xmlns:a16="http://schemas.microsoft.com/office/drawing/2014/main" id="{AA9EB771-1207-4DD9-1094-C06A00A4F911}"/>
              </a:ext>
            </a:extLst>
          </p:cNvPr>
          <p:cNvSpPr txBox="1"/>
          <p:nvPr/>
        </p:nvSpPr>
        <p:spPr>
          <a:xfrm>
            <a:off x="7576340" y="5770948"/>
            <a:ext cx="4386263" cy="1369606"/>
          </a:xfrm>
          <a:prstGeom prst="rect">
            <a:avLst/>
          </a:prstGeom>
          <a:noFill/>
        </p:spPr>
        <p:txBody>
          <a:bodyPr wrap="square" rtlCol="0">
            <a:spAutoFit/>
          </a:bodyPr>
          <a:lstStyle/>
          <a:p>
            <a:pPr algn="ctr"/>
            <a:endParaRPr lang="en-US" sz="1100" i="1" kern="1200" dirty="0">
              <a:solidFill>
                <a:schemeClr val="tx1"/>
              </a:solidFill>
              <a:latin typeface="Times New Roman" panose="02020603050405020304" pitchFamily="18" charset="0"/>
              <a:cs typeface="Times New Roman" panose="02020603050405020304" pitchFamily="18" charset="0"/>
            </a:endParaRPr>
          </a:p>
          <a:p>
            <a:pPr algn="ctr"/>
            <a:r>
              <a:rPr lang="en-US" sz="2400" i="1" dirty="0">
                <a:latin typeface="Times New Roman" panose="02020603050405020304" pitchFamily="18" charset="0"/>
                <a:cs typeface="Times New Roman" panose="02020603050405020304" pitchFamily="18" charset="0"/>
              </a:rPr>
              <a:t>PIGMENTI A BASE DI COBALTO</a:t>
            </a:r>
            <a:endParaRPr lang="en-US" sz="2400" i="1" kern="1200" dirty="0">
              <a:solidFill>
                <a:schemeClr val="tx1"/>
              </a:solidFill>
              <a:latin typeface="Times New Roman" panose="02020603050405020304" pitchFamily="18" charset="0"/>
              <a:cs typeface="Times New Roman" panose="02020603050405020304" pitchFamily="18" charset="0"/>
            </a:endParaRPr>
          </a:p>
          <a:p>
            <a:endParaRPr lang="it-IT" sz="2400" dirty="0"/>
          </a:p>
        </p:txBody>
      </p:sp>
      <p:sp>
        <p:nvSpPr>
          <p:cNvPr id="7" name="CasellaDiTesto 6">
            <a:extLst>
              <a:ext uri="{FF2B5EF4-FFF2-40B4-BE49-F238E27FC236}">
                <a16:creationId xmlns:a16="http://schemas.microsoft.com/office/drawing/2014/main" id="{7625C3D1-05D8-F241-6080-9EFFC1349FA2}"/>
              </a:ext>
            </a:extLst>
          </p:cNvPr>
          <p:cNvSpPr txBox="1"/>
          <p:nvPr/>
        </p:nvSpPr>
        <p:spPr>
          <a:xfrm>
            <a:off x="65797" y="1240387"/>
            <a:ext cx="8576015" cy="4431983"/>
          </a:xfrm>
          <a:prstGeom prst="rect">
            <a:avLst/>
          </a:prstGeom>
          <a:noFill/>
        </p:spPr>
        <p:txBody>
          <a:bodyPr wrap="square" rtlCol="0">
            <a:spAutoFit/>
          </a:bodyPr>
          <a:lstStyle/>
          <a:p>
            <a:r>
              <a:rPr lang="it-IT" sz="2200" b="1" dirty="0">
                <a:latin typeface="Times New Roman" panose="02020603050405020304" pitchFamily="18" charset="0"/>
                <a:cs typeface="Times New Roman" panose="02020603050405020304" pitchFamily="18" charset="0"/>
              </a:rPr>
              <a:t>Blu ceruleo</a:t>
            </a:r>
            <a:r>
              <a:rPr lang="it-IT" sz="2200" dirty="0">
                <a:latin typeface="Times New Roman" panose="02020603050405020304" pitchFamily="18" charset="0"/>
                <a:cs typeface="Times New Roman" panose="02020603050405020304" pitchFamily="18" charset="0"/>
              </a:rPr>
              <a:t>: stannato di cobalto, inizio XIX secolo, presenza di stagno. </a:t>
            </a:r>
          </a:p>
          <a:p>
            <a:r>
              <a:rPr lang="it-IT" sz="2200" b="1" dirty="0">
                <a:latin typeface="Times New Roman" panose="02020603050405020304" pitchFamily="18" charset="0"/>
                <a:cs typeface="Times New Roman" panose="02020603050405020304" pitchFamily="18" charset="0"/>
              </a:rPr>
              <a:t>Blu cobalto</a:t>
            </a:r>
            <a:r>
              <a:rPr lang="it-IT" sz="2200" dirty="0">
                <a:latin typeface="Times New Roman" panose="02020603050405020304" pitchFamily="18" charset="0"/>
                <a:cs typeface="Times New Roman" panose="02020603050405020304" pitchFamily="18" charset="0"/>
              </a:rPr>
              <a:t>: alluminato di cobalto, 1802. </a:t>
            </a:r>
          </a:p>
          <a:p>
            <a:r>
              <a:rPr lang="it-IT" sz="2200" b="1" dirty="0">
                <a:latin typeface="Times New Roman" panose="02020603050405020304" pitchFamily="18" charset="0"/>
                <a:cs typeface="Times New Roman" panose="02020603050405020304" pitchFamily="18" charset="0"/>
              </a:rPr>
              <a:t>Azzurro di smalto</a:t>
            </a:r>
            <a:r>
              <a:rPr lang="it-IT" sz="2200" dirty="0">
                <a:latin typeface="Times New Roman" panose="02020603050405020304" pitchFamily="18" charset="0"/>
                <a:cs typeface="Times New Roman" panose="02020603050405020304" pitchFamily="18" charset="0"/>
              </a:rPr>
              <a:t>: usato a partire dal XV secolo. Contiene ossidi di Ca, </a:t>
            </a:r>
            <a:r>
              <a:rPr lang="it-IT" sz="2200" dirty="0" err="1">
                <a:latin typeface="Times New Roman" panose="02020603050405020304" pitchFamily="18" charset="0"/>
                <a:cs typeface="Times New Roman" panose="02020603050405020304" pitchFamily="18" charset="0"/>
              </a:rPr>
              <a:t>Ba</a:t>
            </a:r>
            <a:r>
              <a:rPr lang="it-IT" sz="2200" dirty="0">
                <a:latin typeface="Times New Roman" panose="02020603050405020304" pitchFamily="18" charset="0"/>
                <a:cs typeface="Times New Roman" panose="02020603050405020304" pitchFamily="18" charset="0"/>
              </a:rPr>
              <a:t>, Na, Mg, Ni, Fe, Cu, Al.</a:t>
            </a:r>
          </a:p>
          <a:p>
            <a:r>
              <a:rPr lang="it-IT" sz="2200" b="1" dirty="0">
                <a:latin typeface="Times New Roman" panose="02020603050405020304" pitchFamily="18" charset="0"/>
                <a:cs typeface="Times New Roman" panose="02020603050405020304" pitchFamily="18" charset="0"/>
              </a:rPr>
              <a:t>Giallo di Cobalto</a:t>
            </a:r>
            <a:r>
              <a:rPr lang="it-IT" sz="2200" dirty="0">
                <a:latin typeface="Times New Roman" panose="02020603050405020304" pitchFamily="18" charset="0"/>
                <a:cs typeface="Times New Roman" panose="02020603050405020304" pitchFamily="18" charset="0"/>
              </a:rPr>
              <a:t>: </a:t>
            </a:r>
            <a:r>
              <a:rPr lang="it-IT" sz="2200" dirty="0" err="1">
                <a:latin typeface="Times New Roman" panose="02020603050405020304" pitchFamily="18" charset="0"/>
                <a:cs typeface="Times New Roman" panose="02020603050405020304" pitchFamily="18" charset="0"/>
              </a:rPr>
              <a:t>cobaltonitrito</a:t>
            </a:r>
            <a:r>
              <a:rPr lang="it-IT" sz="2200" dirty="0">
                <a:latin typeface="Times New Roman" panose="02020603050405020304" pitchFamily="18" charset="0"/>
                <a:cs typeface="Times New Roman" panose="02020603050405020304" pitchFamily="18" charset="0"/>
              </a:rPr>
              <a:t> di potassio, 1848, presenza di potassio solo se il pigmento è steso puro, altrimenti il potassio è scarsamente leggibile. </a:t>
            </a:r>
          </a:p>
          <a:p>
            <a:r>
              <a:rPr lang="it-IT" sz="2200" b="1" dirty="0">
                <a:latin typeface="Times New Roman" panose="02020603050405020304" pitchFamily="18" charset="0"/>
                <a:cs typeface="Times New Roman" panose="02020603050405020304" pitchFamily="18" charset="0"/>
              </a:rPr>
              <a:t>Rosso di Cobalto</a:t>
            </a:r>
            <a:r>
              <a:rPr lang="it-IT" sz="2200" dirty="0">
                <a:latin typeface="Times New Roman" panose="02020603050405020304" pitchFamily="18" charset="0"/>
                <a:cs typeface="Times New Roman" panose="02020603050405020304" pitchFamily="18" charset="0"/>
              </a:rPr>
              <a:t>: ossidi di cobalto e magnesio (non identificabile). Fine XIX secolo.</a:t>
            </a:r>
          </a:p>
          <a:p>
            <a:r>
              <a:rPr lang="it-IT" sz="2200" b="1" dirty="0">
                <a:latin typeface="Times New Roman" panose="02020603050405020304" pitchFamily="18" charset="0"/>
                <a:cs typeface="Times New Roman" panose="02020603050405020304" pitchFamily="18" charset="0"/>
              </a:rPr>
              <a:t>Verde di Cobalto</a:t>
            </a:r>
            <a:r>
              <a:rPr lang="it-IT" sz="2200" dirty="0">
                <a:latin typeface="Times New Roman" panose="02020603050405020304" pitchFamily="18" charset="0"/>
                <a:cs typeface="Times New Roman" panose="02020603050405020304" pitchFamily="18" charset="0"/>
              </a:rPr>
              <a:t>: ossidi di cobalto e zinco, metà XIX, presenza di zinco.</a:t>
            </a:r>
          </a:p>
          <a:p>
            <a:r>
              <a:rPr lang="it-IT" sz="2200" dirty="0">
                <a:latin typeface="Times New Roman" panose="02020603050405020304" pitchFamily="18" charset="0"/>
                <a:cs typeface="Times New Roman" panose="02020603050405020304" pitchFamily="18" charset="0"/>
              </a:rPr>
              <a:t>Viola di Cobalto: fosfato o arseniato di cobalto, 1859, presenza di arsenico.  </a:t>
            </a:r>
          </a:p>
          <a:p>
            <a:endParaRPr lang="it-IT" dirty="0"/>
          </a:p>
        </p:txBody>
      </p:sp>
      <p:sp>
        <p:nvSpPr>
          <p:cNvPr id="6" name="CasellaDiTesto 5">
            <a:extLst>
              <a:ext uri="{FF2B5EF4-FFF2-40B4-BE49-F238E27FC236}">
                <a16:creationId xmlns:a16="http://schemas.microsoft.com/office/drawing/2014/main" id="{49CC1A80-EE08-2589-1188-59ECBE0DF9C5}"/>
              </a:ext>
            </a:extLst>
          </p:cNvPr>
          <p:cNvSpPr txBox="1"/>
          <p:nvPr/>
        </p:nvSpPr>
        <p:spPr>
          <a:xfrm>
            <a:off x="8337822" y="1290953"/>
            <a:ext cx="3511028" cy="5109091"/>
          </a:xfrm>
          <a:prstGeom prst="rect">
            <a:avLst/>
          </a:prstGeom>
          <a:noFill/>
        </p:spPr>
        <p:txBody>
          <a:bodyPr wrap="square" rtlCol="0">
            <a:spAutoFit/>
          </a:bodyPr>
          <a:lstStyle/>
          <a:p>
            <a:pPr algn="ctr"/>
            <a:r>
              <a:rPr lang="it-IT" sz="2200" dirty="0">
                <a:latin typeface="Times New Roman" panose="02020603050405020304" pitchFamily="18" charset="0"/>
                <a:cs typeface="Times New Roman" panose="02020603050405020304" pitchFamily="18" charset="0"/>
              </a:rPr>
              <a:t>Blu ceruleo</a:t>
            </a:r>
          </a:p>
          <a:p>
            <a:pPr algn="ctr"/>
            <a:r>
              <a:rPr lang="it-IT" sz="2200" dirty="0">
                <a:latin typeface="Times New Roman" panose="02020603050405020304" pitchFamily="18" charset="0"/>
                <a:cs typeface="Times New Roman" panose="02020603050405020304" pitchFamily="18" charset="0"/>
              </a:rPr>
              <a:t>Blu cobalto</a:t>
            </a:r>
          </a:p>
          <a:p>
            <a:pPr algn="ctr"/>
            <a:r>
              <a:rPr lang="it-IT" sz="2200" dirty="0">
                <a:latin typeface="Times New Roman" panose="02020603050405020304" pitchFamily="18" charset="0"/>
                <a:cs typeface="Times New Roman" panose="02020603050405020304" pitchFamily="18" charset="0"/>
              </a:rPr>
              <a:t>Azzurro di smalto</a:t>
            </a:r>
          </a:p>
          <a:p>
            <a:pPr algn="ctr"/>
            <a:r>
              <a:rPr lang="it-IT" sz="2200" dirty="0">
                <a:latin typeface="Times New Roman" panose="02020603050405020304" pitchFamily="18" charset="0"/>
                <a:cs typeface="Times New Roman" panose="02020603050405020304" pitchFamily="18" charset="0"/>
              </a:rPr>
              <a:t>Giallo di Cobalto</a:t>
            </a:r>
          </a:p>
          <a:p>
            <a:pPr algn="ctr"/>
            <a:r>
              <a:rPr lang="it-IT" sz="2200" dirty="0">
                <a:latin typeface="Times New Roman" panose="02020603050405020304" pitchFamily="18" charset="0"/>
                <a:cs typeface="Times New Roman" panose="02020603050405020304" pitchFamily="18" charset="0"/>
              </a:rPr>
              <a:t>Rosso di Cobalto</a:t>
            </a:r>
          </a:p>
          <a:p>
            <a:pPr algn="ctr"/>
            <a:r>
              <a:rPr lang="it-IT" sz="2200" dirty="0">
                <a:latin typeface="Times New Roman" panose="02020603050405020304" pitchFamily="18" charset="0"/>
                <a:cs typeface="Times New Roman" panose="02020603050405020304" pitchFamily="18" charset="0"/>
              </a:rPr>
              <a:t>Verde di Cobalto</a:t>
            </a:r>
          </a:p>
          <a:p>
            <a:pPr algn="ctr"/>
            <a:r>
              <a:rPr lang="it-IT" sz="2200" dirty="0">
                <a:latin typeface="Times New Roman" panose="02020603050405020304" pitchFamily="18" charset="0"/>
                <a:cs typeface="Times New Roman" panose="02020603050405020304" pitchFamily="18" charset="0"/>
              </a:rPr>
              <a:t>Viola di Cobalto</a:t>
            </a:r>
          </a:p>
          <a:p>
            <a:pPr algn="ctr"/>
            <a:endParaRPr lang="it-IT" sz="2200" dirty="0">
              <a:latin typeface="Times New Roman" panose="02020603050405020304" pitchFamily="18" charset="0"/>
              <a:cs typeface="Times New Roman" panose="02020603050405020304" pitchFamily="18" charset="0"/>
            </a:endParaRPr>
          </a:p>
          <a:p>
            <a:pPr algn="ctr"/>
            <a:r>
              <a:rPr lang="it-IT" sz="2200" dirty="0">
                <a:latin typeface="Times New Roman" panose="02020603050405020304" pitchFamily="18" charset="0"/>
                <a:cs typeface="Times New Roman" panose="02020603050405020304" pitchFamily="18" charset="0"/>
              </a:rPr>
              <a:t>Energia delle righe d’interesse:</a:t>
            </a:r>
          </a:p>
          <a:p>
            <a:pPr algn="ctr"/>
            <a:r>
              <a:rPr lang="it-IT" sz="2200" dirty="0">
                <a:latin typeface="Times New Roman" panose="02020603050405020304" pitchFamily="18" charset="0"/>
                <a:cs typeface="Times New Roman" panose="02020603050405020304" pitchFamily="18" charset="0"/>
              </a:rPr>
              <a:t>Kα: 5.41</a:t>
            </a:r>
          </a:p>
          <a:p>
            <a:pPr algn="ctr"/>
            <a:r>
              <a:rPr lang="it-IT" sz="2200" dirty="0">
                <a:latin typeface="Times New Roman" panose="02020603050405020304" pitchFamily="18" charset="0"/>
                <a:cs typeface="Times New Roman" panose="02020603050405020304" pitchFamily="18" charset="0"/>
              </a:rPr>
              <a:t>K</a:t>
            </a:r>
            <a:r>
              <a:rPr lang="el-GR" sz="2200" dirty="0">
                <a:latin typeface="Times New Roman" panose="02020603050405020304" pitchFamily="18" charset="0"/>
                <a:cs typeface="Times New Roman" panose="02020603050405020304" pitchFamily="18" charset="0"/>
              </a:rPr>
              <a:t>β</a:t>
            </a:r>
            <a:r>
              <a:rPr lang="it-IT" sz="2200" dirty="0">
                <a:latin typeface="Times New Roman" panose="02020603050405020304" pitchFamily="18" charset="0"/>
                <a:cs typeface="Times New Roman" panose="02020603050405020304" pitchFamily="18" charset="0"/>
              </a:rPr>
              <a:t>: 5.95</a:t>
            </a:r>
          </a:p>
          <a:p>
            <a:pPr algn="ctr"/>
            <a:endParaRPr lang="it-IT" sz="2200" dirty="0">
              <a:latin typeface="Times New Roman" panose="02020603050405020304" pitchFamily="18" charset="0"/>
              <a:cs typeface="Times New Roman" panose="02020603050405020304" pitchFamily="18" charset="0"/>
            </a:endParaRPr>
          </a:p>
          <a:p>
            <a:endParaRPr lang="it-IT" sz="2200"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2492374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6300996"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70E782F6-6269-D9E9-2266-5E71528B1F8D}"/>
              </a:ext>
            </a:extLst>
          </p:cNvPr>
          <p:cNvSpPr txBox="1"/>
          <p:nvPr/>
        </p:nvSpPr>
        <p:spPr>
          <a:xfrm>
            <a:off x="6451788" y="86778"/>
            <a:ext cx="4386263" cy="1000274"/>
          </a:xfrm>
          <a:prstGeom prst="rect">
            <a:avLst/>
          </a:prstGeom>
          <a:noFill/>
        </p:spPr>
        <p:txBody>
          <a:bodyPr wrap="square" rtlCol="0">
            <a:spAutoFit/>
          </a:bodyPr>
          <a:lstStyle/>
          <a:p>
            <a:pPr algn="ctr"/>
            <a:endParaRPr lang="en-US" sz="1100" i="1" kern="1200" dirty="0">
              <a:solidFill>
                <a:schemeClr val="tx1"/>
              </a:solidFill>
              <a:latin typeface="Times New Roman" panose="02020603050405020304" pitchFamily="18" charset="0"/>
              <a:cs typeface="Times New Roman" panose="02020603050405020304" pitchFamily="18" charset="0"/>
            </a:endParaRPr>
          </a:p>
          <a:p>
            <a:pPr algn="ctr"/>
            <a:r>
              <a:rPr lang="en-US" sz="2400" i="1" kern="1200" dirty="0">
                <a:solidFill>
                  <a:schemeClr val="tx1"/>
                </a:solidFill>
                <a:latin typeface="Times New Roman" panose="02020603050405020304" pitchFamily="18" charset="0"/>
                <a:cs typeface="Times New Roman" panose="02020603050405020304" pitchFamily="18" charset="0"/>
              </a:rPr>
              <a:t>XRF E I COLORI</a:t>
            </a:r>
          </a:p>
          <a:p>
            <a:endParaRPr lang="it-IT" sz="2400" dirty="0"/>
          </a:p>
        </p:txBody>
      </p:sp>
      <p:sp>
        <p:nvSpPr>
          <p:cNvPr id="3" name="CasellaDiTesto 2">
            <a:extLst>
              <a:ext uri="{FF2B5EF4-FFF2-40B4-BE49-F238E27FC236}">
                <a16:creationId xmlns:a16="http://schemas.microsoft.com/office/drawing/2014/main" id="{AA9EB771-1207-4DD9-1094-C06A00A4F911}"/>
              </a:ext>
            </a:extLst>
          </p:cNvPr>
          <p:cNvSpPr txBox="1"/>
          <p:nvPr/>
        </p:nvSpPr>
        <p:spPr>
          <a:xfrm>
            <a:off x="7576340" y="5770948"/>
            <a:ext cx="4386263" cy="1000274"/>
          </a:xfrm>
          <a:prstGeom prst="rect">
            <a:avLst/>
          </a:prstGeom>
          <a:noFill/>
        </p:spPr>
        <p:txBody>
          <a:bodyPr wrap="square" rtlCol="0">
            <a:spAutoFit/>
          </a:bodyPr>
          <a:lstStyle/>
          <a:p>
            <a:pPr algn="ctr"/>
            <a:endParaRPr lang="en-US" sz="1100" i="1" kern="1200" dirty="0">
              <a:solidFill>
                <a:schemeClr val="tx1"/>
              </a:solidFill>
              <a:latin typeface="Times New Roman" panose="02020603050405020304" pitchFamily="18" charset="0"/>
              <a:cs typeface="Times New Roman" panose="02020603050405020304" pitchFamily="18" charset="0"/>
            </a:endParaRPr>
          </a:p>
          <a:p>
            <a:pPr algn="ctr"/>
            <a:r>
              <a:rPr lang="en-US" sz="2400" i="1" dirty="0">
                <a:latin typeface="Times New Roman" panose="02020603050405020304" pitchFamily="18" charset="0"/>
                <a:cs typeface="Times New Roman" panose="02020603050405020304" pitchFamily="18" charset="0"/>
              </a:rPr>
              <a:t>PIGMENTI A BASE DI CADMIO</a:t>
            </a:r>
            <a:endParaRPr lang="en-US" sz="2400" i="1" kern="1200" dirty="0">
              <a:solidFill>
                <a:schemeClr val="tx1"/>
              </a:solidFill>
              <a:latin typeface="Times New Roman" panose="02020603050405020304" pitchFamily="18" charset="0"/>
              <a:cs typeface="Times New Roman" panose="02020603050405020304" pitchFamily="18" charset="0"/>
            </a:endParaRPr>
          </a:p>
          <a:p>
            <a:endParaRPr lang="it-IT" sz="2400" dirty="0"/>
          </a:p>
        </p:txBody>
      </p:sp>
      <p:sp>
        <p:nvSpPr>
          <p:cNvPr id="7" name="CasellaDiTesto 6">
            <a:extLst>
              <a:ext uri="{FF2B5EF4-FFF2-40B4-BE49-F238E27FC236}">
                <a16:creationId xmlns:a16="http://schemas.microsoft.com/office/drawing/2014/main" id="{7625C3D1-05D8-F241-6080-9EFFC1349FA2}"/>
              </a:ext>
            </a:extLst>
          </p:cNvPr>
          <p:cNvSpPr txBox="1"/>
          <p:nvPr/>
        </p:nvSpPr>
        <p:spPr>
          <a:xfrm>
            <a:off x="154455" y="1482291"/>
            <a:ext cx="5532877" cy="3077766"/>
          </a:xfrm>
          <a:prstGeom prst="rect">
            <a:avLst/>
          </a:prstGeom>
          <a:noFill/>
        </p:spPr>
        <p:txBody>
          <a:bodyPr wrap="square" rtlCol="0">
            <a:spAutoFit/>
          </a:bodyPr>
          <a:lstStyle/>
          <a:p>
            <a:r>
              <a:rPr lang="it-IT" sz="2200" dirty="0">
                <a:latin typeface="Times New Roman" panose="02020603050405020304" pitchFamily="18" charset="0"/>
                <a:cs typeface="Times New Roman" panose="02020603050405020304" pitchFamily="18" charset="0"/>
              </a:rPr>
              <a:t>È legato esclusivamente a pigmenti di origine moderna: la sua individuazione su dipinti antichi indica la presenza di restauri e ridipinture. Il Giallo è stato utilizzato a partire dal primo quarto del XIX secolo; il Rosso è stato scoperto nel 1890 e commercializzato nel 1910. Il Rosso è individuabile attraverso la presenza congiunta di cadmio e selenio. </a:t>
            </a:r>
          </a:p>
          <a:p>
            <a:endParaRPr lang="it-IT" dirty="0"/>
          </a:p>
        </p:txBody>
      </p:sp>
      <p:sp>
        <p:nvSpPr>
          <p:cNvPr id="6" name="CasellaDiTesto 5">
            <a:extLst>
              <a:ext uri="{FF2B5EF4-FFF2-40B4-BE49-F238E27FC236}">
                <a16:creationId xmlns:a16="http://schemas.microsoft.com/office/drawing/2014/main" id="{0C91ABA1-FF9C-394D-9E71-B271C10AFDF7}"/>
              </a:ext>
            </a:extLst>
          </p:cNvPr>
          <p:cNvSpPr txBox="1"/>
          <p:nvPr/>
        </p:nvSpPr>
        <p:spPr>
          <a:xfrm>
            <a:off x="8280750" y="1294454"/>
            <a:ext cx="3511028" cy="4431983"/>
          </a:xfrm>
          <a:prstGeom prst="rect">
            <a:avLst/>
          </a:prstGeom>
          <a:noFill/>
        </p:spPr>
        <p:txBody>
          <a:bodyPr wrap="square" rtlCol="0">
            <a:spAutoFit/>
          </a:bodyPr>
          <a:lstStyle/>
          <a:p>
            <a:pPr algn="ctr"/>
            <a:r>
              <a:rPr lang="it-IT" sz="2200" dirty="0">
                <a:latin typeface="Times New Roman" panose="02020603050405020304" pitchFamily="18" charset="0"/>
                <a:cs typeface="Times New Roman" panose="02020603050405020304" pitchFamily="18" charset="0"/>
              </a:rPr>
              <a:t>Giallo di Cadmio </a:t>
            </a:r>
          </a:p>
          <a:p>
            <a:pPr algn="ctr"/>
            <a:r>
              <a:rPr lang="it-IT" sz="2200" dirty="0">
                <a:latin typeface="Times New Roman" panose="02020603050405020304" pitchFamily="18" charset="0"/>
                <a:cs typeface="Times New Roman" panose="02020603050405020304" pitchFamily="18" charset="0"/>
              </a:rPr>
              <a:t>Rosso di Cadmio</a:t>
            </a:r>
          </a:p>
          <a:p>
            <a:pPr algn="ctr"/>
            <a:endParaRPr lang="it-IT" sz="2200" dirty="0">
              <a:latin typeface="Times New Roman" panose="02020603050405020304" pitchFamily="18" charset="0"/>
              <a:cs typeface="Times New Roman" panose="02020603050405020304" pitchFamily="18" charset="0"/>
            </a:endParaRPr>
          </a:p>
          <a:p>
            <a:pPr algn="ctr"/>
            <a:r>
              <a:rPr lang="it-IT" sz="2200" dirty="0">
                <a:latin typeface="Times New Roman" panose="02020603050405020304" pitchFamily="18" charset="0"/>
                <a:cs typeface="Times New Roman" panose="02020603050405020304" pitchFamily="18" charset="0"/>
              </a:rPr>
              <a:t>Energia delle righe d’interesse:</a:t>
            </a:r>
          </a:p>
          <a:p>
            <a:pPr algn="ctr"/>
            <a:r>
              <a:rPr lang="it-IT" sz="2200" dirty="0">
                <a:latin typeface="Times New Roman" panose="02020603050405020304" pitchFamily="18" charset="0"/>
                <a:cs typeface="Times New Roman" panose="02020603050405020304" pitchFamily="18" charset="0"/>
              </a:rPr>
              <a:t>Kα: 23.08</a:t>
            </a:r>
          </a:p>
          <a:p>
            <a:pPr algn="ctr"/>
            <a:r>
              <a:rPr lang="it-IT" sz="2200" dirty="0">
                <a:latin typeface="Times New Roman" panose="02020603050405020304" pitchFamily="18" charset="0"/>
                <a:cs typeface="Times New Roman" panose="02020603050405020304" pitchFamily="18" charset="0"/>
              </a:rPr>
              <a:t>K</a:t>
            </a:r>
            <a:r>
              <a:rPr lang="el-GR" sz="2200" dirty="0">
                <a:latin typeface="Times New Roman" panose="02020603050405020304" pitchFamily="18" charset="0"/>
                <a:cs typeface="Times New Roman" panose="02020603050405020304" pitchFamily="18" charset="0"/>
              </a:rPr>
              <a:t>β</a:t>
            </a:r>
            <a:r>
              <a:rPr lang="it-IT" sz="2200" dirty="0">
                <a:latin typeface="Times New Roman" panose="02020603050405020304" pitchFamily="18" charset="0"/>
                <a:cs typeface="Times New Roman" panose="02020603050405020304" pitchFamily="18" charset="0"/>
              </a:rPr>
              <a:t>: 26.10</a:t>
            </a:r>
          </a:p>
          <a:p>
            <a:pPr algn="ctr"/>
            <a:r>
              <a:rPr lang="it-IT" sz="2200" dirty="0">
                <a:latin typeface="Times New Roman" panose="02020603050405020304" pitchFamily="18" charset="0"/>
                <a:cs typeface="Times New Roman" panose="02020603050405020304" pitchFamily="18" charset="0"/>
              </a:rPr>
              <a:t>Lα: 3.13</a:t>
            </a:r>
          </a:p>
          <a:p>
            <a:pPr algn="ctr"/>
            <a:r>
              <a:rPr lang="it-IT" sz="2200" dirty="0">
                <a:latin typeface="Times New Roman" panose="02020603050405020304" pitchFamily="18" charset="0"/>
                <a:cs typeface="Times New Roman" panose="02020603050405020304" pitchFamily="18" charset="0"/>
              </a:rPr>
              <a:t>L</a:t>
            </a:r>
            <a:r>
              <a:rPr lang="el-GR" sz="2200" dirty="0">
                <a:latin typeface="Times New Roman" panose="02020603050405020304" pitchFamily="18" charset="0"/>
                <a:cs typeface="Times New Roman" panose="02020603050405020304" pitchFamily="18" charset="0"/>
              </a:rPr>
              <a:t>β</a:t>
            </a:r>
            <a:r>
              <a:rPr lang="it-IT" sz="2200" dirty="0">
                <a:latin typeface="Times New Roman" panose="02020603050405020304" pitchFamily="18" charset="0"/>
                <a:cs typeface="Times New Roman" panose="02020603050405020304" pitchFamily="18" charset="0"/>
              </a:rPr>
              <a:t>: 3.43</a:t>
            </a:r>
          </a:p>
          <a:p>
            <a:pPr algn="ctr"/>
            <a:r>
              <a:rPr lang="it-IT" sz="2200" dirty="0">
                <a:latin typeface="Times New Roman" panose="02020603050405020304" pitchFamily="18" charset="0"/>
                <a:cs typeface="Times New Roman" panose="02020603050405020304" pitchFamily="18" charset="0"/>
              </a:rPr>
              <a:t>L</a:t>
            </a:r>
            <a:r>
              <a:rPr lang="el-GR" sz="2200" dirty="0">
                <a:latin typeface="Times New Roman" panose="02020603050405020304" pitchFamily="18" charset="0"/>
                <a:cs typeface="Times New Roman" panose="02020603050405020304" pitchFamily="18" charset="0"/>
              </a:rPr>
              <a:t>γ</a:t>
            </a:r>
            <a:r>
              <a:rPr lang="it-IT" sz="2200" dirty="0">
                <a:latin typeface="Times New Roman" panose="02020603050405020304" pitchFamily="18" charset="0"/>
                <a:cs typeface="Times New Roman" panose="02020603050405020304" pitchFamily="18" charset="0"/>
              </a:rPr>
              <a:t>: 3.72</a:t>
            </a:r>
          </a:p>
          <a:p>
            <a:pPr algn="ctr"/>
            <a:endParaRPr lang="it-IT" sz="2200" dirty="0">
              <a:latin typeface="Times New Roman" panose="02020603050405020304" pitchFamily="18" charset="0"/>
              <a:cs typeface="Times New Roman" panose="02020603050405020304" pitchFamily="18" charset="0"/>
            </a:endParaRPr>
          </a:p>
          <a:p>
            <a:endParaRPr lang="it-IT" sz="2200"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41058378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6388498"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70E782F6-6269-D9E9-2266-5E71528B1F8D}"/>
              </a:ext>
            </a:extLst>
          </p:cNvPr>
          <p:cNvSpPr txBox="1"/>
          <p:nvPr/>
        </p:nvSpPr>
        <p:spPr>
          <a:xfrm>
            <a:off x="6451788" y="86778"/>
            <a:ext cx="4386263" cy="1000274"/>
          </a:xfrm>
          <a:prstGeom prst="rect">
            <a:avLst/>
          </a:prstGeom>
          <a:noFill/>
        </p:spPr>
        <p:txBody>
          <a:bodyPr wrap="square" rtlCol="0">
            <a:spAutoFit/>
          </a:bodyPr>
          <a:lstStyle/>
          <a:p>
            <a:pPr algn="ctr"/>
            <a:endParaRPr lang="en-US" sz="1100" i="1" kern="1200" dirty="0">
              <a:solidFill>
                <a:schemeClr val="tx1"/>
              </a:solidFill>
              <a:latin typeface="Times New Roman" panose="02020603050405020304" pitchFamily="18" charset="0"/>
              <a:cs typeface="Times New Roman" panose="02020603050405020304" pitchFamily="18" charset="0"/>
            </a:endParaRPr>
          </a:p>
          <a:p>
            <a:pPr algn="ctr"/>
            <a:r>
              <a:rPr lang="en-US" sz="2400" i="1" kern="1200">
                <a:solidFill>
                  <a:schemeClr val="tx1"/>
                </a:solidFill>
                <a:latin typeface="Times New Roman" panose="02020603050405020304" pitchFamily="18" charset="0"/>
                <a:cs typeface="Times New Roman" panose="02020603050405020304" pitchFamily="18" charset="0"/>
              </a:rPr>
              <a:t>XRF E I COLORI</a:t>
            </a:r>
          </a:p>
          <a:p>
            <a:endParaRPr lang="it-IT" sz="2400" dirty="0"/>
          </a:p>
        </p:txBody>
      </p:sp>
      <p:sp>
        <p:nvSpPr>
          <p:cNvPr id="3" name="CasellaDiTesto 2">
            <a:extLst>
              <a:ext uri="{FF2B5EF4-FFF2-40B4-BE49-F238E27FC236}">
                <a16:creationId xmlns:a16="http://schemas.microsoft.com/office/drawing/2014/main" id="{AA9EB771-1207-4DD9-1094-C06A00A4F911}"/>
              </a:ext>
            </a:extLst>
          </p:cNvPr>
          <p:cNvSpPr txBox="1"/>
          <p:nvPr/>
        </p:nvSpPr>
        <p:spPr>
          <a:xfrm>
            <a:off x="7576340" y="5770948"/>
            <a:ext cx="4386263" cy="1000274"/>
          </a:xfrm>
          <a:prstGeom prst="rect">
            <a:avLst/>
          </a:prstGeom>
          <a:noFill/>
        </p:spPr>
        <p:txBody>
          <a:bodyPr wrap="square" rtlCol="0">
            <a:spAutoFit/>
          </a:bodyPr>
          <a:lstStyle/>
          <a:p>
            <a:pPr algn="ctr"/>
            <a:endParaRPr lang="en-US" sz="1100" i="1" kern="1200" dirty="0">
              <a:solidFill>
                <a:schemeClr val="tx1"/>
              </a:solidFill>
              <a:latin typeface="Times New Roman" panose="02020603050405020304" pitchFamily="18" charset="0"/>
              <a:cs typeface="Times New Roman" panose="02020603050405020304" pitchFamily="18" charset="0"/>
            </a:endParaRPr>
          </a:p>
          <a:p>
            <a:pPr algn="ctr"/>
            <a:r>
              <a:rPr lang="en-US" sz="2400" i="1" dirty="0">
                <a:latin typeface="Times New Roman" panose="02020603050405020304" pitchFamily="18" charset="0"/>
                <a:cs typeface="Times New Roman" panose="02020603050405020304" pitchFamily="18" charset="0"/>
              </a:rPr>
              <a:t>PIGMENTI A BASE DI TITANIO</a:t>
            </a:r>
            <a:endParaRPr lang="en-US" sz="2400" i="1" kern="1200" dirty="0">
              <a:solidFill>
                <a:schemeClr val="tx1"/>
              </a:solidFill>
              <a:latin typeface="Times New Roman" panose="02020603050405020304" pitchFamily="18" charset="0"/>
              <a:cs typeface="Times New Roman" panose="02020603050405020304" pitchFamily="18" charset="0"/>
            </a:endParaRPr>
          </a:p>
          <a:p>
            <a:endParaRPr lang="it-IT" sz="2400" dirty="0"/>
          </a:p>
        </p:txBody>
      </p:sp>
      <p:sp>
        <p:nvSpPr>
          <p:cNvPr id="7" name="CasellaDiTesto 6">
            <a:extLst>
              <a:ext uri="{FF2B5EF4-FFF2-40B4-BE49-F238E27FC236}">
                <a16:creationId xmlns:a16="http://schemas.microsoft.com/office/drawing/2014/main" id="{7625C3D1-05D8-F241-6080-9EFFC1349FA2}"/>
              </a:ext>
            </a:extLst>
          </p:cNvPr>
          <p:cNvSpPr txBox="1"/>
          <p:nvPr/>
        </p:nvSpPr>
        <p:spPr>
          <a:xfrm>
            <a:off x="8392" y="1290952"/>
            <a:ext cx="9225801" cy="4431983"/>
          </a:xfrm>
          <a:prstGeom prst="rect">
            <a:avLst/>
          </a:prstGeom>
          <a:noFill/>
        </p:spPr>
        <p:txBody>
          <a:bodyPr wrap="square" rtlCol="0">
            <a:spAutoFit/>
          </a:bodyPr>
          <a:lstStyle/>
          <a:p>
            <a:r>
              <a:rPr lang="it-IT" sz="2200" dirty="0">
                <a:latin typeface="Times New Roman" panose="02020603050405020304" pitchFamily="18" charset="0"/>
                <a:cs typeface="Times New Roman" panose="02020603050405020304" pitchFamily="18" charset="0"/>
              </a:rPr>
              <a:t>È utilizzato formalmente dopo il 1916/1919, anche se sperimentazioni partirono dalla fine del XIX secolo. L’eventuale associazione a elevati contenuti di bario indica che è stato usato con una base di solfato di bario e/o di calcio per ridurre l’assorbimento di olio. Impurezze di titanio sono state determinate con una certa sistematicità in alcune terre e ocra, in particolare quelle di colore tendente al giallo bruno; tale dato è coerente con l’associazione di titanio ad alcuni minerali di ferro. La stessa caratteristica si riscontra in corrispondenza di alcune dorature; anche in questo caso, il titanio è associato a un pigmento a base di ferro (bolo), impiegato negli strati preparatori della doratura.</a:t>
            </a:r>
          </a:p>
          <a:p>
            <a:r>
              <a:rPr lang="it-IT" sz="2200" dirty="0">
                <a:latin typeface="Times New Roman" panose="02020603050405020304" pitchFamily="18" charset="0"/>
                <a:cs typeface="Times New Roman" panose="02020603050405020304" pitchFamily="18" charset="0"/>
              </a:rPr>
              <a:t>Impurezze di titanio, a livello di tracce, come anche di manganese, cromo e nichel, si trovano nella clorite che, insieme alla glauconite e alla </a:t>
            </a:r>
            <a:r>
              <a:rPr lang="it-IT" sz="2200" dirty="0" err="1">
                <a:latin typeface="Times New Roman" panose="02020603050405020304" pitchFamily="18" charset="0"/>
                <a:cs typeface="Times New Roman" panose="02020603050405020304" pitchFamily="18" charset="0"/>
              </a:rPr>
              <a:t>celadonite</a:t>
            </a:r>
            <a:r>
              <a:rPr lang="it-IT" sz="2200" dirty="0">
                <a:latin typeface="Times New Roman" panose="02020603050405020304" pitchFamily="18" charset="0"/>
                <a:cs typeface="Times New Roman" panose="02020603050405020304" pitchFamily="18" charset="0"/>
              </a:rPr>
              <a:t>, interviene nella composizione della Terra Verde. </a:t>
            </a:r>
          </a:p>
          <a:p>
            <a:endParaRPr lang="it-IT" dirty="0"/>
          </a:p>
        </p:txBody>
      </p:sp>
      <p:sp>
        <p:nvSpPr>
          <p:cNvPr id="6" name="CasellaDiTesto 5">
            <a:extLst>
              <a:ext uri="{FF2B5EF4-FFF2-40B4-BE49-F238E27FC236}">
                <a16:creationId xmlns:a16="http://schemas.microsoft.com/office/drawing/2014/main" id="{E00833B7-8A01-B1A7-83B8-12C2A369C007}"/>
              </a:ext>
            </a:extLst>
          </p:cNvPr>
          <p:cNvSpPr txBox="1"/>
          <p:nvPr/>
        </p:nvSpPr>
        <p:spPr>
          <a:xfrm>
            <a:off x="8957583" y="1986061"/>
            <a:ext cx="3511028" cy="3416320"/>
          </a:xfrm>
          <a:prstGeom prst="rect">
            <a:avLst/>
          </a:prstGeom>
          <a:noFill/>
        </p:spPr>
        <p:txBody>
          <a:bodyPr wrap="square" rtlCol="0">
            <a:spAutoFit/>
          </a:bodyPr>
          <a:lstStyle/>
          <a:p>
            <a:pPr algn="ctr"/>
            <a:r>
              <a:rPr lang="it-IT" sz="2200" dirty="0">
                <a:latin typeface="Times New Roman" panose="02020603050405020304" pitchFamily="18" charset="0"/>
                <a:cs typeface="Times New Roman" panose="02020603050405020304" pitchFamily="18" charset="0"/>
              </a:rPr>
              <a:t>Bianco di Titanio</a:t>
            </a:r>
          </a:p>
          <a:p>
            <a:pPr algn="ctr"/>
            <a:endParaRPr lang="it-IT" sz="2200" dirty="0">
              <a:latin typeface="Times New Roman" panose="02020603050405020304" pitchFamily="18" charset="0"/>
              <a:cs typeface="Times New Roman" panose="02020603050405020304" pitchFamily="18" charset="0"/>
            </a:endParaRPr>
          </a:p>
          <a:p>
            <a:pPr algn="ctr"/>
            <a:endParaRPr lang="it-IT" sz="2200" dirty="0">
              <a:latin typeface="Times New Roman" panose="02020603050405020304" pitchFamily="18" charset="0"/>
              <a:cs typeface="Times New Roman" panose="02020603050405020304" pitchFamily="18" charset="0"/>
            </a:endParaRPr>
          </a:p>
          <a:p>
            <a:pPr algn="ctr"/>
            <a:r>
              <a:rPr lang="it-IT" sz="2200" dirty="0">
                <a:latin typeface="Times New Roman" panose="02020603050405020304" pitchFamily="18" charset="0"/>
                <a:cs typeface="Times New Roman" panose="02020603050405020304" pitchFamily="18" charset="0"/>
              </a:rPr>
              <a:t>Energia delle righe d’interesse:</a:t>
            </a:r>
          </a:p>
          <a:p>
            <a:pPr algn="ctr"/>
            <a:r>
              <a:rPr lang="it-IT" sz="2200" dirty="0">
                <a:latin typeface="Times New Roman" panose="02020603050405020304" pitchFamily="18" charset="0"/>
                <a:cs typeface="Times New Roman" panose="02020603050405020304" pitchFamily="18" charset="0"/>
              </a:rPr>
              <a:t>Kα: 4.51</a:t>
            </a:r>
          </a:p>
          <a:p>
            <a:pPr algn="ctr"/>
            <a:r>
              <a:rPr lang="it-IT" sz="2200" dirty="0">
                <a:latin typeface="Times New Roman" panose="02020603050405020304" pitchFamily="18" charset="0"/>
                <a:cs typeface="Times New Roman" panose="02020603050405020304" pitchFamily="18" charset="0"/>
              </a:rPr>
              <a:t>K</a:t>
            </a:r>
            <a:r>
              <a:rPr lang="el-GR" sz="2200" dirty="0">
                <a:latin typeface="Times New Roman" panose="02020603050405020304" pitchFamily="18" charset="0"/>
                <a:cs typeface="Times New Roman" panose="02020603050405020304" pitchFamily="18" charset="0"/>
              </a:rPr>
              <a:t>β</a:t>
            </a:r>
            <a:r>
              <a:rPr lang="it-IT" sz="2200" dirty="0">
                <a:latin typeface="Times New Roman" panose="02020603050405020304" pitchFamily="18" charset="0"/>
                <a:cs typeface="Times New Roman" panose="02020603050405020304" pitchFamily="18" charset="0"/>
              </a:rPr>
              <a:t>: 4.93</a:t>
            </a:r>
          </a:p>
          <a:p>
            <a:pPr algn="ctr"/>
            <a:endParaRPr lang="it-IT" sz="2200" dirty="0">
              <a:latin typeface="Times New Roman" panose="02020603050405020304" pitchFamily="18" charset="0"/>
              <a:cs typeface="Times New Roman" panose="02020603050405020304" pitchFamily="18" charset="0"/>
            </a:endParaRPr>
          </a:p>
          <a:p>
            <a:endParaRPr lang="it-IT" sz="2200"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4219794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6064739"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70E782F6-6269-D9E9-2266-5E71528B1F8D}"/>
              </a:ext>
            </a:extLst>
          </p:cNvPr>
          <p:cNvSpPr txBox="1"/>
          <p:nvPr/>
        </p:nvSpPr>
        <p:spPr>
          <a:xfrm>
            <a:off x="6451788" y="86778"/>
            <a:ext cx="4386263" cy="1000274"/>
          </a:xfrm>
          <a:prstGeom prst="rect">
            <a:avLst/>
          </a:prstGeom>
          <a:noFill/>
        </p:spPr>
        <p:txBody>
          <a:bodyPr wrap="square" rtlCol="0">
            <a:spAutoFit/>
          </a:bodyPr>
          <a:lstStyle/>
          <a:p>
            <a:pPr algn="ctr"/>
            <a:endParaRPr lang="en-US" sz="1100" i="1" kern="1200" dirty="0">
              <a:solidFill>
                <a:schemeClr val="tx1"/>
              </a:solidFill>
              <a:latin typeface="Times New Roman" panose="02020603050405020304" pitchFamily="18" charset="0"/>
              <a:cs typeface="Times New Roman" panose="02020603050405020304" pitchFamily="18" charset="0"/>
            </a:endParaRPr>
          </a:p>
          <a:p>
            <a:pPr algn="ctr"/>
            <a:r>
              <a:rPr lang="en-US" sz="2400" i="1" kern="1200" dirty="0">
                <a:solidFill>
                  <a:schemeClr val="tx1"/>
                </a:solidFill>
                <a:latin typeface="Times New Roman" panose="02020603050405020304" pitchFamily="18" charset="0"/>
                <a:cs typeface="Times New Roman" panose="02020603050405020304" pitchFamily="18" charset="0"/>
              </a:rPr>
              <a:t>XRF E I COLORI</a:t>
            </a:r>
          </a:p>
          <a:p>
            <a:endParaRPr lang="it-IT" sz="2400" dirty="0"/>
          </a:p>
        </p:txBody>
      </p:sp>
      <p:sp>
        <p:nvSpPr>
          <p:cNvPr id="3" name="CasellaDiTesto 2">
            <a:extLst>
              <a:ext uri="{FF2B5EF4-FFF2-40B4-BE49-F238E27FC236}">
                <a16:creationId xmlns:a16="http://schemas.microsoft.com/office/drawing/2014/main" id="{AA9EB771-1207-4DD9-1094-C06A00A4F911}"/>
              </a:ext>
            </a:extLst>
          </p:cNvPr>
          <p:cNvSpPr txBox="1"/>
          <p:nvPr/>
        </p:nvSpPr>
        <p:spPr>
          <a:xfrm>
            <a:off x="7576340" y="5770948"/>
            <a:ext cx="4386263" cy="1000274"/>
          </a:xfrm>
          <a:prstGeom prst="rect">
            <a:avLst/>
          </a:prstGeom>
          <a:noFill/>
        </p:spPr>
        <p:txBody>
          <a:bodyPr wrap="square" rtlCol="0">
            <a:spAutoFit/>
          </a:bodyPr>
          <a:lstStyle/>
          <a:p>
            <a:pPr algn="ctr"/>
            <a:endParaRPr lang="en-US" sz="1100" i="1" kern="1200" dirty="0">
              <a:solidFill>
                <a:schemeClr val="tx1"/>
              </a:solidFill>
              <a:latin typeface="Times New Roman" panose="02020603050405020304" pitchFamily="18" charset="0"/>
              <a:cs typeface="Times New Roman" panose="02020603050405020304" pitchFamily="18" charset="0"/>
            </a:endParaRPr>
          </a:p>
          <a:p>
            <a:pPr algn="ctr"/>
            <a:r>
              <a:rPr lang="en-US" sz="2400" i="1" dirty="0">
                <a:latin typeface="Times New Roman" panose="02020603050405020304" pitchFamily="18" charset="0"/>
                <a:cs typeface="Times New Roman" panose="02020603050405020304" pitchFamily="18" charset="0"/>
              </a:rPr>
              <a:t>PIGMENTI A BASE DI PIOMBO</a:t>
            </a:r>
            <a:endParaRPr lang="en-US" sz="2400" i="1" kern="1200" dirty="0">
              <a:solidFill>
                <a:schemeClr val="tx1"/>
              </a:solidFill>
              <a:latin typeface="Times New Roman" panose="02020603050405020304" pitchFamily="18" charset="0"/>
              <a:cs typeface="Times New Roman" panose="02020603050405020304" pitchFamily="18" charset="0"/>
            </a:endParaRPr>
          </a:p>
          <a:p>
            <a:endParaRPr lang="it-IT" sz="2400" dirty="0"/>
          </a:p>
        </p:txBody>
      </p:sp>
      <p:sp>
        <p:nvSpPr>
          <p:cNvPr id="7" name="CasellaDiTesto 6">
            <a:extLst>
              <a:ext uri="{FF2B5EF4-FFF2-40B4-BE49-F238E27FC236}">
                <a16:creationId xmlns:a16="http://schemas.microsoft.com/office/drawing/2014/main" id="{7625C3D1-05D8-F241-6080-9EFFC1349FA2}"/>
              </a:ext>
            </a:extLst>
          </p:cNvPr>
          <p:cNvSpPr txBox="1"/>
          <p:nvPr/>
        </p:nvSpPr>
        <p:spPr>
          <a:xfrm>
            <a:off x="8328876" y="1488475"/>
            <a:ext cx="3511028" cy="3754874"/>
          </a:xfrm>
          <a:prstGeom prst="rect">
            <a:avLst/>
          </a:prstGeom>
          <a:noFill/>
        </p:spPr>
        <p:txBody>
          <a:bodyPr wrap="square" rtlCol="0">
            <a:spAutoFit/>
          </a:bodyPr>
          <a:lstStyle/>
          <a:p>
            <a:pPr algn="ctr"/>
            <a:r>
              <a:rPr lang="it-IT" sz="2200" dirty="0">
                <a:latin typeface="Times New Roman" panose="02020603050405020304" pitchFamily="18" charset="0"/>
                <a:cs typeface="Times New Roman" panose="02020603050405020304" pitchFamily="18" charset="0"/>
              </a:rPr>
              <a:t>Biacca (Bianco)</a:t>
            </a:r>
          </a:p>
          <a:p>
            <a:pPr algn="ctr"/>
            <a:r>
              <a:rPr lang="it-IT" sz="2200" dirty="0">
                <a:latin typeface="Times New Roman" panose="02020603050405020304" pitchFamily="18" charset="0"/>
                <a:cs typeface="Times New Roman" panose="02020603050405020304" pitchFamily="18" charset="0"/>
              </a:rPr>
              <a:t>Litargirio e Massicot (giallo)</a:t>
            </a:r>
          </a:p>
          <a:p>
            <a:pPr algn="ctr"/>
            <a:r>
              <a:rPr lang="it-IT" sz="2200" dirty="0">
                <a:latin typeface="Times New Roman" panose="02020603050405020304" pitchFamily="18" charset="0"/>
                <a:cs typeface="Times New Roman" panose="02020603050405020304" pitchFamily="18" charset="0"/>
              </a:rPr>
              <a:t>Minio (Rosso)</a:t>
            </a:r>
          </a:p>
          <a:p>
            <a:pPr algn="ctr"/>
            <a:endParaRPr lang="it-IT" sz="2200" dirty="0">
              <a:latin typeface="Times New Roman" panose="02020603050405020304" pitchFamily="18" charset="0"/>
              <a:cs typeface="Times New Roman" panose="02020603050405020304" pitchFamily="18" charset="0"/>
            </a:endParaRPr>
          </a:p>
          <a:p>
            <a:pPr algn="ctr"/>
            <a:r>
              <a:rPr lang="it-IT" sz="2200" dirty="0">
                <a:latin typeface="Times New Roman" panose="02020603050405020304" pitchFamily="18" charset="0"/>
                <a:cs typeface="Times New Roman" panose="02020603050405020304" pitchFamily="18" charset="0"/>
              </a:rPr>
              <a:t>Energia delle righe d’interesse:</a:t>
            </a:r>
          </a:p>
          <a:p>
            <a:pPr algn="ctr"/>
            <a:r>
              <a:rPr lang="it-IT" sz="2200" dirty="0">
                <a:latin typeface="Times New Roman" panose="02020603050405020304" pitchFamily="18" charset="0"/>
                <a:cs typeface="Times New Roman" panose="02020603050405020304" pitchFamily="18" charset="0"/>
              </a:rPr>
              <a:t>Lα: 10.50</a:t>
            </a:r>
          </a:p>
          <a:p>
            <a:pPr algn="ctr"/>
            <a:r>
              <a:rPr lang="it-IT" sz="2200" dirty="0">
                <a:latin typeface="Times New Roman" panose="02020603050405020304" pitchFamily="18" charset="0"/>
                <a:cs typeface="Times New Roman" panose="02020603050405020304" pitchFamily="18" charset="0"/>
              </a:rPr>
              <a:t>L</a:t>
            </a:r>
            <a:r>
              <a:rPr lang="el-GR" sz="2200" dirty="0">
                <a:latin typeface="Times New Roman" panose="02020603050405020304" pitchFamily="18" charset="0"/>
                <a:cs typeface="Times New Roman" panose="02020603050405020304" pitchFamily="18" charset="0"/>
              </a:rPr>
              <a:t>β</a:t>
            </a:r>
            <a:r>
              <a:rPr lang="it-IT" sz="2200" dirty="0">
                <a:latin typeface="Times New Roman" panose="02020603050405020304" pitchFamily="18" charset="0"/>
                <a:cs typeface="Times New Roman" panose="02020603050405020304" pitchFamily="18" charset="0"/>
              </a:rPr>
              <a:t>: 12.62</a:t>
            </a:r>
          </a:p>
          <a:p>
            <a:pPr algn="ctr"/>
            <a:r>
              <a:rPr lang="it-IT" sz="2200" dirty="0">
                <a:latin typeface="Times New Roman" panose="02020603050405020304" pitchFamily="18" charset="0"/>
                <a:cs typeface="Times New Roman" panose="02020603050405020304" pitchFamily="18" charset="0"/>
              </a:rPr>
              <a:t>L</a:t>
            </a:r>
            <a:r>
              <a:rPr lang="el-GR" sz="2200" dirty="0">
                <a:latin typeface="Times New Roman" panose="02020603050405020304" pitchFamily="18" charset="0"/>
                <a:cs typeface="Times New Roman" panose="02020603050405020304" pitchFamily="18" charset="0"/>
              </a:rPr>
              <a:t>γ</a:t>
            </a:r>
            <a:r>
              <a:rPr lang="it-IT" sz="2200" dirty="0">
                <a:latin typeface="Times New Roman" panose="02020603050405020304" pitchFamily="18" charset="0"/>
                <a:cs typeface="Times New Roman" panose="02020603050405020304" pitchFamily="18" charset="0"/>
              </a:rPr>
              <a:t>: 14.76</a:t>
            </a:r>
          </a:p>
          <a:p>
            <a:endParaRPr lang="it-IT" sz="2200" dirty="0">
              <a:latin typeface="Times New Roman" panose="02020603050405020304" pitchFamily="18" charset="0"/>
              <a:cs typeface="Times New Roman" panose="02020603050405020304" pitchFamily="18" charset="0"/>
            </a:endParaRPr>
          </a:p>
          <a:p>
            <a:endParaRPr lang="it-IT" dirty="0"/>
          </a:p>
        </p:txBody>
      </p:sp>
      <p:sp>
        <p:nvSpPr>
          <p:cNvPr id="6" name="CasellaDiTesto 5">
            <a:extLst>
              <a:ext uri="{FF2B5EF4-FFF2-40B4-BE49-F238E27FC236}">
                <a16:creationId xmlns:a16="http://schemas.microsoft.com/office/drawing/2014/main" id="{33EFDAB5-1C47-4281-47CB-837B2A942FCE}"/>
              </a:ext>
            </a:extLst>
          </p:cNvPr>
          <p:cNvSpPr txBox="1"/>
          <p:nvPr/>
        </p:nvSpPr>
        <p:spPr>
          <a:xfrm>
            <a:off x="107892" y="1377730"/>
            <a:ext cx="8537027" cy="3785652"/>
          </a:xfrm>
          <a:prstGeom prst="rect">
            <a:avLst/>
          </a:prstGeom>
          <a:noFill/>
        </p:spPr>
        <p:txBody>
          <a:bodyPr wrap="square" rtlCol="0">
            <a:spAutoFit/>
          </a:bodyPr>
          <a:lstStyle/>
          <a:p>
            <a:r>
              <a:rPr lang="it-IT" sz="2000" dirty="0">
                <a:latin typeface="Times New Roman" panose="02020603050405020304" pitchFamily="18" charset="0"/>
                <a:cs typeface="Times New Roman" panose="02020603050405020304" pitchFamily="18" charset="0"/>
              </a:rPr>
              <a:t>Nei dipinti su tela e tavola la presenza di piombo è sistematica, spesso già a partire dagli strati preparatori. Il pigmento impiegato più frequentemente è la biacca, che come bianco serviva anche a schiarire le campiture a base di altri pigmenti. Per questo motivo è difficile caratterizzare l’impiego di altri pigmenti per il quale il piombo è l’unico elemento determinabile attraverso l’XRF (Litargirio, Massicot e Minio). Per lo stesso motivo non risulta possibile verificare l’esistenza di una correlazione tra piombo e stagno in relazione ai gialli.</a:t>
            </a:r>
          </a:p>
          <a:p>
            <a:r>
              <a:rPr lang="it-IT" sz="2000" dirty="0">
                <a:latin typeface="Times New Roman" panose="02020603050405020304" pitchFamily="18" charset="0"/>
                <a:cs typeface="Times New Roman" panose="02020603050405020304" pitchFamily="18" charset="0"/>
              </a:rPr>
              <a:t>Nello studio di dipinti murali deve essere posta particolare attenzione nella ricerca e nell’identificazione del piombo, anche in piccoli quantitativi, poiché tale presenza è identificativa dell’impiego di stesure a secco; possono costituire un’eccezione i pigmenti gialli quali quelli costituiti da stannati e/o antimoniati di piombo, in quando essi erano compatibili anche con le tecniche dell’affresco. </a:t>
            </a:r>
          </a:p>
        </p:txBody>
      </p:sp>
    </p:spTree>
    <p:extLst>
      <p:ext uri="{BB962C8B-B14F-4D97-AF65-F5344CB8AC3E}">
        <p14:creationId xmlns:p14="http://schemas.microsoft.com/office/powerpoint/2010/main" val="1238252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7211021"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70E782F6-6269-D9E9-2266-5E71528B1F8D}"/>
              </a:ext>
            </a:extLst>
          </p:cNvPr>
          <p:cNvSpPr txBox="1"/>
          <p:nvPr/>
        </p:nvSpPr>
        <p:spPr>
          <a:xfrm>
            <a:off x="6451788" y="86778"/>
            <a:ext cx="4386263" cy="1000274"/>
          </a:xfrm>
          <a:prstGeom prst="rect">
            <a:avLst/>
          </a:prstGeom>
          <a:noFill/>
        </p:spPr>
        <p:txBody>
          <a:bodyPr wrap="square" rtlCol="0">
            <a:spAutoFit/>
          </a:bodyPr>
          <a:lstStyle/>
          <a:p>
            <a:pPr algn="ctr"/>
            <a:endParaRPr lang="en-US" sz="1100" i="1" kern="1200" dirty="0">
              <a:solidFill>
                <a:schemeClr val="tx1"/>
              </a:solidFill>
              <a:latin typeface="Times New Roman" panose="02020603050405020304" pitchFamily="18" charset="0"/>
              <a:cs typeface="Times New Roman" panose="02020603050405020304" pitchFamily="18" charset="0"/>
            </a:endParaRPr>
          </a:p>
          <a:p>
            <a:pPr algn="ctr"/>
            <a:r>
              <a:rPr lang="en-US" sz="2400" i="1" kern="1200" dirty="0">
                <a:solidFill>
                  <a:schemeClr val="tx1"/>
                </a:solidFill>
                <a:latin typeface="Times New Roman" panose="02020603050405020304" pitchFamily="18" charset="0"/>
                <a:cs typeface="Times New Roman" panose="02020603050405020304" pitchFamily="18" charset="0"/>
              </a:rPr>
              <a:t>XRF E I COLORI</a:t>
            </a:r>
          </a:p>
          <a:p>
            <a:endParaRPr lang="it-IT" sz="2400" dirty="0"/>
          </a:p>
        </p:txBody>
      </p:sp>
      <p:sp>
        <p:nvSpPr>
          <p:cNvPr id="3" name="CasellaDiTesto 2">
            <a:extLst>
              <a:ext uri="{FF2B5EF4-FFF2-40B4-BE49-F238E27FC236}">
                <a16:creationId xmlns:a16="http://schemas.microsoft.com/office/drawing/2014/main" id="{AA9EB771-1207-4DD9-1094-C06A00A4F911}"/>
              </a:ext>
            </a:extLst>
          </p:cNvPr>
          <p:cNvSpPr txBox="1"/>
          <p:nvPr/>
        </p:nvSpPr>
        <p:spPr>
          <a:xfrm>
            <a:off x="7576340" y="5770948"/>
            <a:ext cx="4386263" cy="1000274"/>
          </a:xfrm>
          <a:prstGeom prst="rect">
            <a:avLst/>
          </a:prstGeom>
          <a:noFill/>
        </p:spPr>
        <p:txBody>
          <a:bodyPr wrap="square" rtlCol="0">
            <a:spAutoFit/>
          </a:bodyPr>
          <a:lstStyle/>
          <a:p>
            <a:pPr algn="ctr"/>
            <a:endParaRPr lang="en-US" sz="1100" i="1" kern="1200" dirty="0">
              <a:solidFill>
                <a:schemeClr val="tx1"/>
              </a:solidFill>
              <a:latin typeface="Times New Roman" panose="02020603050405020304" pitchFamily="18" charset="0"/>
              <a:cs typeface="Times New Roman" panose="02020603050405020304" pitchFamily="18" charset="0"/>
            </a:endParaRPr>
          </a:p>
          <a:p>
            <a:pPr algn="ctr"/>
            <a:r>
              <a:rPr lang="en-US" sz="2400" i="1" dirty="0">
                <a:latin typeface="Times New Roman" panose="02020603050405020304" pitchFamily="18" charset="0"/>
                <a:cs typeface="Times New Roman" panose="02020603050405020304" pitchFamily="18" charset="0"/>
              </a:rPr>
              <a:t>PIGMENTI A BASE DI FERRO</a:t>
            </a:r>
            <a:endParaRPr lang="en-US" sz="2400" i="1" kern="1200" dirty="0">
              <a:solidFill>
                <a:schemeClr val="tx1"/>
              </a:solidFill>
              <a:latin typeface="Times New Roman" panose="02020603050405020304" pitchFamily="18" charset="0"/>
              <a:cs typeface="Times New Roman" panose="02020603050405020304" pitchFamily="18" charset="0"/>
            </a:endParaRPr>
          </a:p>
          <a:p>
            <a:endParaRPr lang="it-IT" sz="2400" dirty="0"/>
          </a:p>
        </p:txBody>
      </p:sp>
      <p:sp>
        <p:nvSpPr>
          <p:cNvPr id="7" name="CasellaDiTesto 6">
            <a:extLst>
              <a:ext uri="{FF2B5EF4-FFF2-40B4-BE49-F238E27FC236}">
                <a16:creationId xmlns:a16="http://schemas.microsoft.com/office/drawing/2014/main" id="{7625C3D1-05D8-F241-6080-9EFFC1349FA2}"/>
              </a:ext>
            </a:extLst>
          </p:cNvPr>
          <p:cNvSpPr txBox="1"/>
          <p:nvPr/>
        </p:nvSpPr>
        <p:spPr>
          <a:xfrm>
            <a:off x="75703" y="1312032"/>
            <a:ext cx="8425154" cy="4862870"/>
          </a:xfrm>
          <a:prstGeom prst="rect">
            <a:avLst/>
          </a:prstGeom>
          <a:noFill/>
        </p:spPr>
        <p:txBody>
          <a:bodyPr wrap="square" rtlCol="0">
            <a:spAutoFit/>
          </a:bodyPr>
          <a:lstStyle/>
          <a:p>
            <a:r>
              <a:rPr lang="it-IT" dirty="0">
                <a:latin typeface="Times New Roman" panose="02020603050405020304" pitchFamily="18" charset="0"/>
                <a:cs typeface="Times New Roman" panose="02020603050405020304" pitchFamily="18" charset="0"/>
              </a:rPr>
              <a:t>Piccole quantità di composti di ferro si trovano ovunque, in particolare negli intonaci e nella preparazione a gesso e colla dei dipinti su tavola. In contenuti significativi il ferro è presente, come unico elemento pesante, in tutta una serie di pigmenti in uso fin dall’antichità, che quindi non possono essere esattamente individuati con la sola XRF. I colori di Marte fanno parte di un gruppo costituito da pigmenti di origine artificiale. </a:t>
            </a:r>
          </a:p>
          <a:p>
            <a:r>
              <a:rPr lang="it-IT" dirty="0">
                <a:latin typeface="Times New Roman" panose="02020603050405020304" pitchFamily="18" charset="0"/>
                <a:cs typeface="Times New Roman" panose="02020603050405020304" pitchFamily="18" charset="0"/>
              </a:rPr>
              <a:t>Spesso sono determinabili, in associazione a campiture caratterizzate da elevati contenuti di ferro, impurezze di altri elementi, quali titanio, che tuttavia, per la loro genericità non sono utili per operare un’ulteriore discriminazione.</a:t>
            </a:r>
          </a:p>
          <a:p>
            <a:r>
              <a:rPr lang="it-IT" dirty="0">
                <a:latin typeface="Times New Roman" panose="02020603050405020304" pitchFamily="18" charset="0"/>
                <a:cs typeface="Times New Roman" panose="02020603050405020304" pitchFamily="18" charset="0"/>
              </a:rPr>
              <a:t>Per quanto riguarda le impurezze di arsenico, determinate su standard di riferimento realizzati con terra di Siena pura (in quella bruciata sono meglio distinguibili), è impossibile individuare la loro presenza in strati pittorici originali perché in essi i contenuti di piombo, riconducibile alla biacca, sempre presente nei dipinti su tela e tavola, ne impediscono la determinazione a livelli così minimi. </a:t>
            </a:r>
          </a:p>
          <a:p>
            <a:r>
              <a:rPr lang="it-IT" dirty="0">
                <a:latin typeface="Times New Roman" panose="02020603050405020304" pitchFamily="18" charset="0"/>
                <a:cs typeface="Times New Roman" panose="02020603050405020304" pitchFamily="18" charset="0"/>
              </a:rPr>
              <a:t>La Terra d’Ombra è individuabile attraverso il riscontro della presenza congiunta di manganese; mentre per la Terra Verde, si nota la presenza congiunta di cromo e nichel. </a:t>
            </a:r>
          </a:p>
          <a:p>
            <a:endParaRPr lang="it-IT" sz="2200" dirty="0">
              <a:latin typeface="Times New Roman" panose="02020603050405020304" pitchFamily="18" charset="0"/>
              <a:cs typeface="Times New Roman" panose="02020603050405020304" pitchFamily="18" charset="0"/>
            </a:endParaRPr>
          </a:p>
          <a:p>
            <a:endParaRPr lang="it-IT" dirty="0"/>
          </a:p>
        </p:txBody>
      </p:sp>
      <p:sp>
        <p:nvSpPr>
          <p:cNvPr id="6" name="CasellaDiTesto 5">
            <a:extLst>
              <a:ext uri="{FF2B5EF4-FFF2-40B4-BE49-F238E27FC236}">
                <a16:creationId xmlns:a16="http://schemas.microsoft.com/office/drawing/2014/main" id="{B24F8010-6649-CFFF-183C-9CB8F04CF261}"/>
              </a:ext>
            </a:extLst>
          </p:cNvPr>
          <p:cNvSpPr txBox="1"/>
          <p:nvPr/>
        </p:nvSpPr>
        <p:spPr>
          <a:xfrm>
            <a:off x="8293875" y="1482291"/>
            <a:ext cx="3511028" cy="4093428"/>
          </a:xfrm>
          <a:prstGeom prst="rect">
            <a:avLst/>
          </a:prstGeom>
          <a:noFill/>
        </p:spPr>
        <p:txBody>
          <a:bodyPr wrap="square" rtlCol="0">
            <a:spAutoFit/>
          </a:bodyPr>
          <a:lstStyle/>
          <a:p>
            <a:pPr algn="ctr"/>
            <a:r>
              <a:rPr lang="it-IT" sz="2200" dirty="0">
                <a:latin typeface="Times New Roman" panose="02020603050405020304" pitchFamily="18" charset="0"/>
                <a:cs typeface="Times New Roman" panose="02020603050405020304" pitchFamily="18" charset="0"/>
              </a:rPr>
              <a:t>Blu di Prussia</a:t>
            </a:r>
          </a:p>
          <a:p>
            <a:pPr algn="ctr"/>
            <a:r>
              <a:rPr lang="it-IT" sz="2200" dirty="0">
                <a:latin typeface="Times New Roman" panose="02020603050405020304" pitchFamily="18" charset="0"/>
                <a:cs typeface="Times New Roman" panose="02020603050405020304" pitchFamily="18" charset="0"/>
              </a:rPr>
              <a:t>Ocre (giallo, rosso)</a:t>
            </a:r>
          </a:p>
          <a:p>
            <a:pPr algn="ctr"/>
            <a:r>
              <a:rPr lang="it-IT" sz="2200" dirty="0">
                <a:latin typeface="Times New Roman" panose="02020603050405020304" pitchFamily="18" charset="0"/>
                <a:cs typeface="Times New Roman" panose="02020603050405020304" pitchFamily="18" charset="0"/>
              </a:rPr>
              <a:t>Terre (giallo, verde, bruno)</a:t>
            </a:r>
          </a:p>
          <a:p>
            <a:pPr algn="ctr"/>
            <a:r>
              <a:rPr lang="it-IT" sz="2200" dirty="0">
                <a:latin typeface="Times New Roman" panose="02020603050405020304" pitchFamily="18" charset="0"/>
                <a:cs typeface="Times New Roman" panose="02020603050405020304" pitchFamily="18" charset="0"/>
              </a:rPr>
              <a:t>Colori di Marte (giallo, rosso, nero, viola…)</a:t>
            </a:r>
          </a:p>
          <a:p>
            <a:pPr algn="ctr"/>
            <a:endParaRPr lang="it-IT" sz="2200" dirty="0">
              <a:latin typeface="Times New Roman" panose="02020603050405020304" pitchFamily="18" charset="0"/>
              <a:cs typeface="Times New Roman" panose="02020603050405020304" pitchFamily="18" charset="0"/>
            </a:endParaRPr>
          </a:p>
          <a:p>
            <a:pPr algn="ctr"/>
            <a:r>
              <a:rPr lang="it-IT" sz="2200" dirty="0">
                <a:latin typeface="Times New Roman" panose="02020603050405020304" pitchFamily="18" charset="0"/>
                <a:cs typeface="Times New Roman" panose="02020603050405020304" pitchFamily="18" charset="0"/>
              </a:rPr>
              <a:t>Energia delle righe d’interesse:</a:t>
            </a:r>
          </a:p>
          <a:p>
            <a:pPr algn="ctr"/>
            <a:r>
              <a:rPr lang="it-IT" sz="2200" dirty="0">
                <a:latin typeface="Times New Roman" panose="02020603050405020304" pitchFamily="18" charset="0"/>
                <a:cs typeface="Times New Roman" panose="02020603050405020304" pitchFamily="18" charset="0"/>
              </a:rPr>
              <a:t>Kα: 6.40</a:t>
            </a:r>
          </a:p>
          <a:p>
            <a:pPr algn="ctr"/>
            <a:r>
              <a:rPr lang="it-IT" sz="2200" dirty="0">
                <a:latin typeface="Times New Roman" panose="02020603050405020304" pitchFamily="18" charset="0"/>
                <a:cs typeface="Times New Roman" panose="02020603050405020304" pitchFamily="18" charset="0"/>
              </a:rPr>
              <a:t>K</a:t>
            </a:r>
            <a:r>
              <a:rPr lang="el-GR" sz="2200" dirty="0">
                <a:latin typeface="Times New Roman" panose="02020603050405020304" pitchFamily="18" charset="0"/>
                <a:cs typeface="Times New Roman" panose="02020603050405020304" pitchFamily="18" charset="0"/>
              </a:rPr>
              <a:t>β</a:t>
            </a:r>
            <a:r>
              <a:rPr lang="it-IT" sz="2200" dirty="0">
                <a:latin typeface="Times New Roman" panose="02020603050405020304" pitchFamily="18" charset="0"/>
                <a:cs typeface="Times New Roman" panose="02020603050405020304" pitchFamily="18" charset="0"/>
              </a:rPr>
              <a:t>: 7.06</a:t>
            </a:r>
          </a:p>
          <a:p>
            <a:endParaRPr lang="it-IT" sz="2200"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21066614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5959737"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70E782F6-6269-D9E9-2266-5E71528B1F8D}"/>
              </a:ext>
            </a:extLst>
          </p:cNvPr>
          <p:cNvSpPr txBox="1"/>
          <p:nvPr/>
        </p:nvSpPr>
        <p:spPr>
          <a:xfrm>
            <a:off x="6451788" y="86778"/>
            <a:ext cx="4386263" cy="1000274"/>
          </a:xfrm>
          <a:prstGeom prst="rect">
            <a:avLst/>
          </a:prstGeom>
          <a:noFill/>
        </p:spPr>
        <p:txBody>
          <a:bodyPr wrap="square" rtlCol="0">
            <a:spAutoFit/>
          </a:bodyPr>
          <a:lstStyle/>
          <a:p>
            <a:pPr algn="ctr"/>
            <a:endParaRPr lang="en-US" sz="1100" i="1" kern="1200" dirty="0">
              <a:solidFill>
                <a:schemeClr val="tx1"/>
              </a:solidFill>
              <a:latin typeface="Times New Roman" panose="02020603050405020304" pitchFamily="18" charset="0"/>
              <a:cs typeface="Times New Roman" panose="02020603050405020304" pitchFamily="18" charset="0"/>
            </a:endParaRPr>
          </a:p>
          <a:p>
            <a:pPr algn="ctr"/>
            <a:r>
              <a:rPr lang="en-US" sz="2400" i="1" kern="1200" dirty="0">
                <a:solidFill>
                  <a:schemeClr val="tx1"/>
                </a:solidFill>
                <a:latin typeface="Times New Roman" panose="02020603050405020304" pitchFamily="18" charset="0"/>
                <a:cs typeface="Times New Roman" panose="02020603050405020304" pitchFamily="18" charset="0"/>
              </a:rPr>
              <a:t>XRF E I COLORI</a:t>
            </a:r>
          </a:p>
          <a:p>
            <a:endParaRPr lang="it-IT" sz="2400" dirty="0"/>
          </a:p>
        </p:txBody>
      </p:sp>
      <p:sp>
        <p:nvSpPr>
          <p:cNvPr id="3" name="CasellaDiTesto 2">
            <a:extLst>
              <a:ext uri="{FF2B5EF4-FFF2-40B4-BE49-F238E27FC236}">
                <a16:creationId xmlns:a16="http://schemas.microsoft.com/office/drawing/2014/main" id="{AA9EB771-1207-4DD9-1094-C06A00A4F911}"/>
              </a:ext>
            </a:extLst>
          </p:cNvPr>
          <p:cNvSpPr txBox="1"/>
          <p:nvPr/>
        </p:nvSpPr>
        <p:spPr>
          <a:xfrm>
            <a:off x="7576340" y="5770948"/>
            <a:ext cx="4386263" cy="1369606"/>
          </a:xfrm>
          <a:prstGeom prst="rect">
            <a:avLst/>
          </a:prstGeom>
          <a:noFill/>
        </p:spPr>
        <p:txBody>
          <a:bodyPr wrap="square" rtlCol="0">
            <a:spAutoFit/>
          </a:bodyPr>
          <a:lstStyle/>
          <a:p>
            <a:pPr algn="ctr"/>
            <a:endParaRPr lang="en-US" sz="1100" i="1" kern="1200" dirty="0">
              <a:solidFill>
                <a:schemeClr val="tx1"/>
              </a:solidFill>
              <a:latin typeface="Times New Roman" panose="02020603050405020304" pitchFamily="18" charset="0"/>
              <a:cs typeface="Times New Roman" panose="02020603050405020304" pitchFamily="18" charset="0"/>
            </a:endParaRPr>
          </a:p>
          <a:p>
            <a:pPr algn="ctr"/>
            <a:r>
              <a:rPr lang="en-US" sz="2400" i="1" dirty="0">
                <a:latin typeface="Times New Roman" panose="02020603050405020304" pitchFamily="18" charset="0"/>
                <a:cs typeface="Times New Roman" panose="02020603050405020304" pitchFamily="18" charset="0"/>
              </a:rPr>
              <a:t>PIGMENTI A BASE DI MERCURIO</a:t>
            </a:r>
            <a:endParaRPr lang="en-US" sz="2400" i="1" kern="1200" dirty="0">
              <a:solidFill>
                <a:schemeClr val="tx1"/>
              </a:solidFill>
              <a:latin typeface="Times New Roman" panose="02020603050405020304" pitchFamily="18" charset="0"/>
              <a:cs typeface="Times New Roman" panose="02020603050405020304" pitchFamily="18" charset="0"/>
            </a:endParaRPr>
          </a:p>
          <a:p>
            <a:endParaRPr lang="it-IT" sz="2400" dirty="0"/>
          </a:p>
        </p:txBody>
      </p:sp>
      <p:sp>
        <p:nvSpPr>
          <p:cNvPr id="7" name="CasellaDiTesto 6">
            <a:extLst>
              <a:ext uri="{FF2B5EF4-FFF2-40B4-BE49-F238E27FC236}">
                <a16:creationId xmlns:a16="http://schemas.microsoft.com/office/drawing/2014/main" id="{7625C3D1-05D8-F241-6080-9EFFC1349FA2}"/>
              </a:ext>
            </a:extLst>
          </p:cNvPr>
          <p:cNvSpPr txBox="1"/>
          <p:nvPr/>
        </p:nvSpPr>
        <p:spPr>
          <a:xfrm>
            <a:off x="96227" y="1328943"/>
            <a:ext cx="8197648" cy="4431983"/>
          </a:xfrm>
          <a:prstGeom prst="rect">
            <a:avLst/>
          </a:prstGeom>
          <a:noFill/>
        </p:spPr>
        <p:txBody>
          <a:bodyPr wrap="square" rtlCol="0">
            <a:spAutoFit/>
          </a:bodyPr>
          <a:lstStyle/>
          <a:p>
            <a:r>
              <a:rPr lang="it-IT" sz="2200">
                <a:latin typeface="Times New Roman" panose="02020603050405020304" pitchFamily="18" charset="0"/>
                <a:cs typeface="Times New Roman" panose="02020603050405020304" pitchFamily="18" charset="0"/>
              </a:rPr>
              <a:t>Solfuro </a:t>
            </a:r>
            <a:r>
              <a:rPr lang="it-IT" sz="2200" dirty="0">
                <a:latin typeface="Times New Roman" panose="02020603050405020304" pitchFamily="18" charset="0"/>
                <a:cs typeface="Times New Roman" panose="02020603050405020304" pitchFamily="18" charset="0"/>
              </a:rPr>
              <a:t>di mercurio rosso; le misure di fluorescenza non permettono di stabilire se il pigmento sia di origine minerale (cinabro) o artificiale (vermiglione). La possibilità di determinare impurezze associate al mercurio, quali zinco, cadmio e bario, potrebbe essere utile per stabilirne l’origine naturale. </a:t>
            </a:r>
          </a:p>
          <a:p>
            <a:r>
              <a:rPr lang="it-IT" sz="2200" dirty="0">
                <a:latin typeface="Times New Roman" panose="02020603050405020304" pitchFamily="18" charset="0"/>
                <a:cs typeface="Times New Roman" panose="02020603050405020304" pitchFamily="18" charset="0"/>
              </a:rPr>
              <a:t>La presenza di mercurio può essere indicativa anche dell’oro musivo (solfuro di stagno) in quanto l’elemento era impiegato in amalgama con lo stagno per la produzione del pigmento. </a:t>
            </a:r>
          </a:p>
          <a:p>
            <a:r>
              <a:rPr lang="it-IT" sz="2200" dirty="0">
                <a:latin typeface="Times New Roman" panose="02020603050405020304" pitchFamily="18" charset="0"/>
                <a:cs typeface="Times New Roman" panose="02020603050405020304" pitchFamily="18" charset="0"/>
              </a:rPr>
              <a:t>Su alcuni dipinti medievali eventuali elementi decorativi costituiti in metallo dorato, quali per esempio castoni, lamine, cornici… possono essere caratterizzati dalla presenza di mercurio, in questo caso dovuta alla tecnica di doratura del metallo con amalgama di </a:t>
            </a:r>
            <a:r>
              <a:rPr lang="it-IT" sz="2200" dirty="0" err="1">
                <a:latin typeface="Times New Roman" panose="02020603050405020304" pitchFamily="18" charset="0"/>
                <a:cs typeface="Times New Roman" panose="02020603050405020304" pitchFamily="18" charset="0"/>
              </a:rPr>
              <a:t>Au</a:t>
            </a:r>
            <a:r>
              <a:rPr lang="it-IT" sz="2200" dirty="0">
                <a:latin typeface="Times New Roman" panose="02020603050405020304" pitchFamily="18" charset="0"/>
                <a:cs typeface="Times New Roman" panose="02020603050405020304" pitchFamily="18" charset="0"/>
              </a:rPr>
              <a:t>/Hg.</a:t>
            </a:r>
          </a:p>
          <a:p>
            <a:endParaRPr lang="it-IT" dirty="0"/>
          </a:p>
        </p:txBody>
      </p:sp>
      <p:sp>
        <p:nvSpPr>
          <p:cNvPr id="6" name="CasellaDiTesto 5">
            <a:extLst>
              <a:ext uri="{FF2B5EF4-FFF2-40B4-BE49-F238E27FC236}">
                <a16:creationId xmlns:a16="http://schemas.microsoft.com/office/drawing/2014/main" id="{F1880F5A-0BC8-2F8D-4B2E-2C3BFBECE3F3}"/>
              </a:ext>
            </a:extLst>
          </p:cNvPr>
          <p:cNvSpPr txBox="1"/>
          <p:nvPr/>
        </p:nvSpPr>
        <p:spPr>
          <a:xfrm>
            <a:off x="8293875" y="1482291"/>
            <a:ext cx="3511028" cy="3416320"/>
          </a:xfrm>
          <a:prstGeom prst="rect">
            <a:avLst/>
          </a:prstGeom>
          <a:noFill/>
        </p:spPr>
        <p:txBody>
          <a:bodyPr wrap="square" rtlCol="0">
            <a:spAutoFit/>
          </a:bodyPr>
          <a:lstStyle/>
          <a:p>
            <a:pPr algn="ctr"/>
            <a:r>
              <a:rPr lang="it-IT" sz="2200" dirty="0">
                <a:latin typeface="Times New Roman" panose="02020603050405020304" pitchFamily="18" charset="0"/>
                <a:cs typeface="Times New Roman" panose="02020603050405020304" pitchFamily="18" charset="0"/>
              </a:rPr>
              <a:t>Cinabro e Vermiglione (rosso)</a:t>
            </a:r>
          </a:p>
          <a:p>
            <a:pPr algn="ctr"/>
            <a:endParaRPr lang="it-IT" sz="2200" dirty="0">
              <a:latin typeface="Times New Roman" panose="02020603050405020304" pitchFamily="18" charset="0"/>
              <a:cs typeface="Times New Roman" panose="02020603050405020304" pitchFamily="18" charset="0"/>
            </a:endParaRPr>
          </a:p>
          <a:p>
            <a:pPr algn="ctr"/>
            <a:r>
              <a:rPr lang="it-IT" sz="2200" dirty="0">
                <a:latin typeface="Times New Roman" panose="02020603050405020304" pitchFamily="18" charset="0"/>
                <a:cs typeface="Times New Roman" panose="02020603050405020304" pitchFamily="18" charset="0"/>
              </a:rPr>
              <a:t>Energia delle righe d’interesse:</a:t>
            </a:r>
          </a:p>
          <a:p>
            <a:pPr algn="ctr"/>
            <a:r>
              <a:rPr lang="it-IT" sz="2200" dirty="0">
                <a:latin typeface="Times New Roman" panose="02020603050405020304" pitchFamily="18" charset="0"/>
                <a:cs typeface="Times New Roman" panose="02020603050405020304" pitchFamily="18" charset="0"/>
              </a:rPr>
              <a:t>Lα: 9.95</a:t>
            </a:r>
          </a:p>
          <a:p>
            <a:pPr algn="ctr"/>
            <a:r>
              <a:rPr lang="it-IT" sz="2200" dirty="0">
                <a:latin typeface="Times New Roman" panose="02020603050405020304" pitchFamily="18" charset="0"/>
                <a:cs typeface="Times New Roman" panose="02020603050405020304" pitchFamily="18" charset="0"/>
              </a:rPr>
              <a:t>L</a:t>
            </a:r>
            <a:r>
              <a:rPr lang="el-GR" sz="2200" dirty="0">
                <a:latin typeface="Times New Roman" panose="02020603050405020304" pitchFamily="18" charset="0"/>
                <a:cs typeface="Times New Roman" panose="02020603050405020304" pitchFamily="18" charset="0"/>
              </a:rPr>
              <a:t>β</a:t>
            </a:r>
            <a:r>
              <a:rPr lang="it-IT" sz="2200" dirty="0">
                <a:latin typeface="Times New Roman" panose="02020603050405020304" pitchFamily="18" charset="0"/>
                <a:cs typeface="Times New Roman" panose="02020603050405020304" pitchFamily="18" charset="0"/>
              </a:rPr>
              <a:t>: 11.87</a:t>
            </a:r>
          </a:p>
          <a:p>
            <a:pPr algn="ctr"/>
            <a:r>
              <a:rPr lang="it-IT" sz="2200" dirty="0">
                <a:latin typeface="Times New Roman" panose="02020603050405020304" pitchFamily="18" charset="0"/>
                <a:cs typeface="Times New Roman" panose="02020603050405020304" pitchFamily="18" charset="0"/>
              </a:rPr>
              <a:t>L</a:t>
            </a:r>
            <a:r>
              <a:rPr lang="el-GR" sz="2200" dirty="0">
                <a:latin typeface="Times New Roman" panose="02020603050405020304" pitchFamily="18" charset="0"/>
                <a:cs typeface="Times New Roman" panose="02020603050405020304" pitchFamily="18" charset="0"/>
              </a:rPr>
              <a:t>γ</a:t>
            </a:r>
            <a:r>
              <a:rPr lang="it-IT" sz="2200" dirty="0">
                <a:latin typeface="Times New Roman" panose="02020603050405020304" pitchFamily="18" charset="0"/>
                <a:cs typeface="Times New Roman" panose="02020603050405020304" pitchFamily="18" charset="0"/>
              </a:rPr>
              <a:t>: 13.83</a:t>
            </a:r>
          </a:p>
          <a:p>
            <a:endParaRPr lang="it-IT" sz="2200"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22828769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5049712"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70E782F6-6269-D9E9-2266-5E71528B1F8D}"/>
              </a:ext>
            </a:extLst>
          </p:cNvPr>
          <p:cNvSpPr txBox="1"/>
          <p:nvPr/>
        </p:nvSpPr>
        <p:spPr>
          <a:xfrm>
            <a:off x="6451788" y="86778"/>
            <a:ext cx="4386263" cy="1000274"/>
          </a:xfrm>
          <a:prstGeom prst="rect">
            <a:avLst/>
          </a:prstGeom>
          <a:noFill/>
        </p:spPr>
        <p:txBody>
          <a:bodyPr wrap="square" rtlCol="0">
            <a:spAutoFit/>
          </a:bodyPr>
          <a:lstStyle/>
          <a:p>
            <a:pPr algn="ctr"/>
            <a:endParaRPr lang="en-US" sz="1100" i="1" kern="1200" dirty="0">
              <a:solidFill>
                <a:schemeClr val="tx1"/>
              </a:solidFill>
              <a:latin typeface="Times New Roman" panose="02020603050405020304" pitchFamily="18" charset="0"/>
              <a:cs typeface="Times New Roman" panose="02020603050405020304" pitchFamily="18" charset="0"/>
            </a:endParaRPr>
          </a:p>
          <a:p>
            <a:pPr algn="ctr"/>
            <a:r>
              <a:rPr lang="en-US" sz="2400" i="1" kern="1200" dirty="0">
                <a:solidFill>
                  <a:schemeClr val="tx1"/>
                </a:solidFill>
                <a:latin typeface="Times New Roman" panose="02020603050405020304" pitchFamily="18" charset="0"/>
                <a:cs typeface="Times New Roman" panose="02020603050405020304" pitchFamily="18" charset="0"/>
              </a:rPr>
              <a:t>XRF E I COLORI</a:t>
            </a:r>
          </a:p>
          <a:p>
            <a:endParaRPr lang="it-IT" sz="2400" dirty="0"/>
          </a:p>
        </p:txBody>
      </p:sp>
      <p:sp>
        <p:nvSpPr>
          <p:cNvPr id="3" name="CasellaDiTesto 2">
            <a:extLst>
              <a:ext uri="{FF2B5EF4-FFF2-40B4-BE49-F238E27FC236}">
                <a16:creationId xmlns:a16="http://schemas.microsoft.com/office/drawing/2014/main" id="{AA9EB771-1207-4DD9-1094-C06A00A4F911}"/>
              </a:ext>
            </a:extLst>
          </p:cNvPr>
          <p:cNvSpPr txBox="1"/>
          <p:nvPr/>
        </p:nvSpPr>
        <p:spPr>
          <a:xfrm>
            <a:off x="7576340" y="5770948"/>
            <a:ext cx="4386263" cy="1369606"/>
          </a:xfrm>
          <a:prstGeom prst="rect">
            <a:avLst/>
          </a:prstGeom>
          <a:noFill/>
        </p:spPr>
        <p:txBody>
          <a:bodyPr wrap="square" rtlCol="0">
            <a:spAutoFit/>
          </a:bodyPr>
          <a:lstStyle/>
          <a:p>
            <a:pPr algn="ctr"/>
            <a:endParaRPr lang="en-US" sz="1100" i="1" kern="1200" dirty="0">
              <a:solidFill>
                <a:schemeClr val="tx1"/>
              </a:solidFill>
              <a:latin typeface="Times New Roman" panose="02020603050405020304" pitchFamily="18" charset="0"/>
              <a:cs typeface="Times New Roman" panose="02020603050405020304" pitchFamily="18" charset="0"/>
            </a:endParaRPr>
          </a:p>
          <a:p>
            <a:pPr algn="ctr"/>
            <a:r>
              <a:rPr lang="en-US" sz="2400" i="1" dirty="0">
                <a:latin typeface="Times New Roman" panose="02020603050405020304" pitchFamily="18" charset="0"/>
                <a:cs typeface="Times New Roman" panose="02020603050405020304" pitchFamily="18" charset="0"/>
              </a:rPr>
              <a:t>PIGMENTI A BASE DI ANTIMONIO</a:t>
            </a:r>
            <a:endParaRPr lang="en-US" sz="2400" i="1" kern="1200" dirty="0">
              <a:solidFill>
                <a:schemeClr val="tx1"/>
              </a:solidFill>
              <a:latin typeface="Times New Roman" panose="02020603050405020304" pitchFamily="18" charset="0"/>
              <a:cs typeface="Times New Roman" panose="02020603050405020304" pitchFamily="18" charset="0"/>
            </a:endParaRPr>
          </a:p>
          <a:p>
            <a:endParaRPr lang="it-IT" sz="2400" dirty="0"/>
          </a:p>
        </p:txBody>
      </p:sp>
      <p:sp>
        <p:nvSpPr>
          <p:cNvPr id="7" name="CasellaDiTesto 6">
            <a:extLst>
              <a:ext uri="{FF2B5EF4-FFF2-40B4-BE49-F238E27FC236}">
                <a16:creationId xmlns:a16="http://schemas.microsoft.com/office/drawing/2014/main" id="{7625C3D1-05D8-F241-6080-9EFFC1349FA2}"/>
              </a:ext>
            </a:extLst>
          </p:cNvPr>
          <p:cNvSpPr txBox="1"/>
          <p:nvPr/>
        </p:nvSpPr>
        <p:spPr>
          <a:xfrm>
            <a:off x="154455" y="1482291"/>
            <a:ext cx="8197648" cy="3600986"/>
          </a:xfrm>
          <a:prstGeom prst="rect">
            <a:avLst/>
          </a:prstGeom>
          <a:noFill/>
        </p:spPr>
        <p:txBody>
          <a:bodyPr wrap="square" rtlCol="0">
            <a:spAutoFit/>
          </a:bodyPr>
          <a:lstStyle/>
          <a:p>
            <a:r>
              <a:rPr lang="it-IT" sz="1900" dirty="0">
                <a:latin typeface="Times New Roman" panose="02020603050405020304" pitchFamily="18" charset="0"/>
                <a:cs typeface="Times New Roman" panose="02020603050405020304" pitchFamily="18" charset="0"/>
              </a:rPr>
              <a:t>Il Giallo di Napoli è un composto di Piombo e Antimonio; tradizionalmente è stato impiegato dal XVIII secolo, ma sempre più frequenti sono i riscontri su dipinti del XVII secolo, con rare ma significative segnalazioni anche su dipinti di XVI. </a:t>
            </a:r>
          </a:p>
          <a:p>
            <a:r>
              <a:rPr lang="it-IT" sz="1900" dirty="0">
                <a:latin typeface="Times New Roman" panose="02020603050405020304" pitchFamily="18" charset="0"/>
                <a:cs typeface="Times New Roman" panose="02020603050405020304" pitchFamily="18" charset="0"/>
              </a:rPr>
              <a:t>Il Giallo di Roma è un composto di Piombo, Stagno e Antimonio; è tipico della tavolozza cromatica del XVII secolo, a partire soprattutto dal secondo decennio. In dipinti eseguiti a Roma attorno agli anni ’20/’30 del XVII secolo sembra che il rapporto stechiometrico tra stagno e antimonio tenda a stabilizzarsi attorno all’unità. Solo raramente sono stati individuati all’interno della stessa opera sia Giallo di Roma che Giallolino (composto da piombo e stagno). </a:t>
            </a:r>
          </a:p>
          <a:p>
            <a:r>
              <a:rPr lang="it-IT" sz="1900" dirty="0">
                <a:latin typeface="Times New Roman" panose="02020603050405020304" pitchFamily="18" charset="0"/>
                <a:cs typeface="Times New Roman" panose="02020603050405020304" pitchFamily="18" charset="0"/>
              </a:rPr>
              <a:t>In dipinti del XVI secolo o dei primi anni del secolo successivo, è stato rilevato che il rapporto stechiometrico tra stagno e antimonio può differire sensibilmente dall’unità, valore teorico desumibile dalla formula del composto. </a:t>
            </a:r>
          </a:p>
        </p:txBody>
      </p:sp>
      <p:sp>
        <p:nvSpPr>
          <p:cNvPr id="6" name="CasellaDiTesto 5">
            <a:extLst>
              <a:ext uri="{FF2B5EF4-FFF2-40B4-BE49-F238E27FC236}">
                <a16:creationId xmlns:a16="http://schemas.microsoft.com/office/drawing/2014/main" id="{9C26AC8F-E98F-B6B3-345F-82795C4018B4}"/>
              </a:ext>
            </a:extLst>
          </p:cNvPr>
          <p:cNvSpPr txBox="1"/>
          <p:nvPr/>
        </p:nvSpPr>
        <p:spPr>
          <a:xfrm>
            <a:off x="8280750" y="1294454"/>
            <a:ext cx="3511028" cy="4431983"/>
          </a:xfrm>
          <a:prstGeom prst="rect">
            <a:avLst/>
          </a:prstGeom>
          <a:noFill/>
        </p:spPr>
        <p:txBody>
          <a:bodyPr wrap="square" rtlCol="0">
            <a:spAutoFit/>
          </a:bodyPr>
          <a:lstStyle/>
          <a:p>
            <a:pPr algn="ctr"/>
            <a:r>
              <a:rPr lang="it-IT" sz="2200" dirty="0">
                <a:latin typeface="Times New Roman" panose="02020603050405020304" pitchFamily="18" charset="0"/>
                <a:cs typeface="Times New Roman" panose="02020603050405020304" pitchFamily="18" charset="0"/>
              </a:rPr>
              <a:t>Giallo di Napoli (Pb, Sb)</a:t>
            </a:r>
          </a:p>
          <a:p>
            <a:pPr algn="ctr"/>
            <a:r>
              <a:rPr lang="it-IT" sz="2200" dirty="0">
                <a:latin typeface="Times New Roman" panose="02020603050405020304" pitchFamily="18" charset="0"/>
                <a:cs typeface="Times New Roman" panose="02020603050405020304" pitchFamily="18" charset="0"/>
              </a:rPr>
              <a:t>Giallo di Roma (Pb, Sn, Sb)</a:t>
            </a:r>
          </a:p>
          <a:p>
            <a:pPr algn="ctr"/>
            <a:endParaRPr lang="it-IT" sz="2200" dirty="0">
              <a:latin typeface="Times New Roman" panose="02020603050405020304" pitchFamily="18" charset="0"/>
              <a:cs typeface="Times New Roman" panose="02020603050405020304" pitchFamily="18" charset="0"/>
            </a:endParaRPr>
          </a:p>
          <a:p>
            <a:pPr algn="ctr"/>
            <a:r>
              <a:rPr lang="it-IT" sz="2200" dirty="0">
                <a:latin typeface="Times New Roman" panose="02020603050405020304" pitchFamily="18" charset="0"/>
                <a:cs typeface="Times New Roman" panose="02020603050405020304" pitchFamily="18" charset="0"/>
              </a:rPr>
              <a:t>Energia delle righe d’interesse:</a:t>
            </a:r>
          </a:p>
          <a:p>
            <a:pPr algn="ctr"/>
            <a:r>
              <a:rPr lang="it-IT" sz="2200" dirty="0">
                <a:latin typeface="Times New Roman" panose="02020603050405020304" pitchFamily="18" charset="0"/>
                <a:cs typeface="Times New Roman" panose="02020603050405020304" pitchFamily="18" charset="0"/>
              </a:rPr>
              <a:t>Kα: 26.24</a:t>
            </a:r>
          </a:p>
          <a:p>
            <a:pPr algn="ctr"/>
            <a:r>
              <a:rPr lang="it-IT" sz="2200" dirty="0">
                <a:latin typeface="Times New Roman" panose="02020603050405020304" pitchFamily="18" charset="0"/>
                <a:cs typeface="Times New Roman" panose="02020603050405020304" pitchFamily="18" charset="0"/>
              </a:rPr>
              <a:t>K</a:t>
            </a:r>
            <a:r>
              <a:rPr lang="el-GR" sz="2200" dirty="0">
                <a:latin typeface="Times New Roman" panose="02020603050405020304" pitchFamily="18" charset="0"/>
                <a:cs typeface="Times New Roman" panose="02020603050405020304" pitchFamily="18" charset="0"/>
              </a:rPr>
              <a:t>β</a:t>
            </a:r>
            <a:r>
              <a:rPr lang="it-IT" sz="2200" dirty="0">
                <a:latin typeface="Times New Roman" panose="02020603050405020304" pitchFamily="18" charset="0"/>
                <a:cs typeface="Times New Roman" panose="02020603050405020304" pitchFamily="18" charset="0"/>
              </a:rPr>
              <a:t>: 29.73</a:t>
            </a:r>
          </a:p>
          <a:p>
            <a:pPr algn="ctr"/>
            <a:r>
              <a:rPr lang="it-IT" sz="2200" dirty="0">
                <a:latin typeface="Times New Roman" panose="02020603050405020304" pitchFamily="18" charset="0"/>
                <a:cs typeface="Times New Roman" panose="02020603050405020304" pitchFamily="18" charset="0"/>
              </a:rPr>
              <a:t>Lα: 3.60</a:t>
            </a:r>
          </a:p>
          <a:p>
            <a:pPr algn="ctr"/>
            <a:r>
              <a:rPr lang="it-IT" sz="2200" dirty="0">
                <a:latin typeface="Times New Roman" panose="02020603050405020304" pitchFamily="18" charset="0"/>
                <a:cs typeface="Times New Roman" panose="02020603050405020304" pitchFamily="18" charset="0"/>
              </a:rPr>
              <a:t>L</a:t>
            </a:r>
            <a:r>
              <a:rPr lang="el-GR" sz="2200" dirty="0">
                <a:latin typeface="Times New Roman" panose="02020603050405020304" pitchFamily="18" charset="0"/>
                <a:cs typeface="Times New Roman" panose="02020603050405020304" pitchFamily="18" charset="0"/>
              </a:rPr>
              <a:t>β</a:t>
            </a:r>
            <a:r>
              <a:rPr lang="it-IT" sz="2200" dirty="0">
                <a:latin typeface="Times New Roman" panose="02020603050405020304" pitchFamily="18" charset="0"/>
                <a:cs typeface="Times New Roman" panose="02020603050405020304" pitchFamily="18" charset="0"/>
              </a:rPr>
              <a:t>: 3.97</a:t>
            </a:r>
          </a:p>
          <a:p>
            <a:pPr algn="ctr"/>
            <a:r>
              <a:rPr lang="it-IT" sz="2200" dirty="0">
                <a:latin typeface="Times New Roman" panose="02020603050405020304" pitchFamily="18" charset="0"/>
                <a:cs typeface="Times New Roman" panose="02020603050405020304" pitchFamily="18" charset="0"/>
              </a:rPr>
              <a:t>L</a:t>
            </a:r>
            <a:r>
              <a:rPr lang="el-GR" sz="2200" dirty="0">
                <a:latin typeface="Times New Roman" panose="02020603050405020304" pitchFamily="18" charset="0"/>
                <a:cs typeface="Times New Roman" panose="02020603050405020304" pitchFamily="18" charset="0"/>
              </a:rPr>
              <a:t>γ</a:t>
            </a:r>
            <a:r>
              <a:rPr lang="it-IT" sz="2200" dirty="0">
                <a:latin typeface="Times New Roman" panose="02020603050405020304" pitchFamily="18" charset="0"/>
                <a:cs typeface="Times New Roman" panose="02020603050405020304" pitchFamily="18" charset="0"/>
              </a:rPr>
              <a:t>: 4.35</a:t>
            </a:r>
          </a:p>
          <a:p>
            <a:pPr algn="ctr"/>
            <a:endParaRPr lang="it-IT" sz="2200" dirty="0">
              <a:latin typeface="Times New Roman" panose="02020603050405020304" pitchFamily="18" charset="0"/>
              <a:cs typeface="Times New Roman" panose="02020603050405020304" pitchFamily="18" charset="0"/>
            </a:endParaRPr>
          </a:p>
          <a:p>
            <a:endParaRPr lang="it-IT" sz="2200"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3554564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7666033"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70E782F6-6269-D9E9-2266-5E71528B1F8D}"/>
              </a:ext>
            </a:extLst>
          </p:cNvPr>
          <p:cNvSpPr txBox="1"/>
          <p:nvPr/>
        </p:nvSpPr>
        <p:spPr>
          <a:xfrm>
            <a:off x="6451788" y="86778"/>
            <a:ext cx="4386263" cy="1000274"/>
          </a:xfrm>
          <a:prstGeom prst="rect">
            <a:avLst/>
          </a:prstGeom>
          <a:noFill/>
        </p:spPr>
        <p:txBody>
          <a:bodyPr wrap="square" rtlCol="0">
            <a:spAutoFit/>
          </a:bodyPr>
          <a:lstStyle/>
          <a:p>
            <a:pPr algn="ctr"/>
            <a:endParaRPr lang="en-US" sz="1100" i="1" kern="1200" dirty="0">
              <a:solidFill>
                <a:schemeClr val="tx1"/>
              </a:solidFill>
              <a:latin typeface="Times New Roman" panose="02020603050405020304" pitchFamily="18" charset="0"/>
              <a:cs typeface="Times New Roman" panose="02020603050405020304" pitchFamily="18" charset="0"/>
            </a:endParaRPr>
          </a:p>
          <a:p>
            <a:pPr algn="ctr"/>
            <a:r>
              <a:rPr lang="en-US" sz="2400" i="1" kern="1200" dirty="0">
                <a:solidFill>
                  <a:schemeClr val="tx1"/>
                </a:solidFill>
                <a:latin typeface="Times New Roman" panose="02020603050405020304" pitchFamily="18" charset="0"/>
                <a:cs typeface="Times New Roman" panose="02020603050405020304" pitchFamily="18" charset="0"/>
              </a:rPr>
              <a:t>LETTURA XRF</a:t>
            </a:r>
          </a:p>
          <a:p>
            <a:endParaRPr lang="it-IT" sz="2400" dirty="0"/>
          </a:p>
        </p:txBody>
      </p:sp>
      <p:sp>
        <p:nvSpPr>
          <p:cNvPr id="3" name="CasellaDiTesto 2">
            <a:extLst>
              <a:ext uri="{FF2B5EF4-FFF2-40B4-BE49-F238E27FC236}">
                <a16:creationId xmlns:a16="http://schemas.microsoft.com/office/drawing/2014/main" id="{AA9EB771-1207-4DD9-1094-C06A00A4F911}"/>
              </a:ext>
            </a:extLst>
          </p:cNvPr>
          <p:cNvSpPr txBox="1"/>
          <p:nvPr/>
        </p:nvSpPr>
        <p:spPr>
          <a:xfrm>
            <a:off x="7576340" y="5770948"/>
            <a:ext cx="4386263" cy="1000274"/>
          </a:xfrm>
          <a:prstGeom prst="rect">
            <a:avLst/>
          </a:prstGeom>
          <a:noFill/>
        </p:spPr>
        <p:txBody>
          <a:bodyPr wrap="square" rtlCol="0">
            <a:spAutoFit/>
          </a:bodyPr>
          <a:lstStyle/>
          <a:p>
            <a:pPr algn="ctr"/>
            <a:endParaRPr lang="en-US" sz="1100" i="1" kern="1200" dirty="0">
              <a:solidFill>
                <a:schemeClr val="tx1"/>
              </a:solidFill>
              <a:latin typeface="Times New Roman" panose="02020603050405020304" pitchFamily="18" charset="0"/>
              <a:cs typeface="Times New Roman" panose="02020603050405020304" pitchFamily="18" charset="0"/>
            </a:endParaRPr>
          </a:p>
          <a:p>
            <a:pPr algn="ctr"/>
            <a:r>
              <a:rPr lang="en-US" sz="2400" i="1" dirty="0">
                <a:latin typeface="Times New Roman" panose="02020603050405020304" pitchFamily="18" charset="0"/>
                <a:cs typeface="Times New Roman" panose="02020603050405020304" pitchFamily="18" charset="0"/>
              </a:rPr>
              <a:t>PIGMENTI A BASE DI RAME</a:t>
            </a:r>
            <a:endParaRPr lang="en-US" sz="2400" i="1" kern="1200" dirty="0">
              <a:solidFill>
                <a:schemeClr val="tx1"/>
              </a:solidFill>
              <a:latin typeface="Times New Roman" panose="02020603050405020304" pitchFamily="18" charset="0"/>
              <a:cs typeface="Times New Roman" panose="02020603050405020304" pitchFamily="18" charset="0"/>
            </a:endParaRPr>
          </a:p>
          <a:p>
            <a:endParaRPr lang="it-IT" sz="2400" dirty="0"/>
          </a:p>
        </p:txBody>
      </p:sp>
      <p:sp>
        <p:nvSpPr>
          <p:cNvPr id="7" name="CasellaDiTesto 6">
            <a:extLst>
              <a:ext uri="{FF2B5EF4-FFF2-40B4-BE49-F238E27FC236}">
                <a16:creationId xmlns:a16="http://schemas.microsoft.com/office/drawing/2014/main" id="{7625C3D1-05D8-F241-6080-9EFFC1349FA2}"/>
              </a:ext>
            </a:extLst>
          </p:cNvPr>
          <p:cNvSpPr txBox="1"/>
          <p:nvPr/>
        </p:nvSpPr>
        <p:spPr>
          <a:xfrm>
            <a:off x="71010" y="1277410"/>
            <a:ext cx="8530475" cy="2446824"/>
          </a:xfrm>
          <a:prstGeom prst="rect">
            <a:avLst/>
          </a:prstGeom>
          <a:noFill/>
        </p:spPr>
        <p:txBody>
          <a:bodyPr wrap="square" rtlCol="0">
            <a:spAutoFit/>
          </a:bodyPr>
          <a:lstStyle/>
          <a:p>
            <a:r>
              <a:rPr lang="it-IT" sz="1700" dirty="0">
                <a:latin typeface="Times New Roman" panose="02020603050405020304" pitchFamily="18" charset="0"/>
                <a:cs typeface="Times New Roman" panose="02020603050405020304" pitchFamily="18" charset="0"/>
              </a:rPr>
              <a:t>È presente come unico elemento pesante in tutta una serie di pigmenti verdi e azzurri antichi e moderni. La possibilità di individuare la presenza di impurezze di altri elementi può essere utile a caratterizzare un’origine naturale del pigmento. Gli elementi che possono essere generalmente associati come impurezze minerali di rame sono: antimonio, arsenico, bario e zinco. </a:t>
            </a:r>
          </a:p>
          <a:p>
            <a:r>
              <a:rPr lang="it-IT" sz="1700" dirty="0">
                <a:latin typeface="Times New Roman" panose="02020603050405020304" pitchFamily="18" charset="0"/>
                <a:cs typeface="Times New Roman" panose="02020603050405020304" pitchFamily="18" charset="0"/>
              </a:rPr>
              <a:t>Spesso piccole quantità di pigmenti a base di rame si trovano nelle tonalità scure di quasi tutti i colori, a testimonianza che uno di questi pigmenti è stato impiegato per scurire la tonalità del colore. Nel caso di campiture nere occorre tenere presente che a volte piccole quantità di </a:t>
            </a:r>
            <a:r>
              <a:rPr lang="it-IT" sz="1700" dirty="0" err="1">
                <a:latin typeface="Times New Roman" panose="02020603050405020304" pitchFamily="18" charset="0"/>
                <a:cs typeface="Times New Roman" panose="02020603050405020304" pitchFamily="18" charset="0"/>
              </a:rPr>
              <a:t>verdegris</a:t>
            </a:r>
            <a:r>
              <a:rPr lang="it-IT" sz="1700" dirty="0">
                <a:latin typeface="Times New Roman" panose="02020603050405020304" pitchFamily="18" charset="0"/>
                <a:cs typeface="Times New Roman" panose="02020603050405020304" pitchFamily="18" charset="0"/>
              </a:rPr>
              <a:t> possono essere state aggiunte come essiccante al nero d’avorio, come indicato nella trattatistica del XVII secolo. </a:t>
            </a:r>
          </a:p>
        </p:txBody>
      </p:sp>
      <p:sp>
        <p:nvSpPr>
          <p:cNvPr id="6" name="CasellaDiTesto 5">
            <a:extLst>
              <a:ext uri="{FF2B5EF4-FFF2-40B4-BE49-F238E27FC236}">
                <a16:creationId xmlns:a16="http://schemas.microsoft.com/office/drawing/2014/main" id="{259A6AB3-5B7B-78AA-74FF-D9076F485092}"/>
              </a:ext>
            </a:extLst>
          </p:cNvPr>
          <p:cNvSpPr txBox="1"/>
          <p:nvPr/>
        </p:nvSpPr>
        <p:spPr>
          <a:xfrm>
            <a:off x="8223874" y="1482291"/>
            <a:ext cx="3511028" cy="3416320"/>
          </a:xfrm>
          <a:prstGeom prst="rect">
            <a:avLst/>
          </a:prstGeom>
          <a:noFill/>
        </p:spPr>
        <p:txBody>
          <a:bodyPr wrap="square" rtlCol="0">
            <a:spAutoFit/>
          </a:bodyPr>
          <a:lstStyle/>
          <a:p>
            <a:pPr algn="ctr"/>
            <a:r>
              <a:rPr lang="it-IT" sz="2200" dirty="0">
                <a:latin typeface="Times New Roman" panose="02020603050405020304" pitchFamily="18" charset="0"/>
                <a:cs typeface="Times New Roman" panose="02020603050405020304" pitchFamily="18" charset="0"/>
              </a:rPr>
              <a:t>Pigmenti verdi e azzurri antichi e moderni</a:t>
            </a:r>
          </a:p>
          <a:p>
            <a:pPr algn="ctr"/>
            <a:endParaRPr lang="it-IT" sz="2200" dirty="0">
              <a:latin typeface="Times New Roman" panose="02020603050405020304" pitchFamily="18" charset="0"/>
              <a:cs typeface="Times New Roman" panose="02020603050405020304" pitchFamily="18" charset="0"/>
            </a:endParaRPr>
          </a:p>
          <a:p>
            <a:pPr algn="ctr"/>
            <a:r>
              <a:rPr lang="it-IT" sz="2200" dirty="0">
                <a:latin typeface="Times New Roman" panose="02020603050405020304" pitchFamily="18" charset="0"/>
                <a:cs typeface="Times New Roman" panose="02020603050405020304" pitchFamily="18" charset="0"/>
              </a:rPr>
              <a:t>Energia delle righe d’interesse:</a:t>
            </a:r>
          </a:p>
          <a:p>
            <a:pPr algn="ctr"/>
            <a:r>
              <a:rPr lang="it-IT" sz="2200" dirty="0">
                <a:latin typeface="Times New Roman" panose="02020603050405020304" pitchFamily="18" charset="0"/>
                <a:cs typeface="Times New Roman" panose="02020603050405020304" pitchFamily="18" charset="0"/>
              </a:rPr>
              <a:t>Kα: 8.04</a:t>
            </a:r>
          </a:p>
          <a:p>
            <a:pPr algn="ctr"/>
            <a:r>
              <a:rPr lang="it-IT" sz="2200" dirty="0">
                <a:latin typeface="Times New Roman" panose="02020603050405020304" pitchFamily="18" charset="0"/>
                <a:cs typeface="Times New Roman" panose="02020603050405020304" pitchFamily="18" charset="0"/>
              </a:rPr>
              <a:t>K</a:t>
            </a:r>
            <a:r>
              <a:rPr lang="el-GR" sz="2200" dirty="0">
                <a:latin typeface="Times New Roman" panose="02020603050405020304" pitchFamily="18" charset="0"/>
                <a:cs typeface="Times New Roman" panose="02020603050405020304" pitchFamily="18" charset="0"/>
              </a:rPr>
              <a:t>β</a:t>
            </a:r>
            <a:r>
              <a:rPr lang="it-IT" sz="2200" dirty="0">
                <a:latin typeface="Times New Roman" panose="02020603050405020304" pitchFamily="18" charset="0"/>
                <a:cs typeface="Times New Roman" panose="02020603050405020304" pitchFamily="18" charset="0"/>
              </a:rPr>
              <a:t>: 8.90</a:t>
            </a:r>
          </a:p>
          <a:p>
            <a:pPr algn="ctr"/>
            <a:endParaRPr lang="it-IT" sz="2200" dirty="0">
              <a:latin typeface="Times New Roman" panose="02020603050405020304" pitchFamily="18" charset="0"/>
              <a:cs typeface="Times New Roman" panose="02020603050405020304" pitchFamily="18" charset="0"/>
            </a:endParaRPr>
          </a:p>
          <a:p>
            <a:endParaRPr lang="it-IT" sz="2200"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453219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6292246"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70E782F6-6269-D9E9-2266-5E71528B1F8D}"/>
              </a:ext>
            </a:extLst>
          </p:cNvPr>
          <p:cNvSpPr txBox="1"/>
          <p:nvPr/>
        </p:nvSpPr>
        <p:spPr>
          <a:xfrm>
            <a:off x="6451788" y="86778"/>
            <a:ext cx="4386263" cy="1000274"/>
          </a:xfrm>
          <a:prstGeom prst="rect">
            <a:avLst/>
          </a:prstGeom>
          <a:noFill/>
        </p:spPr>
        <p:txBody>
          <a:bodyPr wrap="square" rtlCol="0">
            <a:spAutoFit/>
          </a:bodyPr>
          <a:lstStyle/>
          <a:p>
            <a:pPr algn="ctr"/>
            <a:endParaRPr lang="en-US" sz="1100" i="1" kern="1200" dirty="0">
              <a:solidFill>
                <a:schemeClr val="tx1"/>
              </a:solidFill>
              <a:latin typeface="Times New Roman" panose="02020603050405020304" pitchFamily="18" charset="0"/>
              <a:cs typeface="Times New Roman" panose="02020603050405020304" pitchFamily="18" charset="0"/>
            </a:endParaRPr>
          </a:p>
          <a:p>
            <a:pPr algn="ctr"/>
            <a:r>
              <a:rPr lang="en-US" sz="2400" i="1" kern="1200" dirty="0">
                <a:solidFill>
                  <a:schemeClr val="tx1"/>
                </a:solidFill>
                <a:latin typeface="Times New Roman" panose="02020603050405020304" pitchFamily="18" charset="0"/>
                <a:cs typeface="Times New Roman" panose="02020603050405020304" pitchFamily="18" charset="0"/>
              </a:rPr>
              <a:t>XRF E I COLORI</a:t>
            </a:r>
          </a:p>
          <a:p>
            <a:endParaRPr lang="it-IT" sz="2400" dirty="0"/>
          </a:p>
        </p:txBody>
      </p:sp>
      <p:sp>
        <p:nvSpPr>
          <p:cNvPr id="3" name="CasellaDiTesto 2">
            <a:extLst>
              <a:ext uri="{FF2B5EF4-FFF2-40B4-BE49-F238E27FC236}">
                <a16:creationId xmlns:a16="http://schemas.microsoft.com/office/drawing/2014/main" id="{AA9EB771-1207-4DD9-1094-C06A00A4F911}"/>
              </a:ext>
            </a:extLst>
          </p:cNvPr>
          <p:cNvSpPr txBox="1"/>
          <p:nvPr/>
        </p:nvSpPr>
        <p:spPr>
          <a:xfrm>
            <a:off x="7576340" y="5770948"/>
            <a:ext cx="4386263" cy="1369606"/>
          </a:xfrm>
          <a:prstGeom prst="rect">
            <a:avLst/>
          </a:prstGeom>
          <a:noFill/>
        </p:spPr>
        <p:txBody>
          <a:bodyPr wrap="square" rtlCol="0">
            <a:spAutoFit/>
          </a:bodyPr>
          <a:lstStyle/>
          <a:p>
            <a:pPr algn="ctr"/>
            <a:endParaRPr lang="en-US" sz="1100" i="1" kern="1200" dirty="0">
              <a:solidFill>
                <a:schemeClr val="tx1"/>
              </a:solidFill>
              <a:latin typeface="Times New Roman" panose="02020603050405020304" pitchFamily="18" charset="0"/>
              <a:cs typeface="Times New Roman" panose="02020603050405020304" pitchFamily="18" charset="0"/>
            </a:endParaRPr>
          </a:p>
          <a:p>
            <a:pPr algn="ctr"/>
            <a:r>
              <a:rPr lang="en-US" sz="2400" i="1" dirty="0">
                <a:latin typeface="Times New Roman" panose="02020603050405020304" pitchFamily="18" charset="0"/>
                <a:cs typeface="Times New Roman" panose="02020603050405020304" pitchFamily="18" charset="0"/>
              </a:rPr>
              <a:t>PIGMENTI A BASE DI ARSENICO</a:t>
            </a:r>
            <a:endParaRPr lang="en-US" sz="2400" i="1" kern="1200" dirty="0">
              <a:solidFill>
                <a:schemeClr val="tx1"/>
              </a:solidFill>
              <a:latin typeface="Times New Roman" panose="02020603050405020304" pitchFamily="18" charset="0"/>
              <a:cs typeface="Times New Roman" panose="02020603050405020304" pitchFamily="18" charset="0"/>
            </a:endParaRPr>
          </a:p>
          <a:p>
            <a:endParaRPr lang="it-IT" sz="2400" dirty="0"/>
          </a:p>
        </p:txBody>
      </p:sp>
      <p:sp>
        <p:nvSpPr>
          <p:cNvPr id="6" name="CasellaDiTesto 5">
            <a:extLst>
              <a:ext uri="{FF2B5EF4-FFF2-40B4-BE49-F238E27FC236}">
                <a16:creationId xmlns:a16="http://schemas.microsoft.com/office/drawing/2014/main" id="{DE837F7A-4083-66B3-C959-5147C2CDA43B}"/>
              </a:ext>
            </a:extLst>
          </p:cNvPr>
          <p:cNvSpPr txBox="1"/>
          <p:nvPr/>
        </p:nvSpPr>
        <p:spPr>
          <a:xfrm>
            <a:off x="25164" y="1335041"/>
            <a:ext cx="8530475" cy="4016484"/>
          </a:xfrm>
          <a:prstGeom prst="rect">
            <a:avLst/>
          </a:prstGeom>
          <a:noFill/>
        </p:spPr>
        <p:txBody>
          <a:bodyPr wrap="square" rtlCol="0">
            <a:spAutoFit/>
          </a:bodyPr>
          <a:lstStyle/>
          <a:p>
            <a:r>
              <a:rPr lang="it-IT" sz="1700" dirty="0">
                <a:latin typeface="Times New Roman" panose="02020603050405020304" pitchFamily="18" charset="0"/>
                <a:cs typeface="Times New Roman" panose="02020603050405020304" pitchFamily="18" charset="0"/>
              </a:rPr>
              <a:t>La prima riga dell’arsenico è sovrapposta alla prima del piombo e , data la piccola differenza di energia, non è possibile discriminare i due contributi. Le misure XRF non permettono di stabilire la presenza di arsenico sia da attribuire all’orpimento, al </a:t>
            </a:r>
            <a:r>
              <a:rPr lang="it-IT" sz="1700" dirty="0" err="1">
                <a:latin typeface="Times New Roman" panose="02020603050405020304" pitchFamily="18" charset="0"/>
                <a:cs typeface="Times New Roman" panose="02020603050405020304" pitchFamily="18" charset="0"/>
              </a:rPr>
              <a:t>pararealgar</a:t>
            </a:r>
            <a:r>
              <a:rPr lang="it-IT" sz="1700" dirty="0">
                <a:latin typeface="Times New Roman" panose="02020603050405020304" pitchFamily="18" charset="0"/>
                <a:cs typeface="Times New Roman" panose="02020603050405020304" pitchFamily="18" charset="0"/>
              </a:rPr>
              <a:t>, o al realgar. Solo la colorazione dell’area in esame può, in alcuni casi, portare a escludere uno di questi pigmenti. In alcuni casi orpimento e realgar possono essere associati, a partire dai minerali. Impurezze di realgar possono essere associate anche ad altri solfuri, come il cinabro. La presenza di arsenico come dovuta a uno dei tre solfuri (orpimento, </a:t>
            </a:r>
            <a:r>
              <a:rPr lang="it-IT" sz="1700" dirty="0" err="1">
                <a:latin typeface="Times New Roman" panose="02020603050405020304" pitchFamily="18" charset="0"/>
                <a:cs typeface="Times New Roman" panose="02020603050405020304" pitchFamily="18" charset="0"/>
              </a:rPr>
              <a:t>pararealgar</a:t>
            </a:r>
            <a:r>
              <a:rPr lang="it-IT" sz="1700" dirty="0">
                <a:latin typeface="Times New Roman" panose="02020603050405020304" pitchFamily="18" charset="0"/>
                <a:cs typeface="Times New Roman" panose="02020603050405020304" pitchFamily="18" charset="0"/>
              </a:rPr>
              <a:t>, realgar) in presenza congiunta con elevati quantitativi di pigmenti a base di piombo o rame è da escludere, poiché questi pigmenti, in presenza di solfuri, tendono a virare in nero a causa della reazione del piombo e del rame con lo ione solfuro. Tale incompatibilità è nota </a:t>
            </a:r>
            <a:r>
              <a:rPr lang="it-IT" sz="1700" dirty="0" err="1">
                <a:latin typeface="Times New Roman" panose="02020603050405020304" pitchFamily="18" charset="0"/>
                <a:cs typeface="Times New Roman" panose="02020603050405020304" pitchFamily="18" charset="0"/>
              </a:rPr>
              <a:t>gia</a:t>
            </a:r>
            <a:r>
              <a:rPr lang="it-IT" sz="1700" dirty="0">
                <a:latin typeface="Times New Roman" panose="02020603050405020304" pitchFamily="18" charset="0"/>
                <a:cs typeface="Times New Roman" panose="02020603050405020304" pitchFamily="18" charset="0"/>
              </a:rPr>
              <a:t> nel Medioevo. Soltanto se i pigmenti a base di solfuri di arsenico sono impiegati in tecniche a olio e in strati pittorici distinti possono essere compatibili con piombo e rame. L’uso del Verde di Scheele e del Verde Smeraldo è poco frequente perché altamente tossici (impiegati praticamente solo nel XX secolo). Il verde di Scheele non può essere letto come verde a base di rame mescolato con orpimento perché incompatibile poiché il pigmento si trasforma in solfuro di rame e scurisce. </a:t>
            </a:r>
          </a:p>
        </p:txBody>
      </p:sp>
      <p:sp>
        <p:nvSpPr>
          <p:cNvPr id="8" name="CasellaDiTesto 7">
            <a:extLst>
              <a:ext uri="{FF2B5EF4-FFF2-40B4-BE49-F238E27FC236}">
                <a16:creationId xmlns:a16="http://schemas.microsoft.com/office/drawing/2014/main" id="{691BCB93-397A-4DAC-A510-73A3A2BAC15E}"/>
              </a:ext>
            </a:extLst>
          </p:cNvPr>
          <p:cNvSpPr txBox="1"/>
          <p:nvPr/>
        </p:nvSpPr>
        <p:spPr>
          <a:xfrm>
            <a:off x="8451575" y="1362726"/>
            <a:ext cx="3511028" cy="4770537"/>
          </a:xfrm>
          <a:prstGeom prst="rect">
            <a:avLst/>
          </a:prstGeom>
          <a:noFill/>
        </p:spPr>
        <p:txBody>
          <a:bodyPr wrap="square" rtlCol="0">
            <a:spAutoFit/>
          </a:bodyPr>
          <a:lstStyle/>
          <a:p>
            <a:pPr algn="ctr"/>
            <a:r>
              <a:rPr lang="it-IT" sz="2200" dirty="0">
                <a:latin typeface="Times New Roman" panose="02020603050405020304" pitchFamily="18" charset="0"/>
                <a:cs typeface="Times New Roman" panose="02020603050405020304" pitchFamily="18" charset="0"/>
              </a:rPr>
              <a:t>Smalto azzurro</a:t>
            </a:r>
          </a:p>
          <a:p>
            <a:pPr algn="ctr"/>
            <a:r>
              <a:rPr lang="it-IT" sz="2200" dirty="0">
                <a:latin typeface="Times New Roman" panose="02020603050405020304" pitchFamily="18" charset="0"/>
                <a:cs typeface="Times New Roman" panose="02020603050405020304" pitchFamily="18" charset="0"/>
              </a:rPr>
              <a:t>Orpimento (giallo)</a:t>
            </a:r>
          </a:p>
          <a:p>
            <a:pPr algn="ctr"/>
            <a:r>
              <a:rPr lang="it-IT" sz="2200" dirty="0" err="1">
                <a:latin typeface="Times New Roman" panose="02020603050405020304" pitchFamily="18" charset="0"/>
                <a:cs typeface="Times New Roman" panose="02020603050405020304" pitchFamily="18" charset="0"/>
              </a:rPr>
              <a:t>Pararealgar</a:t>
            </a:r>
            <a:r>
              <a:rPr lang="it-IT" sz="2200" dirty="0">
                <a:latin typeface="Times New Roman" panose="02020603050405020304" pitchFamily="18" charset="0"/>
                <a:cs typeface="Times New Roman" panose="02020603050405020304" pitchFamily="18" charset="0"/>
              </a:rPr>
              <a:t> (giallo)</a:t>
            </a:r>
          </a:p>
          <a:p>
            <a:pPr algn="ctr"/>
            <a:r>
              <a:rPr lang="it-IT" sz="2200" dirty="0">
                <a:latin typeface="Times New Roman" panose="02020603050405020304" pitchFamily="18" charset="0"/>
                <a:cs typeface="Times New Roman" panose="02020603050405020304" pitchFamily="18" charset="0"/>
              </a:rPr>
              <a:t>Realgar (rosso)</a:t>
            </a:r>
          </a:p>
          <a:p>
            <a:pPr algn="ctr"/>
            <a:r>
              <a:rPr lang="it-IT" sz="2200" dirty="0">
                <a:latin typeface="Times New Roman" panose="02020603050405020304" pitchFamily="18" charset="0"/>
                <a:cs typeface="Times New Roman" panose="02020603050405020304" pitchFamily="18" charset="0"/>
              </a:rPr>
              <a:t>Verde di Scheele</a:t>
            </a:r>
          </a:p>
          <a:p>
            <a:pPr algn="ctr"/>
            <a:r>
              <a:rPr lang="it-IT" sz="2200" dirty="0">
                <a:latin typeface="Times New Roman" panose="02020603050405020304" pitchFamily="18" charset="0"/>
                <a:cs typeface="Times New Roman" panose="02020603050405020304" pitchFamily="18" charset="0"/>
              </a:rPr>
              <a:t>Verde smeraldo</a:t>
            </a:r>
          </a:p>
          <a:p>
            <a:pPr algn="ctr"/>
            <a:endParaRPr lang="it-IT" sz="2200" dirty="0">
              <a:latin typeface="Times New Roman" panose="02020603050405020304" pitchFamily="18" charset="0"/>
              <a:cs typeface="Times New Roman" panose="02020603050405020304" pitchFamily="18" charset="0"/>
            </a:endParaRPr>
          </a:p>
          <a:p>
            <a:pPr algn="ctr"/>
            <a:r>
              <a:rPr lang="it-IT" sz="2200" dirty="0">
                <a:latin typeface="Times New Roman" panose="02020603050405020304" pitchFamily="18" charset="0"/>
                <a:cs typeface="Times New Roman" panose="02020603050405020304" pitchFamily="18" charset="0"/>
              </a:rPr>
              <a:t>Energia delle righe d’interesse:</a:t>
            </a:r>
          </a:p>
          <a:p>
            <a:pPr algn="ctr"/>
            <a:r>
              <a:rPr lang="it-IT" sz="2200" dirty="0">
                <a:latin typeface="Times New Roman" panose="02020603050405020304" pitchFamily="18" charset="0"/>
                <a:cs typeface="Times New Roman" panose="02020603050405020304" pitchFamily="18" charset="0"/>
              </a:rPr>
              <a:t>Kα: 10.53</a:t>
            </a:r>
          </a:p>
          <a:p>
            <a:pPr algn="ctr"/>
            <a:r>
              <a:rPr lang="it-IT" sz="2200" dirty="0">
                <a:latin typeface="Times New Roman" panose="02020603050405020304" pitchFamily="18" charset="0"/>
                <a:cs typeface="Times New Roman" panose="02020603050405020304" pitchFamily="18" charset="0"/>
              </a:rPr>
              <a:t>K</a:t>
            </a:r>
            <a:r>
              <a:rPr lang="el-GR" sz="2200" dirty="0">
                <a:latin typeface="Times New Roman" panose="02020603050405020304" pitchFamily="18" charset="0"/>
                <a:cs typeface="Times New Roman" panose="02020603050405020304" pitchFamily="18" charset="0"/>
              </a:rPr>
              <a:t>β</a:t>
            </a:r>
            <a:r>
              <a:rPr lang="it-IT" sz="2200" dirty="0">
                <a:latin typeface="Times New Roman" panose="02020603050405020304" pitchFamily="18" charset="0"/>
                <a:cs typeface="Times New Roman" panose="02020603050405020304" pitchFamily="18" charset="0"/>
              </a:rPr>
              <a:t>: 11.73</a:t>
            </a:r>
          </a:p>
          <a:p>
            <a:pPr algn="ctr"/>
            <a:endParaRPr lang="it-IT" sz="2200" dirty="0">
              <a:latin typeface="Times New Roman" panose="02020603050405020304" pitchFamily="18" charset="0"/>
              <a:cs typeface="Times New Roman" panose="02020603050405020304" pitchFamily="18" charset="0"/>
            </a:endParaRPr>
          </a:p>
          <a:p>
            <a:endParaRPr lang="it-IT" sz="2200"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1562243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6493501"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70E782F6-6269-D9E9-2266-5E71528B1F8D}"/>
              </a:ext>
            </a:extLst>
          </p:cNvPr>
          <p:cNvSpPr txBox="1"/>
          <p:nvPr/>
        </p:nvSpPr>
        <p:spPr>
          <a:xfrm>
            <a:off x="6451788" y="86778"/>
            <a:ext cx="4386263" cy="1000274"/>
          </a:xfrm>
          <a:prstGeom prst="rect">
            <a:avLst/>
          </a:prstGeom>
          <a:noFill/>
        </p:spPr>
        <p:txBody>
          <a:bodyPr wrap="square" rtlCol="0">
            <a:spAutoFit/>
          </a:bodyPr>
          <a:lstStyle/>
          <a:p>
            <a:pPr algn="ctr"/>
            <a:endParaRPr lang="en-US" sz="1100" i="1" kern="1200" dirty="0">
              <a:solidFill>
                <a:schemeClr val="tx1"/>
              </a:solidFill>
              <a:latin typeface="Times New Roman" panose="02020603050405020304" pitchFamily="18" charset="0"/>
              <a:cs typeface="Times New Roman" panose="02020603050405020304" pitchFamily="18" charset="0"/>
            </a:endParaRPr>
          </a:p>
          <a:p>
            <a:pPr algn="ctr"/>
            <a:r>
              <a:rPr lang="en-US" sz="2400" i="1" kern="1200" dirty="0">
                <a:solidFill>
                  <a:schemeClr val="tx1"/>
                </a:solidFill>
                <a:latin typeface="Times New Roman" panose="02020603050405020304" pitchFamily="18" charset="0"/>
                <a:cs typeface="Times New Roman" panose="02020603050405020304" pitchFamily="18" charset="0"/>
              </a:rPr>
              <a:t>XRF E I COLORI</a:t>
            </a:r>
          </a:p>
          <a:p>
            <a:endParaRPr lang="it-IT" sz="2400" dirty="0"/>
          </a:p>
        </p:txBody>
      </p:sp>
      <p:sp>
        <p:nvSpPr>
          <p:cNvPr id="3" name="CasellaDiTesto 2">
            <a:extLst>
              <a:ext uri="{FF2B5EF4-FFF2-40B4-BE49-F238E27FC236}">
                <a16:creationId xmlns:a16="http://schemas.microsoft.com/office/drawing/2014/main" id="{AA9EB771-1207-4DD9-1094-C06A00A4F911}"/>
              </a:ext>
            </a:extLst>
          </p:cNvPr>
          <p:cNvSpPr txBox="1"/>
          <p:nvPr/>
        </p:nvSpPr>
        <p:spPr>
          <a:xfrm>
            <a:off x="7576340" y="5770948"/>
            <a:ext cx="4386263" cy="1000274"/>
          </a:xfrm>
          <a:prstGeom prst="rect">
            <a:avLst/>
          </a:prstGeom>
          <a:noFill/>
        </p:spPr>
        <p:txBody>
          <a:bodyPr wrap="square" rtlCol="0">
            <a:spAutoFit/>
          </a:bodyPr>
          <a:lstStyle/>
          <a:p>
            <a:pPr algn="ctr"/>
            <a:endParaRPr lang="en-US" sz="1100" i="1" kern="1200" dirty="0">
              <a:solidFill>
                <a:schemeClr val="tx1"/>
              </a:solidFill>
              <a:latin typeface="Times New Roman" panose="02020603050405020304" pitchFamily="18" charset="0"/>
              <a:cs typeface="Times New Roman" panose="02020603050405020304" pitchFamily="18" charset="0"/>
            </a:endParaRPr>
          </a:p>
          <a:p>
            <a:pPr algn="ctr"/>
            <a:r>
              <a:rPr lang="en-US" sz="2400" i="1" dirty="0">
                <a:latin typeface="Times New Roman" panose="02020603050405020304" pitchFamily="18" charset="0"/>
                <a:cs typeface="Times New Roman" panose="02020603050405020304" pitchFamily="18" charset="0"/>
              </a:rPr>
              <a:t>PIGMENTI A BASE DI ZINCO</a:t>
            </a:r>
            <a:endParaRPr lang="en-US" sz="2400" i="1" kern="1200" dirty="0">
              <a:solidFill>
                <a:schemeClr val="tx1"/>
              </a:solidFill>
              <a:latin typeface="Times New Roman" panose="02020603050405020304" pitchFamily="18" charset="0"/>
              <a:cs typeface="Times New Roman" panose="02020603050405020304" pitchFamily="18" charset="0"/>
            </a:endParaRPr>
          </a:p>
          <a:p>
            <a:endParaRPr lang="it-IT" sz="2400" dirty="0"/>
          </a:p>
        </p:txBody>
      </p:sp>
      <p:sp>
        <p:nvSpPr>
          <p:cNvPr id="7" name="CasellaDiTesto 6">
            <a:extLst>
              <a:ext uri="{FF2B5EF4-FFF2-40B4-BE49-F238E27FC236}">
                <a16:creationId xmlns:a16="http://schemas.microsoft.com/office/drawing/2014/main" id="{7625C3D1-05D8-F241-6080-9EFFC1349FA2}"/>
              </a:ext>
            </a:extLst>
          </p:cNvPr>
          <p:cNvSpPr txBox="1"/>
          <p:nvPr/>
        </p:nvSpPr>
        <p:spPr>
          <a:xfrm>
            <a:off x="36326" y="1270208"/>
            <a:ext cx="8258900" cy="3754874"/>
          </a:xfrm>
          <a:prstGeom prst="rect">
            <a:avLst/>
          </a:prstGeom>
          <a:noFill/>
        </p:spPr>
        <p:txBody>
          <a:bodyPr wrap="square" rtlCol="0">
            <a:spAutoFit/>
          </a:bodyPr>
          <a:lstStyle/>
          <a:p>
            <a:r>
              <a:rPr lang="it-IT" sz="2000" dirty="0">
                <a:latin typeface="Times New Roman" panose="02020603050405020304" pitchFamily="18" charset="0"/>
                <a:cs typeface="Times New Roman" panose="02020603050405020304" pitchFamily="18" charset="0"/>
              </a:rPr>
              <a:t>È stata verificata l’associazione di impurezze di zinco a verdi a base di rame, insieme a impurezze di arsenico e/o antimonio. La presenza del solo zinco in corrispondenza di campiture verdi caratterizzate da rame potrebbe essere indicativa sia dell’impiego di </a:t>
            </a:r>
            <a:r>
              <a:rPr lang="it-IT" sz="2000" dirty="0" err="1">
                <a:latin typeface="Times New Roman" panose="02020603050405020304" pitchFamily="18" charset="0"/>
                <a:cs typeface="Times New Roman" panose="02020603050405020304" pitchFamily="18" charset="0"/>
              </a:rPr>
              <a:t>rosasite</a:t>
            </a:r>
            <a:r>
              <a:rPr lang="it-IT" sz="2000" dirty="0">
                <a:latin typeface="Times New Roman" panose="02020603050405020304" pitchFamily="18" charset="0"/>
                <a:cs typeface="Times New Roman" panose="02020603050405020304" pitchFamily="18" charset="0"/>
              </a:rPr>
              <a:t>, sia di un pigmento artificiale realizzato usando ottone come ingrediente per ottenere il composto di rame, pratica attestata in alcuni ricettari medievali. </a:t>
            </a:r>
          </a:p>
          <a:p>
            <a:r>
              <a:rPr lang="it-IT" sz="2000" dirty="0">
                <a:latin typeface="Times New Roman" panose="02020603050405020304" pitchFamily="18" charset="0"/>
                <a:cs typeface="Times New Roman" panose="02020603050405020304" pitchFamily="18" charset="0"/>
              </a:rPr>
              <a:t>Il riconoscimento della natura artificiale o minerale del pigmento può essere effettuato grazie al riscontro della presenza di impurezze costituite da altri elementi chimici (arsenico/antimonio), che difficilmente sarebbero spiegabili in un pigmento ottenuto usando come ingrediente un ottone, e alla valutazione dei contenuti di zinco in rapporto a quelli di rame. </a:t>
            </a:r>
          </a:p>
          <a:p>
            <a:endParaRPr lang="it-IT" dirty="0"/>
          </a:p>
        </p:txBody>
      </p:sp>
      <p:sp>
        <p:nvSpPr>
          <p:cNvPr id="6" name="CasellaDiTesto 5">
            <a:extLst>
              <a:ext uri="{FF2B5EF4-FFF2-40B4-BE49-F238E27FC236}">
                <a16:creationId xmlns:a16="http://schemas.microsoft.com/office/drawing/2014/main" id="{FD09AC62-2343-0AD4-9C7A-95E079966630}"/>
              </a:ext>
            </a:extLst>
          </p:cNvPr>
          <p:cNvSpPr txBox="1"/>
          <p:nvPr/>
        </p:nvSpPr>
        <p:spPr>
          <a:xfrm>
            <a:off x="8337822" y="1290953"/>
            <a:ext cx="3511028" cy="4770537"/>
          </a:xfrm>
          <a:prstGeom prst="rect">
            <a:avLst/>
          </a:prstGeom>
          <a:noFill/>
        </p:spPr>
        <p:txBody>
          <a:bodyPr wrap="square" rtlCol="0">
            <a:spAutoFit/>
          </a:bodyPr>
          <a:lstStyle/>
          <a:p>
            <a:pPr algn="ctr"/>
            <a:r>
              <a:rPr lang="it-IT" sz="2200" dirty="0">
                <a:latin typeface="Times New Roman" panose="02020603050405020304" pitchFamily="18" charset="0"/>
                <a:cs typeface="Times New Roman" panose="02020603050405020304" pitchFamily="18" charset="0"/>
              </a:rPr>
              <a:t>Bianco di Zinco</a:t>
            </a:r>
          </a:p>
          <a:p>
            <a:pPr algn="ctr"/>
            <a:r>
              <a:rPr lang="it-IT" sz="2200" dirty="0">
                <a:latin typeface="Times New Roman" panose="02020603050405020304" pitchFamily="18" charset="0"/>
                <a:cs typeface="Times New Roman" panose="02020603050405020304" pitchFamily="18" charset="0"/>
              </a:rPr>
              <a:t>Giallo di zinco (in associazione con cromo)</a:t>
            </a:r>
          </a:p>
          <a:p>
            <a:pPr algn="ctr"/>
            <a:r>
              <a:rPr lang="it-IT" sz="2200" dirty="0">
                <a:latin typeface="Times New Roman" panose="02020603050405020304" pitchFamily="18" charset="0"/>
                <a:cs typeface="Times New Roman" panose="02020603050405020304" pitchFamily="18" charset="0"/>
              </a:rPr>
              <a:t>Litopone (in associazione con Bario)</a:t>
            </a:r>
          </a:p>
          <a:p>
            <a:pPr algn="ctr"/>
            <a:endParaRPr lang="it-IT" sz="2200" dirty="0">
              <a:latin typeface="Times New Roman" panose="02020603050405020304" pitchFamily="18" charset="0"/>
              <a:cs typeface="Times New Roman" panose="02020603050405020304" pitchFamily="18" charset="0"/>
            </a:endParaRPr>
          </a:p>
          <a:p>
            <a:pPr algn="ctr"/>
            <a:endParaRPr lang="it-IT" sz="2200" dirty="0">
              <a:latin typeface="Times New Roman" panose="02020603050405020304" pitchFamily="18" charset="0"/>
              <a:cs typeface="Times New Roman" panose="02020603050405020304" pitchFamily="18" charset="0"/>
            </a:endParaRPr>
          </a:p>
          <a:p>
            <a:pPr algn="ctr"/>
            <a:r>
              <a:rPr lang="it-IT" sz="2200" dirty="0">
                <a:latin typeface="Times New Roman" panose="02020603050405020304" pitchFamily="18" charset="0"/>
                <a:cs typeface="Times New Roman" panose="02020603050405020304" pitchFamily="18" charset="0"/>
              </a:rPr>
              <a:t>Energia delle righe d’interesse:</a:t>
            </a:r>
          </a:p>
          <a:p>
            <a:pPr algn="ctr"/>
            <a:r>
              <a:rPr lang="it-IT" sz="2200" dirty="0">
                <a:latin typeface="Times New Roman" panose="02020603050405020304" pitchFamily="18" charset="0"/>
                <a:cs typeface="Times New Roman" panose="02020603050405020304" pitchFamily="18" charset="0"/>
              </a:rPr>
              <a:t>Kα: 8.63</a:t>
            </a:r>
          </a:p>
          <a:p>
            <a:pPr algn="ctr"/>
            <a:r>
              <a:rPr lang="it-IT" sz="2200" dirty="0">
                <a:latin typeface="Times New Roman" panose="02020603050405020304" pitchFamily="18" charset="0"/>
                <a:cs typeface="Times New Roman" panose="02020603050405020304" pitchFamily="18" charset="0"/>
              </a:rPr>
              <a:t>K</a:t>
            </a:r>
            <a:r>
              <a:rPr lang="el-GR" sz="2200" dirty="0">
                <a:latin typeface="Times New Roman" panose="02020603050405020304" pitchFamily="18" charset="0"/>
                <a:cs typeface="Times New Roman" panose="02020603050405020304" pitchFamily="18" charset="0"/>
              </a:rPr>
              <a:t>β</a:t>
            </a:r>
            <a:r>
              <a:rPr lang="it-IT" sz="2200" dirty="0">
                <a:latin typeface="Times New Roman" panose="02020603050405020304" pitchFamily="18" charset="0"/>
                <a:cs typeface="Times New Roman" panose="02020603050405020304" pitchFamily="18" charset="0"/>
              </a:rPr>
              <a:t>: 9.57</a:t>
            </a:r>
          </a:p>
          <a:p>
            <a:pPr algn="ctr"/>
            <a:endParaRPr lang="it-IT" sz="2200" dirty="0">
              <a:latin typeface="Times New Roman" panose="02020603050405020304" pitchFamily="18" charset="0"/>
              <a:cs typeface="Times New Roman" panose="02020603050405020304" pitchFamily="18" charset="0"/>
            </a:endParaRPr>
          </a:p>
          <a:p>
            <a:endParaRPr lang="it-IT" sz="2200"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34447019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Freeform: Shape 9">
            <a:extLst>
              <a:ext uri="{FF2B5EF4-FFF2-40B4-BE49-F238E27FC236}">
                <a16:creationId xmlns:a16="http://schemas.microsoft.com/office/drawing/2014/main" id="{A655A132-543A-420C-B045-863DB1829B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532876" cy="1290953"/>
          </a:xfrm>
          <a:custGeom>
            <a:avLst/>
            <a:gdLst>
              <a:gd name="connsiteX0" fmla="*/ 0 w 5532876"/>
              <a:gd name="connsiteY0" fmla="*/ 0 h 1290953"/>
              <a:gd name="connsiteX1" fmla="*/ 5532876 w 5532876"/>
              <a:gd name="connsiteY1" fmla="*/ 0 h 1290953"/>
              <a:gd name="connsiteX2" fmla="*/ 4936972 w 5532876"/>
              <a:gd name="connsiteY2" fmla="*/ 1290953 h 1290953"/>
              <a:gd name="connsiteX3" fmla="*/ 0 w 5532876"/>
              <a:gd name="connsiteY3" fmla="*/ 1290953 h 1290953"/>
            </a:gdLst>
            <a:ahLst/>
            <a:cxnLst>
              <a:cxn ang="0">
                <a:pos x="connsiteX0" y="connsiteY0"/>
              </a:cxn>
              <a:cxn ang="0">
                <a:pos x="connsiteX1" y="connsiteY1"/>
              </a:cxn>
              <a:cxn ang="0">
                <a:pos x="connsiteX2" y="connsiteY2"/>
              </a:cxn>
              <a:cxn ang="0">
                <a:pos x="connsiteX3" y="connsiteY3"/>
              </a:cxn>
            </a:cxnLst>
            <a:rect l="l" t="t" r="r" b="b"/>
            <a:pathLst>
              <a:path w="5532876" h="1290953">
                <a:moveTo>
                  <a:pt x="0" y="0"/>
                </a:moveTo>
                <a:lnTo>
                  <a:pt x="5532876" y="0"/>
                </a:lnTo>
                <a:lnTo>
                  <a:pt x="4936972" y="1290953"/>
                </a:lnTo>
                <a:lnTo>
                  <a:pt x="0" y="1290953"/>
                </a:lnTo>
                <a:close/>
              </a:path>
            </a:pathLst>
          </a:custGeom>
          <a:solidFill>
            <a:srgbClr val="595959"/>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Freeform: Shape 11">
            <a:extLst>
              <a:ext uri="{FF2B5EF4-FFF2-40B4-BE49-F238E27FC236}">
                <a16:creationId xmlns:a16="http://schemas.microsoft.com/office/drawing/2014/main" id="{C8908FA0-651E-4684-866E-0B2BAA88B3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97841" y="1"/>
            <a:ext cx="7094159" cy="1290953"/>
          </a:xfrm>
          <a:custGeom>
            <a:avLst/>
            <a:gdLst>
              <a:gd name="connsiteX0" fmla="*/ 595904 w 7094159"/>
              <a:gd name="connsiteY0" fmla="*/ 0 h 1290953"/>
              <a:gd name="connsiteX1" fmla="*/ 7094159 w 7094159"/>
              <a:gd name="connsiteY1" fmla="*/ 0 h 1290953"/>
              <a:gd name="connsiteX2" fmla="*/ 7094159 w 7094159"/>
              <a:gd name="connsiteY2" fmla="*/ 1290553 h 1290953"/>
              <a:gd name="connsiteX3" fmla="*/ 5920618 w 7094159"/>
              <a:gd name="connsiteY3" fmla="*/ 1290553 h 1290953"/>
              <a:gd name="connsiteX4" fmla="*/ 5920618 w 7094159"/>
              <a:gd name="connsiteY4" fmla="*/ 1290953 h 1290953"/>
              <a:gd name="connsiteX5" fmla="*/ 2729248 w 7094159"/>
              <a:gd name="connsiteY5" fmla="*/ 1290953 h 1290953"/>
              <a:gd name="connsiteX6" fmla="*/ 2574303 w 7094159"/>
              <a:gd name="connsiteY6" fmla="*/ 1290953 h 1290953"/>
              <a:gd name="connsiteX7" fmla="*/ 0 w 7094159"/>
              <a:gd name="connsiteY7" fmla="*/ 1290953 h 12909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094159" h="1290953">
                <a:moveTo>
                  <a:pt x="595904" y="0"/>
                </a:moveTo>
                <a:lnTo>
                  <a:pt x="7094159" y="0"/>
                </a:lnTo>
                <a:lnTo>
                  <a:pt x="7094159" y="1290553"/>
                </a:lnTo>
                <a:lnTo>
                  <a:pt x="5920618" y="1290553"/>
                </a:lnTo>
                <a:lnTo>
                  <a:pt x="5920618" y="1290953"/>
                </a:lnTo>
                <a:lnTo>
                  <a:pt x="2729248" y="1290953"/>
                </a:lnTo>
                <a:lnTo>
                  <a:pt x="2574303" y="1290953"/>
                </a:lnTo>
                <a:lnTo>
                  <a:pt x="0" y="1290953"/>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4" name="Immagine 3">
            <a:extLst>
              <a:ext uri="{FF2B5EF4-FFF2-40B4-BE49-F238E27FC236}">
                <a16:creationId xmlns:a16="http://schemas.microsoft.com/office/drawing/2014/main" id="{C1C9FD5B-792D-1E8F-9037-5B4216EB016A}"/>
              </a:ext>
            </a:extLst>
          </p:cNvPr>
          <p:cNvPicPr>
            <a:picLocks noChangeAspect="1"/>
          </p:cNvPicPr>
          <p:nvPr/>
        </p:nvPicPr>
        <p:blipFill>
          <a:blip r:embed="rId2"/>
          <a:stretch>
            <a:fillRect/>
          </a:stretch>
        </p:blipFill>
        <p:spPr>
          <a:xfrm>
            <a:off x="154455" y="5647259"/>
            <a:ext cx="2158238" cy="1013584"/>
          </a:xfrm>
          <a:prstGeom prst="rect">
            <a:avLst/>
          </a:prstGeom>
        </p:spPr>
      </p:pic>
      <p:sp>
        <p:nvSpPr>
          <p:cNvPr id="14" name="Freeform: Shape 13">
            <a:extLst>
              <a:ext uri="{FF2B5EF4-FFF2-40B4-BE49-F238E27FC236}">
                <a16:creationId xmlns:a16="http://schemas.microsoft.com/office/drawing/2014/main" id="{6D774DE7-7E08-4AD4-A4B9-E7758DECB2C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22116" y="5450103"/>
            <a:ext cx="5569884" cy="1407897"/>
          </a:xfrm>
          <a:custGeom>
            <a:avLst/>
            <a:gdLst>
              <a:gd name="connsiteX0" fmla="*/ 652041 w 5569884"/>
              <a:gd name="connsiteY0" fmla="*/ 0 h 1407897"/>
              <a:gd name="connsiteX1" fmla="*/ 5569884 w 5569884"/>
              <a:gd name="connsiteY1" fmla="*/ 0 h 1407897"/>
              <a:gd name="connsiteX2" fmla="*/ 5569884 w 5569884"/>
              <a:gd name="connsiteY2" fmla="*/ 1407897 h 1407897"/>
              <a:gd name="connsiteX3" fmla="*/ 0 w 5569884"/>
              <a:gd name="connsiteY3" fmla="*/ 1407897 h 1407897"/>
            </a:gdLst>
            <a:ahLst/>
            <a:cxnLst>
              <a:cxn ang="0">
                <a:pos x="connsiteX0" y="connsiteY0"/>
              </a:cxn>
              <a:cxn ang="0">
                <a:pos x="connsiteX1" y="connsiteY1"/>
              </a:cxn>
              <a:cxn ang="0">
                <a:pos x="connsiteX2" y="connsiteY2"/>
              </a:cxn>
              <a:cxn ang="0">
                <a:pos x="connsiteX3" y="connsiteY3"/>
              </a:cxn>
            </a:cxnLst>
            <a:rect l="l" t="t" r="r" b="b"/>
            <a:pathLst>
              <a:path w="5569884" h="1407897">
                <a:moveTo>
                  <a:pt x="652041" y="0"/>
                </a:moveTo>
                <a:lnTo>
                  <a:pt x="5569884" y="0"/>
                </a:lnTo>
                <a:lnTo>
                  <a:pt x="5569884" y="1407897"/>
                </a:lnTo>
                <a:lnTo>
                  <a:pt x="0" y="1407897"/>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6" name="Freeform: Shape 15">
            <a:extLst>
              <a:ext uri="{FF2B5EF4-FFF2-40B4-BE49-F238E27FC236}">
                <a16:creationId xmlns:a16="http://schemas.microsoft.com/office/drawing/2014/main" id="{2366A95B-DCA5-4A24-84FD-B90CDBC590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50103"/>
            <a:ext cx="7114535" cy="1407897"/>
          </a:xfrm>
          <a:custGeom>
            <a:avLst/>
            <a:gdLst>
              <a:gd name="connsiteX0" fmla="*/ 0 w 7114535"/>
              <a:gd name="connsiteY0" fmla="*/ 0 h 1407897"/>
              <a:gd name="connsiteX1" fmla="*/ 1189345 w 7114535"/>
              <a:gd name="connsiteY1" fmla="*/ 0 h 1407897"/>
              <a:gd name="connsiteX2" fmla="*/ 7114535 w 7114535"/>
              <a:gd name="connsiteY2" fmla="*/ 0 h 1407897"/>
              <a:gd name="connsiteX3" fmla="*/ 6462495 w 7114535"/>
              <a:gd name="connsiteY3" fmla="*/ 1407897 h 1407897"/>
              <a:gd name="connsiteX4" fmla="*/ 0 w 7114535"/>
              <a:gd name="connsiteY4" fmla="*/ 1407897 h 14078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114535" h="1407897">
                <a:moveTo>
                  <a:pt x="0" y="0"/>
                </a:moveTo>
                <a:lnTo>
                  <a:pt x="1189345" y="0"/>
                </a:lnTo>
                <a:lnTo>
                  <a:pt x="7114535" y="0"/>
                </a:lnTo>
                <a:lnTo>
                  <a:pt x="6462495" y="1407897"/>
                </a:lnTo>
                <a:lnTo>
                  <a:pt x="0" y="1407897"/>
                </a:lnTo>
                <a:close/>
              </a:path>
            </a:pathLst>
          </a:custGeom>
          <a:solidFill>
            <a:srgbClr val="7F7F7F">
              <a:alpha val="4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CasellaDiTesto 4">
            <a:extLst>
              <a:ext uri="{FF2B5EF4-FFF2-40B4-BE49-F238E27FC236}">
                <a16:creationId xmlns:a16="http://schemas.microsoft.com/office/drawing/2014/main" id="{B4037A1E-1DA2-C593-507F-E3C014E53FA0}"/>
              </a:ext>
            </a:extLst>
          </p:cNvPr>
          <p:cNvSpPr txBox="1"/>
          <p:nvPr/>
        </p:nvSpPr>
        <p:spPr>
          <a:xfrm>
            <a:off x="1009829" y="6527140"/>
            <a:ext cx="7272272" cy="661720"/>
          </a:xfrm>
          <a:prstGeom prst="rect">
            <a:avLst/>
          </a:prstGeom>
          <a:noFill/>
        </p:spPr>
        <p:txBody>
          <a:bodyPr wrap="square" rtlCol="0">
            <a:spAutoFit/>
          </a:bodyPr>
          <a:lstStyle/>
          <a:p>
            <a:pPr>
              <a:spcAft>
                <a:spcPts val="600"/>
              </a:spcAft>
            </a:pPr>
            <a:r>
              <a:rPr lang="it-IT" sz="1400" b="1" i="1" dirty="0">
                <a:solidFill>
                  <a:srgbClr val="000000"/>
                </a:solidFill>
                <a:effectLst/>
                <a:latin typeface="Times New Roman" panose="02020603050405020304" pitchFamily="18" charset="0"/>
                <a:ea typeface="Times New Roman" panose="02020603050405020304" pitchFamily="18" charset="0"/>
              </a:rPr>
              <a:t>Dipartimento di Scienze della Comunicazione</a:t>
            </a:r>
            <a:endParaRPr lang="it-IT" sz="1400" dirty="0">
              <a:effectLst/>
              <a:latin typeface="Times New Roman" panose="02020603050405020304" pitchFamily="18" charset="0"/>
              <a:ea typeface="Times New Roman" panose="02020603050405020304" pitchFamily="18" charset="0"/>
            </a:endParaRPr>
          </a:p>
          <a:p>
            <a:pPr>
              <a:spcAft>
                <a:spcPts val="600"/>
              </a:spcAft>
            </a:pPr>
            <a:endParaRPr lang="it-IT" dirty="0"/>
          </a:p>
        </p:txBody>
      </p:sp>
      <p:sp>
        <p:nvSpPr>
          <p:cNvPr id="2" name="CasellaDiTesto 1">
            <a:extLst>
              <a:ext uri="{FF2B5EF4-FFF2-40B4-BE49-F238E27FC236}">
                <a16:creationId xmlns:a16="http://schemas.microsoft.com/office/drawing/2014/main" id="{70E782F6-6269-D9E9-2266-5E71528B1F8D}"/>
              </a:ext>
            </a:extLst>
          </p:cNvPr>
          <p:cNvSpPr txBox="1"/>
          <p:nvPr/>
        </p:nvSpPr>
        <p:spPr>
          <a:xfrm>
            <a:off x="6451788" y="86778"/>
            <a:ext cx="4386263" cy="1000274"/>
          </a:xfrm>
          <a:prstGeom prst="rect">
            <a:avLst/>
          </a:prstGeom>
          <a:noFill/>
        </p:spPr>
        <p:txBody>
          <a:bodyPr wrap="square" rtlCol="0">
            <a:spAutoFit/>
          </a:bodyPr>
          <a:lstStyle/>
          <a:p>
            <a:pPr algn="ctr"/>
            <a:endParaRPr lang="en-US" sz="1100" i="1" kern="1200" dirty="0">
              <a:solidFill>
                <a:schemeClr val="tx1"/>
              </a:solidFill>
              <a:latin typeface="Times New Roman" panose="02020603050405020304" pitchFamily="18" charset="0"/>
              <a:cs typeface="Times New Roman" panose="02020603050405020304" pitchFamily="18" charset="0"/>
            </a:endParaRPr>
          </a:p>
          <a:p>
            <a:pPr algn="ctr"/>
            <a:r>
              <a:rPr lang="en-US" sz="2400" i="1" kern="1200" dirty="0">
                <a:solidFill>
                  <a:schemeClr val="tx1"/>
                </a:solidFill>
                <a:latin typeface="Times New Roman" panose="02020603050405020304" pitchFamily="18" charset="0"/>
                <a:cs typeface="Times New Roman" panose="02020603050405020304" pitchFamily="18" charset="0"/>
              </a:rPr>
              <a:t>XRF E I COLORI</a:t>
            </a:r>
          </a:p>
          <a:p>
            <a:endParaRPr lang="it-IT" sz="2400" dirty="0"/>
          </a:p>
        </p:txBody>
      </p:sp>
      <p:sp>
        <p:nvSpPr>
          <p:cNvPr id="3" name="CasellaDiTesto 2">
            <a:extLst>
              <a:ext uri="{FF2B5EF4-FFF2-40B4-BE49-F238E27FC236}">
                <a16:creationId xmlns:a16="http://schemas.microsoft.com/office/drawing/2014/main" id="{AA9EB771-1207-4DD9-1094-C06A00A4F911}"/>
              </a:ext>
            </a:extLst>
          </p:cNvPr>
          <p:cNvSpPr txBox="1"/>
          <p:nvPr/>
        </p:nvSpPr>
        <p:spPr>
          <a:xfrm>
            <a:off x="7576340" y="5770948"/>
            <a:ext cx="4386263" cy="1000274"/>
          </a:xfrm>
          <a:prstGeom prst="rect">
            <a:avLst/>
          </a:prstGeom>
          <a:noFill/>
        </p:spPr>
        <p:txBody>
          <a:bodyPr wrap="square" rtlCol="0">
            <a:spAutoFit/>
          </a:bodyPr>
          <a:lstStyle/>
          <a:p>
            <a:pPr algn="ctr"/>
            <a:endParaRPr lang="en-US" sz="1100" i="1" kern="1200" dirty="0">
              <a:solidFill>
                <a:schemeClr val="tx1"/>
              </a:solidFill>
              <a:latin typeface="Times New Roman" panose="02020603050405020304" pitchFamily="18" charset="0"/>
              <a:cs typeface="Times New Roman" panose="02020603050405020304" pitchFamily="18" charset="0"/>
            </a:endParaRPr>
          </a:p>
          <a:p>
            <a:pPr algn="ctr"/>
            <a:r>
              <a:rPr lang="en-US" sz="2400" i="1" dirty="0">
                <a:latin typeface="Times New Roman" panose="02020603050405020304" pitchFamily="18" charset="0"/>
                <a:cs typeface="Times New Roman" panose="02020603050405020304" pitchFamily="18" charset="0"/>
              </a:rPr>
              <a:t>PIGMENTI A BASE DI CROMO</a:t>
            </a:r>
            <a:endParaRPr lang="en-US" sz="2400" i="1" kern="1200" dirty="0">
              <a:solidFill>
                <a:schemeClr val="tx1"/>
              </a:solidFill>
              <a:latin typeface="Times New Roman" panose="02020603050405020304" pitchFamily="18" charset="0"/>
              <a:cs typeface="Times New Roman" panose="02020603050405020304" pitchFamily="18" charset="0"/>
            </a:endParaRPr>
          </a:p>
          <a:p>
            <a:endParaRPr lang="it-IT" sz="2400" dirty="0"/>
          </a:p>
        </p:txBody>
      </p:sp>
      <p:sp>
        <p:nvSpPr>
          <p:cNvPr id="7" name="CasellaDiTesto 6">
            <a:extLst>
              <a:ext uri="{FF2B5EF4-FFF2-40B4-BE49-F238E27FC236}">
                <a16:creationId xmlns:a16="http://schemas.microsoft.com/office/drawing/2014/main" id="{7625C3D1-05D8-F241-6080-9EFFC1349FA2}"/>
              </a:ext>
            </a:extLst>
          </p:cNvPr>
          <p:cNvSpPr txBox="1"/>
          <p:nvPr/>
        </p:nvSpPr>
        <p:spPr>
          <a:xfrm>
            <a:off x="53827" y="1377730"/>
            <a:ext cx="7313874" cy="3077766"/>
          </a:xfrm>
          <a:prstGeom prst="rect">
            <a:avLst/>
          </a:prstGeom>
          <a:noFill/>
        </p:spPr>
        <p:txBody>
          <a:bodyPr wrap="square" rtlCol="0">
            <a:spAutoFit/>
          </a:bodyPr>
          <a:lstStyle/>
          <a:p>
            <a:r>
              <a:rPr lang="it-IT" sz="2200" dirty="0">
                <a:latin typeface="Times New Roman" panose="02020603050405020304" pitchFamily="18" charset="0"/>
                <a:cs typeface="Times New Roman" panose="02020603050405020304" pitchFamily="18" charset="0"/>
              </a:rPr>
              <a:t>Impurezze di cromo sono individuabili in gialli a base di piombo anche nei dipinti antichi. Se, nella campitura gialla, è congiunto lo stronzio, si parla di Giallo limone (cadmio e stronzio) identificato nel 1860. Il Rosso e l’Arancione sono entrati in uso a metà del XIX secolo, mentre il </a:t>
            </a:r>
            <a:r>
              <a:rPr lang="it-IT" sz="2200" dirty="0" err="1">
                <a:latin typeface="Times New Roman" panose="02020603050405020304" pitchFamily="18" charset="0"/>
                <a:cs typeface="Times New Roman" panose="02020603050405020304" pitchFamily="18" charset="0"/>
              </a:rPr>
              <a:t>Viridian</a:t>
            </a:r>
            <a:r>
              <a:rPr lang="it-IT" sz="2200" dirty="0">
                <a:latin typeface="Times New Roman" panose="02020603050405020304" pitchFamily="18" charset="0"/>
                <a:cs typeface="Times New Roman" panose="02020603050405020304" pitchFamily="18" charset="0"/>
              </a:rPr>
              <a:t> (ossido di cromo idrato) è databile dal 1859, mentre il Verde Cromo (ossido di cromo anidro) dal 1862. Verde Cromo e </a:t>
            </a:r>
            <a:r>
              <a:rPr lang="it-IT" sz="2200" dirty="0" err="1">
                <a:latin typeface="Times New Roman" panose="02020603050405020304" pitchFamily="18" charset="0"/>
                <a:cs typeface="Times New Roman" panose="02020603050405020304" pitchFamily="18" charset="0"/>
              </a:rPr>
              <a:t>Viridian</a:t>
            </a:r>
            <a:r>
              <a:rPr lang="it-IT" sz="2200" dirty="0">
                <a:latin typeface="Times New Roman" panose="02020603050405020304" pitchFamily="18" charset="0"/>
                <a:cs typeface="Times New Roman" panose="02020603050405020304" pitchFamily="18" charset="0"/>
              </a:rPr>
              <a:t> sono indistinguibili in XRF </a:t>
            </a:r>
          </a:p>
          <a:p>
            <a:endParaRPr lang="it-IT" dirty="0"/>
          </a:p>
        </p:txBody>
      </p:sp>
      <p:sp>
        <p:nvSpPr>
          <p:cNvPr id="6" name="CasellaDiTesto 5">
            <a:extLst>
              <a:ext uri="{FF2B5EF4-FFF2-40B4-BE49-F238E27FC236}">
                <a16:creationId xmlns:a16="http://schemas.microsoft.com/office/drawing/2014/main" id="{2514A4EA-9C99-48AE-C7B3-EEB8B3C57282}"/>
              </a:ext>
            </a:extLst>
          </p:cNvPr>
          <p:cNvSpPr txBox="1"/>
          <p:nvPr/>
        </p:nvSpPr>
        <p:spPr>
          <a:xfrm>
            <a:off x="8337822" y="1290953"/>
            <a:ext cx="3511028" cy="4431983"/>
          </a:xfrm>
          <a:prstGeom prst="rect">
            <a:avLst/>
          </a:prstGeom>
          <a:noFill/>
        </p:spPr>
        <p:txBody>
          <a:bodyPr wrap="square" rtlCol="0">
            <a:spAutoFit/>
          </a:bodyPr>
          <a:lstStyle/>
          <a:p>
            <a:pPr algn="ctr"/>
            <a:r>
              <a:rPr lang="it-IT" sz="2200" dirty="0">
                <a:latin typeface="Times New Roman" panose="02020603050405020304" pitchFamily="18" charset="0"/>
                <a:cs typeface="Times New Roman" panose="02020603050405020304" pitchFamily="18" charset="0"/>
              </a:rPr>
              <a:t>Giallo cromo</a:t>
            </a:r>
          </a:p>
          <a:p>
            <a:pPr algn="ctr"/>
            <a:r>
              <a:rPr lang="it-IT" sz="2200" dirty="0">
                <a:latin typeface="Times New Roman" panose="02020603050405020304" pitchFamily="18" charset="0"/>
                <a:cs typeface="Times New Roman" panose="02020603050405020304" pitchFamily="18" charset="0"/>
              </a:rPr>
              <a:t>Rosso e arancione cromo</a:t>
            </a:r>
          </a:p>
          <a:p>
            <a:pPr algn="ctr"/>
            <a:r>
              <a:rPr lang="it-IT" sz="2200" dirty="0">
                <a:latin typeface="Times New Roman" panose="02020603050405020304" pitchFamily="18" charset="0"/>
                <a:cs typeface="Times New Roman" panose="02020603050405020304" pitchFamily="18" charset="0"/>
              </a:rPr>
              <a:t>Verde cromo</a:t>
            </a:r>
          </a:p>
          <a:p>
            <a:pPr algn="ctr"/>
            <a:r>
              <a:rPr lang="it-IT" sz="2200" dirty="0" err="1">
                <a:latin typeface="Times New Roman" panose="02020603050405020304" pitchFamily="18" charset="0"/>
                <a:cs typeface="Times New Roman" panose="02020603050405020304" pitchFamily="18" charset="0"/>
              </a:rPr>
              <a:t>Viridian</a:t>
            </a:r>
            <a:endParaRPr lang="it-IT" sz="2200" dirty="0">
              <a:latin typeface="Times New Roman" panose="02020603050405020304" pitchFamily="18" charset="0"/>
              <a:cs typeface="Times New Roman" panose="02020603050405020304" pitchFamily="18" charset="0"/>
            </a:endParaRPr>
          </a:p>
          <a:p>
            <a:pPr algn="ctr"/>
            <a:endParaRPr lang="it-IT" sz="2200" dirty="0">
              <a:latin typeface="Times New Roman" panose="02020603050405020304" pitchFamily="18" charset="0"/>
              <a:cs typeface="Times New Roman" panose="02020603050405020304" pitchFamily="18" charset="0"/>
            </a:endParaRPr>
          </a:p>
          <a:p>
            <a:pPr algn="ctr"/>
            <a:endParaRPr lang="it-IT" sz="2200" dirty="0">
              <a:latin typeface="Times New Roman" panose="02020603050405020304" pitchFamily="18" charset="0"/>
              <a:cs typeface="Times New Roman" panose="02020603050405020304" pitchFamily="18" charset="0"/>
            </a:endParaRPr>
          </a:p>
          <a:p>
            <a:pPr algn="ctr"/>
            <a:r>
              <a:rPr lang="it-IT" sz="2200" dirty="0">
                <a:latin typeface="Times New Roman" panose="02020603050405020304" pitchFamily="18" charset="0"/>
                <a:cs typeface="Times New Roman" panose="02020603050405020304" pitchFamily="18" charset="0"/>
              </a:rPr>
              <a:t>Energia delle righe d’interesse:</a:t>
            </a:r>
          </a:p>
          <a:p>
            <a:pPr algn="ctr"/>
            <a:r>
              <a:rPr lang="it-IT" sz="2200" dirty="0">
                <a:latin typeface="Times New Roman" panose="02020603050405020304" pitchFamily="18" charset="0"/>
                <a:cs typeface="Times New Roman" panose="02020603050405020304" pitchFamily="18" charset="0"/>
              </a:rPr>
              <a:t>Kα: 5.41</a:t>
            </a:r>
          </a:p>
          <a:p>
            <a:pPr algn="ctr"/>
            <a:r>
              <a:rPr lang="it-IT" sz="2200" dirty="0">
                <a:latin typeface="Times New Roman" panose="02020603050405020304" pitchFamily="18" charset="0"/>
                <a:cs typeface="Times New Roman" panose="02020603050405020304" pitchFamily="18" charset="0"/>
              </a:rPr>
              <a:t>K</a:t>
            </a:r>
            <a:r>
              <a:rPr lang="el-GR" sz="2200" dirty="0">
                <a:latin typeface="Times New Roman" panose="02020603050405020304" pitchFamily="18" charset="0"/>
                <a:cs typeface="Times New Roman" panose="02020603050405020304" pitchFamily="18" charset="0"/>
              </a:rPr>
              <a:t>β</a:t>
            </a:r>
            <a:r>
              <a:rPr lang="it-IT" sz="2200" dirty="0">
                <a:latin typeface="Times New Roman" panose="02020603050405020304" pitchFamily="18" charset="0"/>
                <a:cs typeface="Times New Roman" panose="02020603050405020304" pitchFamily="18" charset="0"/>
              </a:rPr>
              <a:t>: 5.95</a:t>
            </a:r>
          </a:p>
          <a:p>
            <a:pPr algn="ctr"/>
            <a:endParaRPr lang="it-IT" sz="2200" dirty="0">
              <a:latin typeface="Times New Roman" panose="02020603050405020304" pitchFamily="18" charset="0"/>
              <a:cs typeface="Times New Roman" panose="02020603050405020304" pitchFamily="18" charset="0"/>
            </a:endParaRPr>
          </a:p>
          <a:p>
            <a:endParaRPr lang="it-IT" sz="2200" dirty="0">
              <a:latin typeface="Times New Roman" panose="02020603050405020304" pitchFamily="18" charset="0"/>
              <a:cs typeface="Times New Roman" panose="02020603050405020304" pitchFamily="18" charset="0"/>
            </a:endParaRPr>
          </a:p>
          <a:p>
            <a:endParaRPr lang="it-IT" dirty="0"/>
          </a:p>
        </p:txBody>
      </p:sp>
    </p:spTree>
    <p:extLst>
      <p:ext uri="{BB962C8B-B14F-4D97-AF65-F5344CB8AC3E}">
        <p14:creationId xmlns:p14="http://schemas.microsoft.com/office/powerpoint/2010/main" val="3847441054"/>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1220</TotalTime>
  <Words>2121</Words>
  <Application>Microsoft Office PowerPoint</Application>
  <PresentationFormat>Widescreen</PresentationFormat>
  <Paragraphs>187</Paragraphs>
  <Slides>12</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12</vt:i4>
      </vt:variant>
    </vt:vector>
  </HeadingPairs>
  <TitlesOfParts>
    <vt:vector size="17" baseType="lpstr">
      <vt:lpstr>Arial</vt:lpstr>
      <vt:lpstr>Calibri</vt:lpstr>
      <vt:lpstr>Calibri Light</vt:lpstr>
      <vt:lpstr>Times New Roman</vt:lpstr>
      <vt:lpstr>Tema di Office</vt:lpstr>
      <vt:lpstr>DIAGNOSTICA PER I BENI CULTURALI   MEDIA, ARTI, CULTURE (LM-65)  Università di Teramo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L’EVOLUZIONE DEL RITRATTO DI GRUPPO DALLE FIANDRE CATTOLICHE ALLA REPUBBLICA DELLE PROVINCE UNITE RIFORMATE</dc:title>
  <dc:creator>Cecilia Paolini</dc:creator>
  <cp:lastModifiedBy>Cecilia Paolini</cp:lastModifiedBy>
  <cp:revision>23</cp:revision>
  <dcterms:created xsi:type="dcterms:W3CDTF">2022-04-26T11:54:05Z</dcterms:created>
  <dcterms:modified xsi:type="dcterms:W3CDTF">2023-08-04T18:27:36Z</dcterms:modified>
</cp:coreProperties>
</file>