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MEDIA, ARTI, CULTURE (LM-65)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20747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XXVIII</a:t>
            </a:r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LETTURA XRF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805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486158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E782F6-6269-D9E9-2266-5E71528B1F8D}"/>
              </a:ext>
            </a:extLst>
          </p:cNvPr>
          <p:cNvSpPr txBox="1"/>
          <p:nvPr/>
        </p:nvSpPr>
        <p:spPr>
          <a:xfrm>
            <a:off x="6451788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LETTURA XRF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9EB771-1207-4DD9-1094-C06A00A4F911}"/>
              </a:ext>
            </a:extLst>
          </p:cNvPr>
          <p:cNvSpPr txBox="1"/>
          <p:nvPr/>
        </p:nvSpPr>
        <p:spPr>
          <a:xfrm>
            <a:off x="7576340" y="5770948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SI LEGGONO LE TABELLE DEGLI ELEMENTI</a:t>
            </a:r>
          </a:p>
          <a:p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25C3D1-05D8-F241-6080-9EFFC1349FA2}"/>
              </a:ext>
            </a:extLst>
          </p:cNvPr>
          <p:cNvSpPr txBox="1"/>
          <p:nvPr/>
        </p:nvSpPr>
        <p:spPr>
          <a:xfrm>
            <a:off x="154455" y="1482291"/>
            <a:ext cx="59415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prendono in considerazione tutti gli elementi che sono superiori al 2% con alcune rare eccezioni (il cobalto è sempre in percentuali minime, quindi è da considerare nell’intorno anche inferiore). Si escludono i minerali che non costituiscono pigmenti (come il Vanadio (V) o l’Alluminio (Al)).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BA05A2C-D4BB-6F35-D809-76413AD06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8" r="42605" b="14518"/>
          <a:stretch/>
        </p:blipFill>
        <p:spPr>
          <a:xfrm>
            <a:off x="7267588" y="920616"/>
            <a:ext cx="3137835" cy="46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71035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E782F6-6269-D9E9-2266-5E71528B1F8D}"/>
              </a:ext>
            </a:extLst>
          </p:cNvPr>
          <p:cNvSpPr txBox="1"/>
          <p:nvPr/>
        </p:nvSpPr>
        <p:spPr>
          <a:xfrm>
            <a:off x="6451788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LETTURA XRF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9EB771-1207-4DD9-1094-C06A00A4F911}"/>
              </a:ext>
            </a:extLst>
          </p:cNvPr>
          <p:cNvSpPr txBox="1"/>
          <p:nvPr/>
        </p:nvSpPr>
        <p:spPr>
          <a:xfrm>
            <a:off x="7576340" y="5770948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SI LEGGONO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SPETTRI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25C3D1-05D8-F241-6080-9EFFC1349FA2}"/>
              </a:ext>
            </a:extLst>
          </p:cNvPr>
          <p:cNvSpPr txBox="1"/>
          <p:nvPr/>
        </p:nvSpPr>
        <p:spPr>
          <a:xfrm>
            <a:off x="154455" y="1482291"/>
            <a:ext cx="484105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ogni punto individuato ci sono due spettri da considerare (generati in automatico): corrispondono a due livelli di energia emessa differenti, rispettivamente a 40 Kilovolt (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a 8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gli elementi, infatti, reagiscono in modo diverso a seconda della quantità di energia emessa (alcuni elementi si vedono meglio con una quantità di energia maggiore, altri minore). 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5148F5-F3D3-3CA7-DBF9-28AF87679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42" y="802208"/>
            <a:ext cx="6798703" cy="51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99473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E782F6-6269-D9E9-2266-5E71528B1F8D}"/>
              </a:ext>
            </a:extLst>
          </p:cNvPr>
          <p:cNvSpPr txBox="1"/>
          <p:nvPr/>
        </p:nvSpPr>
        <p:spPr>
          <a:xfrm>
            <a:off x="6451788" y="86778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LETTURA XRF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9EB771-1207-4DD9-1094-C06A00A4F911}"/>
              </a:ext>
            </a:extLst>
          </p:cNvPr>
          <p:cNvSpPr txBox="1"/>
          <p:nvPr/>
        </p:nvSpPr>
        <p:spPr>
          <a:xfrm>
            <a:off x="7576340" y="5770948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FOTONI DI RISPOSTA FLUORESCENTE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25C3D1-05D8-F241-6080-9EFFC1349FA2}"/>
              </a:ext>
            </a:extLst>
          </p:cNvPr>
          <p:cNvSpPr txBox="1"/>
          <p:nvPr/>
        </p:nvSpPr>
        <p:spPr>
          <a:xfrm>
            <a:off x="154455" y="1482291"/>
            <a:ext cx="5532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picchi sono caratterizzati da fotoni di risposta fluorescente indicati dalle costanti K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i 40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di nuovo L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gli 8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Queste costanti sono rappresentate nelle ordinate (X) in base alla posizione costante determinata dai singoli elementi. Sulle ascisse sono rappresentate le volte che un particolare fotone viene individuato dalla strumentazione. 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FC66EDE-B17E-3345-AD8C-1DFC9A105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81" y="1005192"/>
            <a:ext cx="6130964" cy="46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47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</TotalTime>
  <Words>282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di Office</vt:lpstr>
      <vt:lpstr>DIAGNOSTICA PER I BENI CULTURALI   MEDIA, ARTI, CULTURE (LM-65)  Università di Teramo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22</cp:revision>
  <dcterms:created xsi:type="dcterms:W3CDTF">2022-04-26T11:54:05Z</dcterms:created>
  <dcterms:modified xsi:type="dcterms:W3CDTF">2023-08-04T18:27:48Z</dcterms:modified>
</cp:coreProperties>
</file>