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7" r:id="rId3"/>
    <p:sldId id="266" r:id="rId4"/>
    <p:sldId id="267" r:id="rId5"/>
    <p:sldId id="268" r:id="rId6"/>
    <p:sldId id="257" r:id="rId7"/>
    <p:sldId id="269" r:id="rId8"/>
    <p:sldId id="270" r:id="rId9"/>
    <p:sldId id="260" r:id="rId1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70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7BFE06-A59F-441C-B3E7-69D07477324C}" type="datetimeFigureOut">
              <a:rPr lang="it-IT"/>
              <a:pPr>
                <a:defRPr/>
              </a:pPr>
              <a:t>06/05/2016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A93116-0020-48DD-9C9C-2BA1482E64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19FC6C-FDAD-4DDD-8A58-A9B22BC9AA10}" type="datetimeFigureOut">
              <a:rPr lang="it-IT"/>
              <a:pPr>
                <a:defRPr/>
              </a:pPr>
              <a:t>06/05/2016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13C0B1-69DB-40CF-BFBC-AAE900B396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23EF-9B49-4F35-9C25-FAA0904632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47EF-B52A-41F1-B929-94AFB7D818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1EA8-7CA8-4055-A101-DEA0131F95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B3AC-B9C4-43ED-BAB1-BC40AA6A60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6887-3527-4D39-8789-A167824A28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0E0AE-D308-4B65-88C0-6726A8B73F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B5F0-9989-46A0-BB58-E2BDDBE105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EA238-19AC-4240-9DEA-27980116D0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0330-A527-4815-8664-B8730201C8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982-95F1-43F9-8661-0F0312664E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2DD9B-3391-4DFC-97CD-B5B4523ED0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3AB4C6-A7E9-4643-B46D-ACBC52E81D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38400" y="38100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latin typeface="Tahoma" pitchFamily="34" charset="0"/>
              </a:rPr>
              <a:t>Peronospora della vite </a:t>
            </a:r>
            <a:r>
              <a:rPr lang="it-IT" sz="2800" b="1" i="1">
                <a:latin typeface="Tahoma" pitchFamily="34" charset="0"/>
              </a:rPr>
              <a:t>Plasmopara viticola</a:t>
            </a:r>
            <a:endParaRPr lang="it-IT">
              <a:latin typeface="Tahoma" pitchFamily="34" charset="0"/>
            </a:endParaRPr>
          </a:p>
        </p:txBody>
      </p:sp>
      <p:pic>
        <p:nvPicPr>
          <p:cNvPr id="2051" name="Picture 3" descr="peronosporaciclobiol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2050"/>
            <a:ext cx="73167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eronosporaciclobiol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013" y="1905000"/>
            <a:ext cx="485298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2362200" y="6705600"/>
            <a:ext cx="5486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772400" y="6340475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Tahoma" pitchFamily="34" charset="0"/>
              </a:rPr>
              <a:t>Regola dei “tre 10”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3" grpId="0" animBg="1"/>
      <p:bldP spid="205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724400"/>
            <a:ext cx="178911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60347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28448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60347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04813"/>
            <a:ext cx="38925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196975"/>
            <a:ext cx="1600200" cy="128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8" name="Picture 8" descr="msotw9_temp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357563"/>
            <a:ext cx="1600200" cy="143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835150" y="260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oospore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95288" y="292417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macroconidio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771775" y="364490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sporangiofori</a:t>
            </a: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>
            <a:off x="3635375" y="4076700"/>
            <a:ext cx="0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4716463" y="3933825"/>
            <a:ext cx="2159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bprevisperonosp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63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914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latin typeface="Tahoma" pitchFamily="34" charset="0"/>
              </a:rPr>
              <a:t>Indice di Blaser</a:t>
            </a:r>
            <a:endParaRPr lang="it-IT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plasmop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3375"/>
            <a:ext cx="613727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3850" y="765175"/>
            <a:ext cx="1800225" cy="8223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periodo di incubazione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la fine del periodo di incubazione coincide con la manifestazione                   dei sintomi della malattia e può essere seguita                                         dall’evasione del micelio fungino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03575" y="1412875"/>
            <a:ext cx="79216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27313" y="17732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UR &gt; 95-98%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84438" y="227647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4 ore di buio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84438" y="27813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 tra 13 e 29 °C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827088" y="1412875"/>
            <a:ext cx="2305050" cy="17287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27088" y="3141663"/>
            <a:ext cx="792162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03350" y="3573463"/>
            <a:ext cx="6408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sporulazione: fuoriuscita degli zoosporangiofori portanti gli zoosporangi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2771775" y="4365625"/>
            <a:ext cx="1873250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3132138" y="537368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684213" y="5373688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364163" y="4581525"/>
            <a:ext cx="3611562" cy="21002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leggera pioggia</a:t>
            </a:r>
          </a:p>
          <a:p>
            <a:pPr algn="ctr">
              <a:spcBef>
                <a:spcPct val="50000"/>
              </a:spcBef>
            </a:pPr>
            <a:r>
              <a:rPr lang="it-IT"/>
              <a:t>rugiada</a:t>
            </a:r>
          </a:p>
          <a:p>
            <a:pPr algn="ctr">
              <a:spcBef>
                <a:spcPct val="50000"/>
              </a:spcBef>
            </a:pPr>
            <a:r>
              <a:rPr lang="it-IT"/>
              <a:t>nebbia fitta</a:t>
            </a:r>
          </a:p>
          <a:p>
            <a:pPr algn="ctr">
              <a:spcBef>
                <a:spcPct val="50000"/>
              </a:spcBef>
            </a:pPr>
            <a:r>
              <a:rPr lang="it-IT"/>
              <a:t>velo d’acqua per 1 o 2  ore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331913" y="4797425"/>
            <a:ext cx="3384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germinano producendo zoospore che avviano le infezioni secondarie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2843213" y="4652963"/>
            <a:ext cx="165735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500563" y="4652963"/>
            <a:ext cx="792162" cy="5762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/>
      <p:bldP spid="15367" grpId="0"/>
      <p:bldP spid="15368" grpId="0"/>
      <p:bldP spid="15371" grpId="0" animBg="1"/>
      <p:bldP spid="15372" grpId="0" animBg="1"/>
      <p:bldP spid="15373" grpId="0"/>
      <p:bldP spid="15374" grpId="0" animBg="1"/>
      <p:bldP spid="15377" grpId="0" animBg="1" autoUpdateAnimBg="0"/>
      <p:bldP spid="15378" grpId="0"/>
      <p:bldP spid="15380" grpId="0" animBg="1"/>
      <p:bldP spid="153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cchiaolio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macchiaolioparticolare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macchiaolioparticolare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7075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onospmosaico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601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Peronospora “a mosaico”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90</Words>
  <Application>Microsoft PowerPoint</Application>
  <PresentationFormat>Presentazione su schermo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Francesco</cp:lastModifiedBy>
  <cp:revision>32</cp:revision>
  <dcterms:created xsi:type="dcterms:W3CDTF">2003-04-02T19:40:54Z</dcterms:created>
  <dcterms:modified xsi:type="dcterms:W3CDTF">2016-05-06T10:47:53Z</dcterms:modified>
</cp:coreProperties>
</file>