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8"/>
  </p:notesMasterIdLst>
  <p:sldIdLst>
    <p:sldId id="300" r:id="rId2"/>
    <p:sldId id="301" r:id="rId3"/>
    <p:sldId id="302" r:id="rId4"/>
    <p:sldId id="303" r:id="rId5"/>
    <p:sldId id="257" r:id="rId6"/>
    <p:sldId id="291" r:id="rId7"/>
    <p:sldId id="290" r:id="rId8"/>
    <p:sldId id="288" r:id="rId9"/>
    <p:sldId id="278" r:id="rId10"/>
    <p:sldId id="293" r:id="rId11"/>
    <p:sldId id="294" r:id="rId12"/>
    <p:sldId id="287" r:id="rId13"/>
    <p:sldId id="286" r:id="rId14"/>
    <p:sldId id="285" r:id="rId15"/>
    <p:sldId id="284" r:id="rId16"/>
    <p:sldId id="281" r:id="rId17"/>
    <p:sldId id="295" r:id="rId18"/>
    <p:sldId id="296" r:id="rId19"/>
    <p:sldId id="263" r:id="rId20"/>
    <p:sldId id="264" r:id="rId21"/>
    <p:sldId id="265" r:id="rId22"/>
    <p:sldId id="266" r:id="rId23"/>
    <p:sldId id="267" r:id="rId24"/>
    <p:sldId id="268" r:id="rId25"/>
    <p:sldId id="297" r:id="rId26"/>
    <p:sldId id="298" r:id="rId27"/>
    <p:sldId id="271" r:id="rId28"/>
    <p:sldId id="280" r:id="rId29"/>
    <p:sldId id="272" r:id="rId30"/>
    <p:sldId id="273" r:id="rId31"/>
    <p:sldId id="274" r:id="rId32"/>
    <p:sldId id="299" r:id="rId33"/>
    <p:sldId id="305" r:id="rId34"/>
    <p:sldId id="307" r:id="rId35"/>
    <p:sldId id="308" r:id="rId36"/>
    <p:sldId id="309" r:id="rId37"/>
  </p:sldIdLst>
  <p:sldSz cx="9144000" cy="6858000" type="screen4x3"/>
  <p:notesSz cx="6858000" cy="9144000"/>
  <p:defaultTextStyle>
    <a:defPPr>
      <a:defRPr lang="en-GB"/>
    </a:defPPr>
    <a:lvl1pPr algn="l" defTabSz="449263" rtl="0" fontAlgn="base">
      <a:lnSpc>
        <a:spcPct val="95000"/>
      </a:lnSpc>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n-ea"/>
        <a:cs typeface="+mn-cs"/>
      </a:defRPr>
    </a:lvl1pPr>
    <a:lvl2pPr marL="457200" algn="l" defTabSz="449263" rtl="0" fontAlgn="base">
      <a:lnSpc>
        <a:spcPct val="95000"/>
      </a:lnSpc>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n-ea"/>
        <a:cs typeface="+mn-cs"/>
      </a:defRPr>
    </a:lvl2pPr>
    <a:lvl3pPr marL="914400" algn="l" defTabSz="449263" rtl="0" fontAlgn="base">
      <a:lnSpc>
        <a:spcPct val="95000"/>
      </a:lnSpc>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n-ea"/>
        <a:cs typeface="+mn-cs"/>
      </a:defRPr>
    </a:lvl3pPr>
    <a:lvl4pPr marL="1371600" algn="l" defTabSz="449263" rtl="0" fontAlgn="base">
      <a:lnSpc>
        <a:spcPct val="95000"/>
      </a:lnSpc>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n-ea"/>
        <a:cs typeface="+mn-cs"/>
      </a:defRPr>
    </a:lvl4pPr>
    <a:lvl5pPr marL="1828800" algn="l" defTabSz="449263" rtl="0" fontAlgn="base">
      <a:lnSpc>
        <a:spcPct val="95000"/>
      </a:lnSpc>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n-ea"/>
        <a:cs typeface="+mn-cs"/>
      </a:defRPr>
    </a:lvl5pPr>
    <a:lvl6pPr marL="2286000" algn="l" defTabSz="914400" rtl="0" eaLnBrk="1" latinLnBrk="0" hangingPunct="1">
      <a:defRPr sz="2400" kern="1200">
        <a:solidFill>
          <a:schemeClr val="bg1"/>
        </a:solidFill>
        <a:latin typeface="Times New Roman" pitchFamily="16" charset="0"/>
        <a:ea typeface="+mn-ea"/>
        <a:cs typeface="+mn-cs"/>
      </a:defRPr>
    </a:lvl6pPr>
    <a:lvl7pPr marL="2743200" algn="l" defTabSz="914400" rtl="0" eaLnBrk="1" latinLnBrk="0" hangingPunct="1">
      <a:defRPr sz="2400" kern="1200">
        <a:solidFill>
          <a:schemeClr val="bg1"/>
        </a:solidFill>
        <a:latin typeface="Times New Roman" pitchFamily="16" charset="0"/>
        <a:ea typeface="+mn-ea"/>
        <a:cs typeface="+mn-cs"/>
      </a:defRPr>
    </a:lvl7pPr>
    <a:lvl8pPr marL="3200400" algn="l" defTabSz="914400" rtl="0" eaLnBrk="1" latinLnBrk="0" hangingPunct="1">
      <a:defRPr sz="2400" kern="1200">
        <a:solidFill>
          <a:schemeClr val="bg1"/>
        </a:solidFill>
        <a:latin typeface="Times New Roman" pitchFamily="16" charset="0"/>
        <a:ea typeface="+mn-ea"/>
        <a:cs typeface="+mn-cs"/>
      </a:defRPr>
    </a:lvl8pPr>
    <a:lvl9pPr marL="3657600" algn="l" defTabSz="914400" rtl="0" eaLnBrk="1" latinLnBrk="0" hangingPunct="1">
      <a:defRPr sz="2400" kern="1200">
        <a:solidFill>
          <a:schemeClr val="bg1"/>
        </a:solidFill>
        <a:latin typeface="Times New Roman" pitchFamily="1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5E6"/>
    <a:srgbClr val="FF7C80"/>
    <a:srgbClr val="FF5050"/>
    <a:srgbClr val="800000"/>
    <a:srgbClr val="CCFFFF"/>
    <a:srgbClr val="CCEC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381"/>
  </p:normalViewPr>
  <p:slideViewPr>
    <p:cSldViewPr>
      <p:cViewPr>
        <p:scale>
          <a:sx n="58" d="100"/>
          <a:sy n="58" d="100"/>
        </p:scale>
        <p:origin x="816" y="5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9A2A1B-12E6-4165-BE67-BF3CD6CF490B}"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EFFB9E0F-1875-4AD9-AAFC-92F26144FDB5}">
      <dgm:prSet custT="1"/>
      <dgm:spPr/>
      <dgm:t>
        <a:bodyPr/>
        <a:lstStyle/>
        <a:p>
          <a:r>
            <a:rPr lang="en-GB" sz="2000" dirty="0" err="1">
              <a:latin typeface="Verdana" panose="020B0604030504040204" pitchFamily="34" charset="0"/>
              <a:ea typeface="Verdana" panose="020B0604030504040204" pitchFamily="34" charset="0"/>
            </a:rPr>
            <a:t>Ruolo</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gestionale</a:t>
          </a:r>
          <a:r>
            <a:rPr lang="en-GB" sz="2000" dirty="0">
              <a:latin typeface="Verdana" panose="020B0604030504040204" pitchFamily="34" charset="0"/>
              <a:ea typeface="Verdana" panose="020B0604030504040204" pitchFamily="34" charset="0"/>
            </a:rPr>
            <a:t>, </a:t>
          </a:r>
          <a:r>
            <a:rPr lang="en-GB" sz="2000" dirty="0" err="1">
              <a:latin typeface="Verdana" panose="020B0604030504040204" pitchFamily="34" charset="0"/>
              <a:ea typeface="Verdana" panose="020B0604030504040204" pitchFamily="34" charset="0"/>
            </a:rPr>
            <a:t>strategico</a:t>
          </a:r>
          <a:r>
            <a:rPr lang="en-GB" sz="2000" dirty="0">
              <a:latin typeface="Verdana" panose="020B0604030504040204" pitchFamily="34" charset="0"/>
              <a:ea typeface="Verdana" panose="020B0604030504040204" pitchFamily="34" charset="0"/>
            </a:rPr>
            <a:t> e </a:t>
          </a:r>
          <a:r>
            <a:rPr lang="en-GB" sz="2000" dirty="0" err="1">
              <a:latin typeface="Verdana" panose="020B0604030504040204" pitchFamily="34" charset="0"/>
              <a:ea typeface="Verdana" panose="020B0604030504040204" pitchFamily="34" charset="0"/>
            </a:rPr>
            <a:t>tecnico</a:t>
          </a:r>
          <a:endParaRPr lang="en-US" sz="2000" dirty="0">
            <a:latin typeface="Verdana" panose="020B0604030504040204" pitchFamily="34" charset="0"/>
            <a:ea typeface="Verdana" panose="020B0604030504040204" pitchFamily="34" charset="0"/>
          </a:endParaRPr>
        </a:p>
      </dgm:t>
    </dgm:pt>
    <dgm:pt modelId="{B161039D-5C2B-4AD9-AA67-3D2B42E3EEAD}" type="parTrans" cxnId="{EB69848D-199D-4E9B-8923-A931AEDDB341}">
      <dgm:prSet/>
      <dgm:spPr/>
      <dgm:t>
        <a:bodyPr/>
        <a:lstStyle/>
        <a:p>
          <a:endParaRPr lang="en-US"/>
        </a:p>
      </dgm:t>
    </dgm:pt>
    <dgm:pt modelId="{CF9699D5-2E41-431B-8771-7DE2C4DBE365}" type="sibTrans" cxnId="{EB69848D-199D-4E9B-8923-A931AEDDB341}">
      <dgm:prSet/>
      <dgm:spPr/>
      <dgm:t>
        <a:bodyPr/>
        <a:lstStyle/>
        <a:p>
          <a:endParaRPr lang="en-US"/>
        </a:p>
      </dgm:t>
    </dgm:pt>
    <dgm:pt modelId="{80D1B054-A2E8-4F45-81F9-5AF31CA26CB1}">
      <dgm:prSet custT="1"/>
      <dgm:spPr/>
      <dgm:t>
        <a:bodyPr/>
        <a:lstStyle/>
        <a:p>
          <a:r>
            <a:rPr lang="en-GB" sz="1800" dirty="0">
              <a:latin typeface="Verdana" panose="020B0604030504040204" pitchFamily="34" charset="0"/>
              <a:ea typeface="Verdana" panose="020B0604030504040204" pitchFamily="34" charset="0"/>
            </a:rPr>
            <a:t>Stakeholder à </a:t>
          </a:r>
          <a:r>
            <a:rPr lang="en-GB" sz="1800" dirty="0" err="1">
              <a:latin typeface="Verdana" panose="020B0604030504040204" pitchFamily="34" charset="0"/>
              <a:ea typeface="Verdana" panose="020B0604030504040204" pitchFamily="34" charset="0"/>
            </a:rPr>
            <a:t>pubblici</a:t>
          </a:r>
          <a:r>
            <a:rPr lang="en-GB" sz="1800" dirty="0">
              <a:latin typeface="Verdana" panose="020B0604030504040204" pitchFamily="34" charset="0"/>
              <a:ea typeface="Verdana" panose="020B0604030504040204" pitchFamily="34" charset="0"/>
            </a:rPr>
            <a:t> (in-</a:t>
          </a:r>
          <a:r>
            <a:rPr lang="en-GB" sz="1800" dirty="0" err="1">
              <a:latin typeface="Verdana" panose="020B0604030504040204" pitchFamily="34" charset="0"/>
              <a:ea typeface="Verdana" panose="020B0604030504040204" pitchFamily="34" charset="0"/>
            </a:rPr>
            <a:t>influenti</a:t>
          </a:r>
          <a:r>
            <a:rPr lang="en-GB" sz="1800" dirty="0">
              <a:latin typeface="Verdana" panose="020B0604030504040204" pitchFamily="34" charset="0"/>
              <a:ea typeface="Verdana" panose="020B0604030504040204" pitchFamily="34" charset="0"/>
            </a:rPr>
            <a:t>, </a:t>
          </a:r>
          <a:r>
            <a:rPr lang="en-GB" sz="1800" dirty="0" err="1">
              <a:latin typeface="Verdana" panose="020B0604030504040204" pitchFamily="34" charset="0"/>
              <a:ea typeface="Verdana" panose="020B0604030504040204" pitchFamily="34" charset="0"/>
            </a:rPr>
            <a:t>latenti</a:t>
          </a:r>
          <a:r>
            <a:rPr lang="en-GB" sz="1800" dirty="0">
              <a:latin typeface="Verdana" panose="020B0604030504040204" pitchFamily="34" charset="0"/>
              <a:ea typeface="Verdana" panose="020B0604030504040204" pitchFamily="34" charset="0"/>
            </a:rPr>
            <a:t>, </a:t>
          </a:r>
          <a:r>
            <a:rPr lang="en-GB" sz="1800" dirty="0" err="1">
              <a:latin typeface="Verdana" panose="020B0604030504040204" pitchFamily="34" charset="0"/>
              <a:ea typeface="Verdana" panose="020B0604030504040204" pitchFamily="34" charset="0"/>
            </a:rPr>
            <a:t>consapevoli</a:t>
          </a:r>
          <a:r>
            <a:rPr lang="en-GB" sz="1800" dirty="0">
              <a:latin typeface="Verdana" panose="020B0604030504040204" pitchFamily="34" charset="0"/>
              <a:ea typeface="Verdana" panose="020B0604030504040204" pitchFamily="34" charset="0"/>
            </a:rPr>
            <a:t>, </a:t>
          </a:r>
          <a:r>
            <a:rPr lang="en-GB" sz="1800" dirty="0" err="1">
              <a:latin typeface="Verdana" panose="020B0604030504040204" pitchFamily="34" charset="0"/>
              <a:ea typeface="Verdana" panose="020B0604030504040204" pitchFamily="34" charset="0"/>
            </a:rPr>
            <a:t>attivi</a:t>
          </a:r>
          <a:r>
            <a:rPr lang="en-GB" sz="1800" dirty="0">
              <a:latin typeface="Verdana" panose="020B0604030504040204" pitchFamily="34" charset="0"/>
              <a:ea typeface="Verdana" panose="020B0604030504040204" pitchFamily="34" charset="0"/>
            </a:rPr>
            <a:t>)</a:t>
          </a:r>
          <a:endParaRPr lang="en-US" sz="1800" dirty="0">
            <a:latin typeface="Verdana" panose="020B0604030504040204" pitchFamily="34" charset="0"/>
            <a:ea typeface="Verdana" panose="020B0604030504040204" pitchFamily="34" charset="0"/>
          </a:endParaRPr>
        </a:p>
      </dgm:t>
    </dgm:pt>
    <dgm:pt modelId="{B7D48756-8AA9-4314-AD8E-699D25BA9A98}" type="parTrans" cxnId="{D92542DE-A9BE-487D-B4DE-CFF69971FE3D}">
      <dgm:prSet/>
      <dgm:spPr/>
      <dgm:t>
        <a:bodyPr/>
        <a:lstStyle/>
        <a:p>
          <a:endParaRPr lang="en-US"/>
        </a:p>
      </dgm:t>
    </dgm:pt>
    <dgm:pt modelId="{23E78EB7-59F3-4D4E-A984-24535F04CBFC}" type="sibTrans" cxnId="{D92542DE-A9BE-487D-B4DE-CFF69971FE3D}">
      <dgm:prSet/>
      <dgm:spPr/>
      <dgm:t>
        <a:bodyPr/>
        <a:lstStyle/>
        <a:p>
          <a:endParaRPr lang="en-US"/>
        </a:p>
      </dgm:t>
    </dgm:pt>
    <dgm:pt modelId="{0E9C9964-148B-46D3-946F-6A213D2A73BA}">
      <dgm:prSet custT="1"/>
      <dgm:spPr/>
      <dgm:t>
        <a:bodyPr/>
        <a:lstStyle/>
        <a:p>
          <a:r>
            <a:rPr lang="en-GB" sz="2200" dirty="0" err="1">
              <a:latin typeface="Verdana" panose="020B0604030504040204" pitchFamily="34" charset="0"/>
              <a:ea typeface="Verdana" panose="020B0604030504040204" pitchFamily="34" charset="0"/>
            </a:rPr>
            <a:t>Relazione</a:t>
          </a:r>
          <a:r>
            <a:rPr lang="en-GB" sz="2200" dirty="0">
              <a:latin typeface="Verdana" panose="020B0604030504040204" pitchFamily="34" charset="0"/>
              <a:ea typeface="Verdana" panose="020B0604030504040204" pitchFamily="34" charset="0"/>
            </a:rPr>
            <a:t>/</a:t>
          </a:r>
          <a:r>
            <a:rPr lang="en-GB" sz="2200" dirty="0" err="1">
              <a:latin typeface="Verdana" panose="020B0604030504040204" pitchFamily="34" charset="0"/>
              <a:ea typeface="Verdana" panose="020B0604030504040204" pitchFamily="34" charset="0"/>
            </a:rPr>
            <a:t>i</a:t>
          </a:r>
          <a:endParaRPr lang="en-US" sz="2200" dirty="0">
            <a:latin typeface="Verdana" panose="020B0604030504040204" pitchFamily="34" charset="0"/>
            <a:ea typeface="Verdana" panose="020B0604030504040204" pitchFamily="34" charset="0"/>
          </a:endParaRPr>
        </a:p>
      </dgm:t>
    </dgm:pt>
    <dgm:pt modelId="{C7F6FE47-3B08-41E2-9744-E60ED170E703}" type="parTrans" cxnId="{E49333DB-0631-45A2-A47C-3519C6CC66F8}">
      <dgm:prSet/>
      <dgm:spPr/>
      <dgm:t>
        <a:bodyPr/>
        <a:lstStyle/>
        <a:p>
          <a:endParaRPr lang="en-US"/>
        </a:p>
      </dgm:t>
    </dgm:pt>
    <dgm:pt modelId="{E3C12838-8895-442A-B6E8-54D61E47A0A6}" type="sibTrans" cxnId="{E49333DB-0631-45A2-A47C-3519C6CC66F8}">
      <dgm:prSet/>
      <dgm:spPr/>
      <dgm:t>
        <a:bodyPr/>
        <a:lstStyle/>
        <a:p>
          <a:endParaRPr lang="en-US"/>
        </a:p>
      </dgm:t>
    </dgm:pt>
    <dgm:pt modelId="{60630522-385C-435E-B542-0FE14507CCF9}">
      <dgm:prSet/>
      <dgm:spPr/>
      <dgm:t>
        <a:bodyPr/>
        <a:lstStyle/>
        <a:p>
          <a:r>
            <a:rPr lang="en-GB" dirty="0" err="1">
              <a:latin typeface="Verdana" panose="020B0604030504040204" pitchFamily="34" charset="0"/>
              <a:ea typeface="Verdana" panose="020B0604030504040204" pitchFamily="34" charset="0"/>
            </a:rPr>
            <a:t>Comunicazione</a:t>
          </a:r>
          <a:endParaRPr lang="en-US" dirty="0">
            <a:latin typeface="Verdana" panose="020B0604030504040204" pitchFamily="34" charset="0"/>
            <a:ea typeface="Verdana" panose="020B0604030504040204" pitchFamily="34" charset="0"/>
          </a:endParaRPr>
        </a:p>
      </dgm:t>
    </dgm:pt>
    <dgm:pt modelId="{957B7E2D-4CE4-4013-8360-492ABE047BC2}" type="parTrans" cxnId="{5A9389E4-A601-46C2-AFDA-4163EBD9831B}">
      <dgm:prSet/>
      <dgm:spPr/>
      <dgm:t>
        <a:bodyPr/>
        <a:lstStyle/>
        <a:p>
          <a:endParaRPr lang="en-US"/>
        </a:p>
      </dgm:t>
    </dgm:pt>
    <dgm:pt modelId="{4A09E4E9-93CC-4015-A4C8-DC65FB94D193}" type="sibTrans" cxnId="{5A9389E4-A601-46C2-AFDA-4163EBD9831B}">
      <dgm:prSet/>
      <dgm:spPr/>
      <dgm:t>
        <a:bodyPr/>
        <a:lstStyle/>
        <a:p>
          <a:endParaRPr lang="en-US"/>
        </a:p>
      </dgm:t>
    </dgm:pt>
    <dgm:pt modelId="{4CCBFBE7-0A6F-41CF-AFA4-C186A009F61C}">
      <dgm:prSet custT="1"/>
      <dgm:spPr/>
      <dgm:t>
        <a:bodyPr/>
        <a:lstStyle/>
        <a:p>
          <a:r>
            <a:rPr lang="en-GB" sz="2000" dirty="0" err="1">
              <a:latin typeface="Verdana" panose="020B0604030504040204" pitchFamily="34" charset="0"/>
              <a:ea typeface="Verdana" panose="020B0604030504040204" pitchFamily="34" charset="0"/>
            </a:rPr>
            <a:t>Persuasione</a:t>
          </a:r>
          <a:r>
            <a:rPr lang="en-GB" sz="2000" dirty="0">
              <a:latin typeface="Verdana" panose="020B0604030504040204" pitchFamily="34" charset="0"/>
              <a:ea typeface="Verdana" panose="020B0604030504040204" pitchFamily="34" charset="0"/>
            </a:rPr>
            <a:t>/</a:t>
          </a:r>
        </a:p>
        <a:p>
          <a:r>
            <a:rPr lang="en-GB" sz="2000" dirty="0">
              <a:latin typeface="Verdana" panose="020B0604030504040204" pitchFamily="34" charset="0"/>
              <a:ea typeface="Verdana" panose="020B0604030504040204" pitchFamily="34" charset="0"/>
            </a:rPr>
            <a:t>Influenza</a:t>
          </a:r>
          <a:endParaRPr lang="en-US" sz="2000" dirty="0">
            <a:latin typeface="Verdana" panose="020B0604030504040204" pitchFamily="34" charset="0"/>
            <a:ea typeface="Verdana" panose="020B0604030504040204" pitchFamily="34" charset="0"/>
          </a:endParaRPr>
        </a:p>
      </dgm:t>
    </dgm:pt>
    <dgm:pt modelId="{8122D6CB-644F-4FF9-BBF1-D9BA5D6EEBD5}" type="parTrans" cxnId="{7B7C8217-B3A9-47DB-A273-1ABE4504A37C}">
      <dgm:prSet/>
      <dgm:spPr/>
      <dgm:t>
        <a:bodyPr/>
        <a:lstStyle/>
        <a:p>
          <a:endParaRPr lang="en-US"/>
        </a:p>
      </dgm:t>
    </dgm:pt>
    <dgm:pt modelId="{96B28771-B081-4232-A5B3-8BD65052E36B}" type="sibTrans" cxnId="{7B7C8217-B3A9-47DB-A273-1ABE4504A37C}">
      <dgm:prSet/>
      <dgm:spPr/>
      <dgm:t>
        <a:bodyPr/>
        <a:lstStyle/>
        <a:p>
          <a:endParaRPr lang="en-US"/>
        </a:p>
      </dgm:t>
    </dgm:pt>
    <dgm:pt modelId="{C8B16977-C421-4A09-AAAF-BB7D985C1D41}">
      <dgm:prSet/>
      <dgm:spPr/>
      <dgm:t>
        <a:bodyPr/>
        <a:lstStyle/>
        <a:p>
          <a:r>
            <a:rPr lang="en-GB" dirty="0" err="1">
              <a:latin typeface="Verdana" panose="020B0604030504040204" pitchFamily="34" charset="0"/>
              <a:ea typeface="Verdana" panose="020B0604030504040204" pitchFamily="34" charset="0"/>
            </a:rPr>
            <a:t>Reputazione</a:t>
          </a:r>
          <a:endParaRPr lang="en-US" dirty="0">
            <a:latin typeface="Verdana" panose="020B0604030504040204" pitchFamily="34" charset="0"/>
            <a:ea typeface="Verdana" panose="020B0604030504040204" pitchFamily="34" charset="0"/>
          </a:endParaRPr>
        </a:p>
      </dgm:t>
    </dgm:pt>
    <dgm:pt modelId="{D3D0721C-8FBD-470F-BA59-ECFEDCF06E6D}" type="parTrans" cxnId="{F6D605D3-3074-4B97-956F-E246C4A60833}">
      <dgm:prSet/>
      <dgm:spPr/>
      <dgm:t>
        <a:bodyPr/>
        <a:lstStyle/>
        <a:p>
          <a:endParaRPr lang="en-US"/>
        </a:p>
      </dgm:t>
    </dgm:pt>
    <dgm:pt modelId="{C32B5E1B-A1BD-4CF9-8B54-C283197119E0}" type="sibTrans" cxnId="{F6D605D3-3074-4B97-956F-E246C4A60833}">
      <dgm:prSet/>
      <dgm:spPr/>
      <dgm:t>
        <a:bodyPr/>
        <a:lstStyle/>
        <a:p>
          <a:endParaRPr lang="en-US"/>
        </a:p>
      </dgm:t>
    </dgm:pt>
    <dgm:pt modelId="{B75782EE-6591-4A7D-9161-F35B4F1B57E8}">
      <dgm:prSet/>
      <dgm:spPr/>
      <dgm:t>
        <a:bodyPr/>
        <a:lstStyle/>
        <a:p>
          <a:r>
            <a:rPr lang="en-GB" dirty="0">
              <a:latin typeface="Verdana" panose="020B0604030504040204" pitchFamily="34" charset="0"/>
              <a:ea typeface="Verdana" panose="020B0604030504040204" pitchFamily="34" charset="0"/>
            </a:rPr>
            <a:t>Piano </a:t>
          </a:r>
          <a:r>
            <a:rPr lang="en-GB" dirty="0" err="1">
              <a:latin typeface="Verdana" panose="020B0604030504040204" pitchFamily="34" charset="0"/>
              <a:ea typeface="Verdana" panose="020B0604030504040204" pitchFamily="34" charset="0"/>
            </a:rPr>
            <a:t>etico</a:t>
          </a:r>
          <a:r>
            <a:rPr lang="en-GB" dirty="0">
              <a:latin typeface="Verdana" panose="020B0604030504040204" pitchFamily="34" charset="0"/>
              <a:ea typeface="Verdana" panose="020B0604030504040204" pitchFamily="34" charset="0"/>
            </a:rPr>
            <a:t> (</a:t>
          </a:r>
          <a:r>
            <a:rPr lang="en-GB" dirty="0" err="1">
              <a:latin typeface="Verdana" panose="020B0604030504040204" pitchFamily="34" charset="0"/>
              <a:ea typeface="Verdana" panose="020B0604030504040204" pitchFamily="34" charset="0"/>
            </a:rPr>
            <a:t>rapporto</a:t>
          </a:r>
          <a:r>
            <a:rPr lang="en-GB" dirty="0">
              <a:latin typeface="Verdana" panose="020B0604030504040204" pitchFamily="34" charset="0"/>
              <a:ea typeface="Verdana" panose="020B0604030504040204" pitchFamily="34" charset="0"/>
            </a:rPr>
            <a:t> </a:t>
          </a:r>
          <a:r>
            <a:rPr lang="en-GB" dirty="0" err="1">
              <a:latin typeface="Verdana" panose="020B0604030504040204" pitchFamily="34" charset="0"/>
              <a:ea typeface="Verdana" panose="020B0604030504040204" pitchFamily="34" charset="0"/>
            </a:rPr>
            <a:t>pubblico</a:t>
          </a:r>
          <a:r>
            <a:rPr lang="en-GB" dirty="0">
              <a:latin typeface="Verdana" panose="020B0604030504040204" pitchFamily="34" charset="0"/>
              <a:ea typeface="Verdana" panose="020B0604030504040204" pitchFamily="34" charset="0"/>
            </a:rPr>
            <a:t>/</a:t>
          </a:r>
          <a:r>
            <a:rPr lang="en-GB" dirty="0" err="1">
              <a:latin typeface="Verdana" panose="020B0604030504040204" pitchFamily="34" charset="0"/>
              <a:ea typeface="Verdana" panose="020B0604030504040204" pitchFamily="34" charset="0"/>
            </a:rPr>
            <a:t>privato</a:t>
          </a:r>
          <a:r>
            <a:rPr lang="en-GB" dirty="0">
              <a:latin typeface="Verdana" panose="020B0604030504040204" pitchFamily="34" charset="0"/>
              <a:ea typeface="Verdana" panose="020B0604030504040204" pitchFamily="34" charset="0"/>
            </a:rPr>
            <a:t>, interesse </a:t>
          </a:r>
          <a:r>
            <a:rPr lang="en-GB" dirty="0" err="1">
              <a:latin typeface="Verdana" panose="020B0604030504040204" pitchFamily="34" charset="0"/>
              <a:ea typeface="Verdana" panose="020B0604030504040204" pitchFamily="34" charset="0"/>
            </a:rPr>
            <a:t>pubblico</a:t>
          </a:r>
          <a:r>
            <a:rPr lang="en-GB" dirty="0">
              <a:latin typeface="Verdana" panose="020B0604030504040204" pitchFamily="34" charset="0"/>
              <a:ea typeface="Verdana" panose="020B0604030504040204" pitchFamily="34" charset="0"/>
            </a:rPr>
            <a:t>)</a:t>
          </a:r>
          <a:endParaRPr lang="en-US" dirty="0">
            <a:latin typeface="Verdana" panose="020B0604030504040204" pitchFamily="34" charset="0"/>
            <a:ea typeface="Verdana" panose="020B0604030504040204" pitchFamily="34" charset="0"/>
          </a:endParaRPr>
        </a:p>
      </dgm:t>
    </dgm:pt>
    <dgm:pt modelId="{CE15A34F-5FDF-4D40-9E24-CFFAE9227BCD}" type="parTrans" cxnId="{E99279BF-B028-4A2A-B84D-D670C834D739}">
      <dgm:prSet/>
      <dgm:spPr/>
      <dgm:t>
        <a:bodyPr/>
        <a:lstStyle/>
        <a:p>
          <a:endParaRPr lang="en-US"/>
        </a:p>
      </dgm:t>
    </dgm:pt>
    <dgm:pt modelId="{B9F30BBE-1C9B-4CCA-91A8-B041D6EDC6F5}" type="sibTrans" cxnId="{E99279BF-B028-4A2A-B84D-D670C834D739}">
      <dgm:prSet/>
      <dgm:spPr/>
      <dgm:t>
        <a:bodyPr/>
        <a:lstStyle/>
        <a:p>
          <a:endParaRPr lang="en-US"/>
        </a:p>
      </dgm:t>
    </dgm:pt>
    <dgm:pt modelId="{AEF98BDE-3330-4648-B31B-491138354AEA}" type="pres">
      <dgm:prSet presAssocID="{349A2A1B-12E6-4165-BE67-BF3CD6CF490B}" presName="diagram" presStyleCnt="0">
        <dgm:presLayoutVars>
          <dgm:dir/>
          <dgm:resizeHandles val="exact"/>
        </dgm:presLayoutVars>
      </dgm:prSet>
      <dgm:spPr/>
    </dgm:pt>
    <dgm:pt modelId="{07F50DB0-4A78-4F77-9D35-F2EA844E7856}" type="pres">
      <dgm:prSet presAssocID="{EFFB9E0F-1875-4AD9-AAFC-92F26144FDB5}" presName="node" presStyleLbl="node1" presStyleIdx="0" presStyleCnt="7">
        <dgm:presLayoutVars>
          <dgm:bulletEnabled val="1"/>
        </dgm:presLayoutVars>
      </dgm:prSet>
      <dgm:spPr/>
    </dgm:pt>
    <dgm:pt modelId="{F6ADA78B-FBAE-4A03-80EA-779655230257}" type="pres">
      <dgm:prSet presAssocID="{CF9699D5-2E41-431B-8771-7DE2C4DBE365}" presName="sibTrans" presStyleCnt="0"/>
      <dgm:spPr/>
    </dgm:pt>
    <dgm:pt modelId="{336B549E-AD62-45F6-9FED-D5981BBD0935}" type="pres">
      <dgm:prSet presAssocID="{80D1B054-A2E8-4F45-81F9-5AF31CA26CB1}" presName="node" presStyleLbl="node1" presStyleIdx="1" presStyleCnt="7">
        <dgm:presLayoutVars>
          <dgm:bulletEnabled val="1"/>
        </dgm:presLayoutVars>
      </dgm:prSet>
      <dgm:spPr/>
    </dgm:pt>
    <dgm:pt modelId="{B3B31599-C5F1-409B-AE3D-6AB93616FD05}" type="pres">
      <dgm:prSet presAssocID="{23E78EB7-59F3-4D4E-A984-24535F04CBFC}" presName="sibTrans" presStyleCnt="0"/>
      <dgm:spPr/>
    </dgm:pt>
    <dgm:pt modelId="{329C0A73-9961-425C-AA64-1ACAD900A8AB}" type="pres">
      <dgm:prSet presAssocID="{0E9C9964-148B-46D3-946F-6A213D2A73BA}" presName="node" presStyleLbl="node1" presStyleIdx="2" presStyleCnt="7">
        <dgm:presLayoutVars>
          <dgm:bulletEnabled val="1"/>
        </dgm:presLayoutVars>
      </dgm:prSet>
      <dgm:spPr/>
    </dgm:pt>
    <dgm:pt modelId="{377D00BD-2804-4748-955E-2D6DB5A9862E}" type="pres">
      <dgm:prSet presAssocID="{E3C12838-8895-442A-B6E8-54D61E47A0A6}" presName="sibTrans" presStyleCnt="0"/>
      <dgm:spPr/>
    </dgm:pt>
    <dgm:pt modelId="{E45F6D97-3246-4FA6-9F31-6F58B169EE40}" type="pres">
      <dgm:prSet presAssocID="{60630522-385C-435E-B542-0FE14507CCF9}" presName="node" presStyleLbl="node1" presStyleIdx="3" presStyleCnt="7">
        <dgm:presLayoutVars>
          <dgm:bulletEnabled val="1"/>
        </dgm:presLayoutVars>
      </dgm:prSet>
      <dgm:spPr/>
    </dgm:pt>
    <dgm:pt modelId="{6A32528E-CC37-44F4-B2BE-A856DB244A95}" type="pres">
      <dgm:prSet presAssocID="{4A09E4E9-93CC-4015-A4C8-DC65FB94D193}" presName="sibTrans" presStyleCnt="0"/>
      <dgm:spPr/>
    </dgm:pt>
    <dgm:pt modelId="{CFED1E47-5F44-4D15-B4FE-DDB8E7AA4F26}" type="pres">
      <dgm:prSet presAssocID="{4CCBFBE7-0A6F-41CF-AFA4-C186A009F61C}" presName="node" presStyleLbl="node1" presStyleIdx="4" presStyleCnt="7">
        <dgm:presLayoutVars>
          <dgm:bulletEnabled val="1"/>
        </dgm:presLayoutVars>
      </dgm:prSet>
      <dgm:spPr/>
    </dgm:pt>
    <dgm:pt modelId="{39DC0A96-EA84-4C54-A39B-8BD343CA0142}" type="pres">
      <dgm:prSet presAssocID="{96B28771-B081-4232-A5B3-8BD65052E36B}" presName="sibTrans" presStyleCnt="0"/>
      <dgm:spPr/>
    </dgm:pt>
    <dgm:pt modelId="{2C50226B-2A4C-4FF5-9179-F6484F22A4C6}" type="pres">
      <dgm:prSet presAssocID="{C8B16977-C421-4A09-AAAF-BB7D985C1D41}" presName="node" presStyleLbl="node1" presStyleIdx="5" presStyleCnt="7">
        <dgm:presLayoutVars>
          <dgm:bulletEnabled val="1"/>
        </dgm:presLayoutVars>
      </dgm:prSet>
      <dgm:spPr/>
    </dgm:pt>
    <dgm:pt modelId="{E4210FAA-5B42-4644-9059-BD41E365A549}" type="pres">
      <dgm:prSet presAssocID="{C32B5E1B-A1BD-4CF9-8B54-C283197119E0}" presName="sibTrans" presStyleCnt="0"/>
      <dgm:spPr/>
    </dgm:pt>
    <dgm:pt modelId="{3CBA911D-207D-4DF5-8E80-63D33530BDD6}" type="pres">
      <dgm:prSet presAssocID="{B75782EE-6591-4A7D-9161-F35B4F1B57E8}" presName="node" presStyleLbl="node1" presStyleIdx="6" presStyleCnt="7">
        <dgm:presLayoutVars>
          <dgm:bulletEnabled val="1"/>
        </dgm:presLayoutVars>
      </dgm:prSet>
      <dgm:spPr/>
    </dgm:pt>
  </dgm:ptLst>
  <dgm:cxnLst>
    <dgm:cxn modelId="{86BBCC0D-CF00-40A9-A44C-D82F7B0E9B69}" type="presOf" srcId="{80D1B054-A2E8-4F45-81F9-5AF31CA26CB1}" destId="{336B549E-AD62-45F6-9FED-D5981BBD0935}" srcOrd="0" destOrd="0" presId="urn:microsoft.com/office/officeart/2005/8/layout/default"/>
    <dgm:cxn modelId="{7B7C8217-B3A9-47DB-A273-1ABE4504A37C}" srcId="{349A2A1B-12E6-4165-BE67-BF3CD6CF490B}" destId="{4CCBFBE7-0A6F-41CF-AFA4-C186A009F61C}" srcOrd="4" destOrd="0" parTransId="{8122D6CB-644F-4FF9-BBF1-D9BA5D6EEBD5}" sibTransId="{96B28771-B081-4232-A5B3-8BD65052E36B}"/>
    <dgm:cxn modelId="{41B9E51D-2928-4802-ABBE-B4F5A7FDB253}" type="presOf" srcId="{B75782EE-6591-4A7D-9161-F35B4F1B57E8}" destId="{3CBA911D-207D-4DF5-8E80-63D33530BDD6}" srcOrd="0" destOrd="0" presId="urn:microsoft.com/office/officeart/2005/8/layout/default"/>
    <dgm:cxn modelId="{3A7E4A6E-BEEC-4153-BFB3-DC55E6B25121}" type="presOf" srcId="{60630522-385C-435E-B542-0FE14507CCF9}" destId="{E45F6D97-3246-4FA6-9F31-6F58B169EE40}" srcOrd="0" destOrd="0" presId="urn:microsoft.com/office/officeart/2005/8/layout/default"/>
    <dgm:cxn modelId="{15746B4F-5F47-42F3-B1E9-BDD2D695B152}" type="presOf" srcId="{0E9C9964-148B-46D3-946F-6A213D2A73BA}" destId="{329C0A73-9961-425C-AA64-1ACAD900A8AB}" srcOrd="0" destOrd="0" presId="urn:microsoft.com/office/officeart/2005/8/layout/default"/>
    <dgm:cxn modelId="{BC636054-A1FF-4C38-A286-69D5F5604466}" type="presOf" srcId="{4CCBFBE7-0A6F-41CF-AFA4-C186A009F61C}" destId="{CFED1E47-5F44-4D15-B4FE-DDB8E7AA4F26}" srcOrd="0" destOrd="0" presId="urn:microsoft.com/office/officeart/2005/8/layout/default"/>
    <dgm:cxn modelId="{EB69848D-199D-4E9B-8923-A931AEDDB341}" srcId="{349A2A1B-12E6-4165-BE67-BF3CD6CF490B}" destId="{EFFB9E0F-1875-4AD9-AAFC-92F26144FDB5}" srcOrd="0" destOrd="0" parTransId="{B161039D-5C2B-4AD9-AA67-3D2B42E3EEAD}" sibTransId="{CF9699D5-2E41-431B-8771-7DE2C4DBE365}"/>
    <dgm:cxn modelId="{98479AB2-703C-479C-8355-BD079D3BD4D7}" type="presOf" srcId="{C8B16977-C421-4A09-AAAF-BB7D985C1D41}" destId="{2C50226B-2A4C-4FF5-9179-F6484F22A4C6}" srcOrd="0" destOrd="0" presId="urn:microsoft.com/office/officeart/2005/8/layout/default"/>
    <dgm:cxn modelId="{E99279BF-B028-4A2A-B84D-D670C834D739}" srcId="{349A2A1B-12E6-4165-BE67-BF3CD6CF490B}" destId="{B75782EE-6591-4A7D-9161-F35B4F1B57E8}" srcOrd="6" destOrd="0" parTransId="{CE15A34F-5FDF-4D40-9E24-CFFAE9227BCD}" sibTransId="{B9F30BBE-1C9B-4CCA-91A8-B041D6EDC6F5}"/>
    <dgm:cxn modelId="{F6D605D3-3074-4B97-956F-E246C4A60833}" srcId="{349A2A1B-12E6-4165-BE67-BF3CD6CF490B}" destId="{C8B16977-C421-4A09-AAAF-BB7D985C1D41}" srcOrd="5" destOrd="0" parTransId="{D3D0721C-8FBD-470F-BA59-ECFEDCF06E6D}" sibTransId="{C32B5E1B-A1BD-4CF9-8B54-C283197119E0}"/>
    <dgm:cxn modelId="{E49333DB-0631-45A2-A47C-3519C6CC66F8}" srcId="{349A2A1B-12E6-4165-BE67-BF3CD6CF490B}" destId="{0E9C9964-148B-46D3-946F-6A213D2A73BA}" srcOrd="2" destOrd="0" parTransId="{C7F6FE47-3B08-41E2-9744-E60ED170E703}" sibTransId="{E3C12838-8895-442A-B6E8-54D61E47A0A6}"/>
    <dgm:cxn modelId="{D92542DE-A9BE-487D-B4DE-CFF69971FE3D}" srcId="{349A2A1B-12E6-4165-BE67-BF3CD6CF490B}" destId="{80D1B054-A2E8-4F45-81F9-5AF31CA26CB1}" srcOrd="1" destOrd="0" parTransId="{B7D48756-8AA9-4314-AD8E-699D25BA9A98}" sibTransId="{23E78EB7-59F3-4D4E-A984-24535F04CBFC}"/>
    <dgm:cxn modelId="{5A9389E4-A601-46C2-AFDA-4163EBD9831B}" srcId="{349A2A1B-12E6-4165-BE67-BF3CD6CF490B}" destId="{60630522-385C-435E-B542-0FE14507CCF9}" srcOrd="3" destOrd="0" parTransId="{957B7E2D-4CE4-4013-8360-492ABE047BC2}" sibTransId="{4A09E4E9-93CC-4015-A4C8-DC65FB94D193}"/>
    <dgm:cxn modelId="{F20E2BE6-3268-4CF5-8BFF-8A90C3D7F065}" type="presOf" srcId="{EFFB9E0F-1875-4AD9-AAFC-92F26144FDB5}" destId="{07F50DB0-4A78-4F77-9D35-F2EA844E7856}" srcOrd="0" destOrd="0" presId="urn:microsoft.com/office/officeart/2005/8/layout/default"/>
    <dgm:cxn modelId="{411EA0F9-9792-4F19-B7B2-E78B1DC060BA}" type="presOf" srcId="{349A2A1B-12E6-4165-BE67-BF3CD6CF490B}" destId="{AEF98BDE-3330-4648-B31B-491138354AEA}" srcOrd="0" destOrd="0" presId="urn:microsoft.com/office/officeart/2005/8/layout/default"/>
    <dgm:cxn modelId="{B7D9478A-D1F2-48F5-937D-DDACC69B3EB3}" type="presParOf" srcId="{AEF98BDE-3330-4648-B31B-491138354AEA}" destId="{07F50DB0-4A78-4F77-9D35-F2EA844E7856}" srcOrd="0" destOrd="0" presId="urn:microsoft.com/office/officeart/2005/8/layout/default"/>
    <dgm:cxn modelId="{A4563439-E936-4FE2-9B46-1E492D402B60}" type="presParOf" srcId="{AEF98BDE-3330-4648-B31B-491138354AEA}" destId="{F6ADA78B-FBAE-4A03-80EA-779655230257}" srcOrd="1" destOrd="0" presId="urn:microsoft.com/office/officeart/2005/8/layout/default"/>
    <dgm:cxn modelId="{4F118A50-D4EC-49F0-9E06-CCF183685144}" type="presParOf" srcId="{AEF98BDE-3330-4648-B31B-491138354AEA}" destId="{336B549E-AD62-45F6-9FED-D5981BBD0935}" srcOrd="2" destOrd="0" presId="urn:microsoft.com/office/officeart/2005/8/layout/default"/>
    <dgm:cxn modelId="{1538B2D6-7C31-499D-BEA4-45848F73F74A}" type="presParOf" srcId="{AEF98BDE-3330-4648-B31B-491138354AEA}" destId="{B3B31599-C5F1-409B-AE3D-6AB93616FD05}" srcOrd="3" destOrd="0" presId="urn:microsoft.com/office/officeart/2005/8/layout/default"/>
    <dgm:cxn modelId="{4173A870-B2A1-4E9C-9B69-28F7563B6FE8}" type="presParOf" srcId="{AEF98BDE-3330-4648-B31B-491138354AEA}" destId="{329C0A73-9961-425C-AA64-1ACAD900A8AB}" srcOrd="4" destOrd="0" presId="urn:microsoft.com/office/officeart/2005/8/layout/default"/>
    <dgm:cxn modelId="{1D60E049-C3D1-4B5E-B5B4-B231E764F1D6}" type="presParOf" srcId="{AEF98BDE-3330-4648-B31B-491138354AEA}" destId="{377D00BD-2804-4748-955E-2D6DB5A9862E}" srcOrd="5" destOrd="0" presId="urn:microsoft.com/office/officeart/2005/8/layout/default"/>
    <dgm:cxn modelId="{C14C8A16-4BEC-4D8C-A40A-9C81BF2B78BC}" type="presParOf" srcId="{AEF98BDE-3330-4648-B31B-491138354AEA}" destId="{E45F6D97-3246-4FA6-9F31-6F58B169EE40}" srcOrd="6" destOrd="0" presId="urn:microsoft.com/office/officeart/2005/8/layout/default"/>
    <dgm:cxn modelId="{3A2D5BDB-FDA3-4721-B818-BD8B1ECFFC8E}" type="presParOf" srcId="{AEF98BDE-3330-4648-B31B-491138354AEA}" destId="{6A32528E-CC37-44F4-B2BE-A856DB244A95}" srcOrd="7" destOrd="0" presId="urn:microsoft.com/office/officeart/2005/8/layout/default"/>
    <dgm:cxn modelId="{CA234709-BC7F-4EA9-8E48-86E13E47B609}" type="presParOf" srcId="{AEF98BDE-3330-4648-B31B-491138354AEA}" destId="{CFED1E47-5F44-4D15-B4FE-DDB8E7AA4F26}" srcOrd="8" destOrd="0" presId="urn:microsoft.com/office/officeart/2005/8/layout/default"/>
    <dgm:cxn modelId="{CC09CCBC-83E7-42E0-B684-6562DDDD9B97}" type="presParOf" srcId="{AEF98BDE-3330-4648-B31B-491138354AEA}" destId="{39DC0A96-EA84-4C54-A39B-8BD343CA0142}" srcOrd="9" destOrd="0" presId="urn:microsoft.com/office/officeart/2005/8/layout/default"/>
    <dgm:cxn modelId="{42707662-A6C5-4236-8196-778A32707D5C}" type="presParOf" srcId="{AEF98BDE-3330-4648-B31B-491138354AEA}" destId="{2C50226B-2A4C-4FF5-9179-F6484F22A4C6}" srcOrd="10" destOrd="0" presId="urn:microsoft.com/office/officeart/2005/8/layout/default"/>
    <dgm:cxn modelId="{510E1BDF-583B-433E-BD9E-AD6A05E6DF4F}" type="presParOf" srcId="{AEF98BDE-3330-4648-B31B-491138354AEA}" destId="{E4210FAA-5B42-4644-9059-BD41E365A549}" srcOrd="11" destOrd="0" presId="urn:microsoft.com/office/officeart/2005/8/layout/default"/>
    <dgm:cxn modelId="{19E4FD01-A09E-460A-88D3-D78588B90144}" type="presParOf" srcId="{AEF98BDE-3330-4648-B31B-491138354AEA}" destId="{3CBA911D-207D-4DF5-8E80-63D33530BDD6}"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50DB0-4A78-4F77-9D35-F2EA844E7856}">
      <dsp:nvSpPr>
        <dsp:cNvPr id="0" name=""/>
        <dsp:cNvSpPr/>
      </dsp:nvSpPr>
      <dsp:spPr>
        <a:xfrm>
          <a:off x="468272" y="3745"/>
          <a:ext cx="2171923" cy="130315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err="1">
              <a:latin typeface="Verdana" panose="020B0604030504040204" pitchFamily="34" charset="0"/>
              <a:ea typeface="Verdana" panose="020B0604030504040204" pitchFamily="34" charset="0"/>
            </a:rPr>
            <a:t>Ruolo</a:t>
          </a:r>
          <a:r>
            <a:rPr lang="en-GB" sz="2000" kern="1200" dirty="0">
              <a:latin typeface="Verdana" panose="020B0604030504040204" pitchFamily="34" charset="0"/>
              <a:ea typeface="Verdana" panose="020B0604030504040204" pitchFamily="34" charset="0"/>
            </a:rPr>
            <a:t> </a:t>
          </a:r>
          <a:r>
            <a:rPr lang="en-GB" sz="2000" kern="1200" dirty="0" err="1">
              <a:latin typeface="Verdana" panose="020B0604030504040204" pitchFamily="34" charset="0"/>
              <a:ea typeface="Verdana" panose="020B0604030504040204" pitchFamily="34" charset="0"/>
            </a:rPr>
            <a:t>gestionale</a:t>
          </a:r>
          <a:r>
            <a:rPr lang="en-GB" sz="2000" kern="1200" dirty="0">
              <a:latin typeface="Verdana" panose="020B0604030504040204" pitchFamily="34" charset="0"/>
              <a:ea typeface="Verdana" panose="020B0604030504040204" pitchFamily="34" charset="0"/>
            </a:rPr>
            <a:t>, </a:t>
          </a:r>
          <a:r>
            <a:rPr lang="en-GB" sz="2000" kern="1200" dirty="0" err="1">
              <a:latin typeface="Verdana" panose="020B0604030504040204" pitchFamily="34" charset="0"/>
              <a:ea typeface="Verdana" panose="020B0604030504040204" pitchFamily="34" charset="0"/>
            </a:rPr>
            <a:t>strategico</a:t>
          </a:r>
          <a:r>
            <a:rPr lang="en-GB" sz="2000" kern="1200" dirty="0">
              <a:latin typeface="Verdana" panose="020B0604030504040204" pitchFamily="34" charset="0"/>
              <a:ea typeface="Verdana" panose="020B0604030504040204" pitchFamily="34" charset="0"/>
            </a:rPr>
            <a:t> e </a:t>
          </a:r>
          <a:r>
            <a:rPr lang="en-GB" sz="2000" kern="1200" dirty="0" err="1">
              <a:latin typeface="Verdana" panose="020B0604030504040204" pitchFamily="34" charset="0"/>
              <a:ea typeface="Verdana" panose="020B0604030504040204" pitchFamily="34" charset="0"/>
            </a:rPr>
            <a:t>tecnico</a:t>
          </a:r>
          <a:endParaRPr lang="en-US" sz="2000" kern="1200" dirty="0">
            <a:latin typeface="Verdana" panose="020B0604030504040204" pitchFamily="34" charset="0"/>
            <a:ea typeface="Verdana" panose="020B0604030504040204" pitchFamily="34" charset="0"/>
          </a:endParaRPr>
        </a:p>
      </dsp:txBody>
      <dsp:txXfrm>
        <a:off x="468272" y="3745"/>
        <a:ext cx="2171923" cy="1303153"/>
      </dsp:txXfrm>
    </dsp:sp>
    <dsp:sp modelId="{336B549E-AD62-45F6-9FED-D5981BBD0935}">
      <dsp:nvSpPr>
        <dsp:cNvPr id="0" name=""/>
        <dsp:cNvSpPr/>
      </dsp:nvSpPr>
      <dsp:spPr>
        <a:xfrm>
          <a:off x="2857388" y="3745"/>
          <a:ext cx="2171923" cy="1303153"/>
        </a:xfrm>
        <a:prstGeom prst="rect">
          <a:avLst/>
        </a:prstGeom>
        <a:solidFill>
          <a:schemeClr val="accent5">
            <a:hueOff val="857139"/>
            <a:satOff val="1958"/>
            <a:lumOff val="-54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Verdana" panose="020B0604030504040204" pitchFamily="34" charset="0"/>
              <a:ea typeface="Verdana" panose="020B0604030504040204" pitchFamily="34" charset="0"/>
            </a:rPr>
            <a:t>Stakeholder à </a:t>
          </a:r>
          <a:r>
            <a:rPr lang="en-GB" sz="1800" kern="1200" dirty="0" err="1">
              <a:latin typeface="Verdana" panose="020B0604030504040204" pitchFamily="34" charset="0"/>
              <a:ea typeface="Verdana" panose="020B0604030504040204" pitchFamily="34" charset="0"/>
            </a:rPr>
            <a:t>pubblici</a:t>
          </a:r>
          <a:r>
            <a:rPr lang="en-GB" sz="1800" kern="1200" dirty="0">
              <a:latin typeface="Verdana" panose="020B0604030504040204" pitchFamily="34" charset="0"/>
              <a:ea typeface="Verdana" panose="020B0604030504040204" pitchFamily="34" charset="0"/>
            </a:rPr>
            <a:t> (in-</a:t>
          </a:r>
          <a:r>
            <a:rPr lang="en-GB" sz="1800" kern="1200" dirty="0" err="1">
              <a:latin typeface="Verdana" panose="020B0604030504040204" pitchFamily="34" charset="0"/>
              <a:ea typeface="Verdana" panose="020B0604030504040204" pitchFamily="34" charset="0"/>
            </a:rPr>
            <a:t>influenti</a:t>
          </a:r>
          <a:r>
            <a:rPr lang="en-GB" sz="1800" kern="1200" dirty="0">
              <a:latin typeface="Verdana" panose="020B0604030504040204" pitchFamily="34" charset="0"/>
              <a:ea typeface="Verdana" panose="020B0604030504040204" pitchFamily="34" charset="0"/>
            </a:rPr>
            <a:t>, </a:t>
          </a:r>
          <a:r>
            <a:rPr lang="en-GB" sz="1800" kern="1200" dirty="0" err="1">
              <a:latin typeface="Verdana" panose="020B0604030504040204" pitchFamily="34" charset="0"/>
              <a:ea typeface="Verdana" panose="020B0604030504040204" pitchFamily="34" charset="0"/>
            </a:rPr>
            <a:t>latenti</a:t>
          </a:r>
          <a:r>
            <a:rPr lang="en-GB" sz="1800" kern="1200" dirty="0">
              <a:latin typeface="Verdana" panose="020B0604030504040204" pitchFamily="34" charset="0"/>
              <a:ea typeface="Verdana" panose="020B0604030504040204" pitchFamily="34" charset="0"/>
            </a:rPr>
            <a:t>, </a:t>
          </a:r>
          <a:r>
            <a:rPr lang="en-GB" sz="1800" kern="1200" dirty="0" err="1">
              <a:latin typeface="Verdana" panose="020B0604030504040204" pitchFamily="34" charset="0"/>
              <a:ea typeface="Verdana" panose="020B0604030504040204" pitchFamily="34" charset="0"/>
            </a:rPr>
            <a:t>consapevoli</a:t>
          </a:r>
          <a:r>
            <a:rPr lang="en-GB" sz="1800" kern="1200" dirty="0">
              <a:latin typeface="Verdana" panose="020B0604030504040204" pitchFamily="34" charset="0"/>
              <a:ea typeface="Verdana" panose="020B0604030504040204" pitchFamily="34" charset="0"/>
            </a:rPr>
            <a:t>, </a:t>
          </a:r>
          <a:r>
            <a:rPr lang="en-GB" sz="1800" kern="1200" dirty="0" err="1">
              <a:latin typeface="Verdana" panose="020B0604030504040204" pitchFamily="34" charset="0"/>
              <a:ea typeface="Verdana" panose="020B0604030504040204" pitchFamily="34" charset="0"/>
            </a:rPr>
            <a:t>attivi</a:t>
          </a:r>
          <a:r>
            <a:rPr lang="en-GB" sz="1800" kern="1200" dirty="0">
              <a:latin typeface="Verdana" panose="020B0604030504040204" pitchFamily="34" charset="0"/>
              <a:ea typeface="Verdana" panose="020B0604030504040204" pitchFamily="34" charset="0"/>
            </a:rPr>
            <a:t>)</a:t>
          </a:r>
          <a:endParaRPr lang="en-US" sz="1800" kern="1200" dirty="0">
            <a:latin typeface="Verdana" panose="020B0604030504040204" pitchFamily="34" charset="0"/>
            <a:ea typeface="Verdana" panose="020B0604030504040204" pitchFamily="34" charset="0"/>
          </a:endParaRPr>
        </a:p>
      </dsp:txBody>
      <dsp:txXfrm>
        <a:off x="2857388" y="3745"/>
        <a:ext cx="2171923" cy="1303153"/>
      </dsp:txXfrm>
    </dsp:sp>
    <dsp:sp modelId="{329C0A73-9961-425C-AA64-1ACAD900A8AB}">
      <dsp:nvSpPr>
        <dsp:cNvPr id="0" name=""/>
        <dsp:cNvSpPr/>
      </dsp:nvSpPr>
      <dsp:spPr>
        <a:xfrm>
          <a:off x="5246503" y="3745"/>
          <a:ext cx="2171923" cy="1303153"/>
        </a:xfrm>
        <a:prstGeom prst="rect">
          <a:avLst/>
        </a:prstGeom>
        <a:solidFill>
          <a:schemeClr val="accent5">
            <a:hueOff val="1714279"/>
            <a:satOff val="3916"/>
            <a:lumOff val="-108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err="1">
              <a:latin typeface="Verdana" panose="020B0604030504040204" pitchFamily="34" charset="0"/>
              <a:ea typeface="Verdana" panose="020B0604030504040204" pitchFamily="34" charset="0"/>
            </a:rPr>
            <a:t>Relazione</a:t>
          </a:r>
          <a:r>
            <a:rPr lang="en-GB" sz="2200" kern="1200" dirty="0">
              <a:latin typeface="Verdana" panose="020B0604030504040204" pitchFamily="34" charset="0"/>
              <a:ea typeface="Verdana" panose="020B0604030504040204" pitchFamily="34" charset="0"/>
            </a:rPr>
            <a:t>/</a:t>
          </a:r>
          <a:r>
            <a:rPr lang="en-GB" sz="2200" kern="1200" dirty="0" err="1">
              <a:latin typeface="Verdana" panose="020B0604030504040204" pitchFamily="34" charset="0"/>
              <a:ea typeface="Verdana" panose="020B0604030504040204" pitchFamily="34" charset="0"/>
            </a:rPr>
            <a:t>i</a:t>
          </a:r>
          <a:endParaRPr lang="en-US" sz="2200" kern="1200" dirty="0">
            <a:latin typeface="Verdana" panose="020B0604030504040204" pitchFamily="34" charset="0"/>
            <a:ea typeface="Verdana" panose="020B0604030504040204" pitchFamily="34" charset="0"/>
          </a:endParaRPr>
        </a:p>
      </dsp:txBody>
      <dsp:txXfrm>
        <a:off x="5246503" y="3745"/>
        <a:ext cx="2171923" cy="1303153"/>
      </dsp:txXfrm>
    </dsp:sp>
    <dsp:sp modelId="{E45F6D97-3246-4FA6-9F31-6F58B169EE40}">
      <dsp:nvSpPr>
        <dsp:cNvPr id="0" name=""/>
        <dsp:cNvSpPr/>
      </dsp:nvSpPr>
      <dsp:spPr>
        <a:xfrm>
          <a:off x="468272" y="1524092"/>
          <a:ext cx="2171923" cy="1303153"/>
        </a:xfrm>
        <a:prstGeom prst="rect">
          <a:avLst/>
        </a:prstGeom>
        <a:solidFill>
          <a:schemeClr val="accent5">
            <a:hueOff val="2571418"/>
            <a:satOff val="5874"/>
            <a:lumOff val="-1627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err="1">
              <a:latin typeface="Verdana" panose="020B0604030504040204" pitchFamily="34" charset="0"/>
              <a:ea typeface="Verdana" panose="020B0604030504040204" pitchFamily="34" charset="0"/>
            </a:rPr>
            <a:t>Comunicazione</a:t>
          </a:r>
          <a:endParaRPr lang="en-US" sz="1600" kern="1200" dirty="0">
            <a:latin typeface="Verdana" panose="020B0604030504040204" pitchFamily="34" charset="0"/>
            <a:ea typeface="Verdana" panose="020B0604030504040204" pitchFamily="34" charset="0"/>
          </a:endParaRPr>
        </a:p>
      </dsp:txBody>
      <dsp:txXfrm>
        <a:off x="468272" y="1524092"/>
        <a:ext cx="2171923" cy="1303153"/>
      </dsp:txXfrm>
    </dsp:sp>
    <dsp:sp modelId="{CFED1E47-5F44-4D15-B4FE-DDB8E7AA4F26}">
      <dsp:nvSpPr>
        <dsp:cNvPr id="0" name=""/>
        <dsp:cNvSpPr/>
      </dsp:nvSpPr>
      <dsp:spPr>
        <a:xfrm>
          <a:off x="2857388" y="1524092"/>
          <a:ext cx="2171923" cy="1303153"/>
        </a:xfrm>
        <a:prstGeom prst="rect">
          <a:avLst/>
        </a:prstGeom>
        <a:solidFill>
          <a:schemeClr val="accent5">
            <a:hueOff val="3428557"/>
            <a:satOff val="7832"/>
            <a:lumOff val="-216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err="1">
              <a:latin typeface="Verdana" panose="020B0604030504040204" pitchFamily="34" charset="0"/>
              <a:ea typeface="Verdana" panose="020B0604030504040204" pitchFamily="34" charset="0"/>
            </a:rPr>
            <a:t>Persuasione</a:t>
          </a:r>
          <a:r>
            <a:rPr lang="en-GB" sz="2000" kern="1200" dirty="0">
              <a:latin typeface="Verdana" panose="020B0604030504040204" pitchFamily="34" charset="0"/>
              <a:ea typeface="Verdana" panose="020B0604030504040204" pitchFamily="34" charset="0"/>
            </a:rPr>
            <a:t>/</a:t>
          </a:r>
        </a:p>
        <a:p>
          <a:pPr marL="0" lvl="0" indent="0" algn="ctr" defTabSz="889000">
            <a:lnSpc>
              <a:spcPct val="90000"/>
            </a:lnSpc>
            <a:spcBef>
              <a:spcPct val="0"/>
            </a:spcBef>
            <a:spcAft>
              <a:spcPct val="35000"/>
            </a:spcAft>
            <a:buNone/>
          </a:pPr>
          <a:r>
            <a:rPr lang="en-GB" sz="2000" kern="1200" dirty="0">
              <a:latin typeface="Verdana" panose="020B0604030504040204" pitchFamily="34" charset="0"/>
              <a:ea typeface="Verdana" panose="020B0604030504040204" pitchFamily="34" charset="0"/>
            </a:rPr>
            <a:t>Influenza</a:t>
          </a:r>
          <a:endParaRPr lang="en-US" sz="2000" kern="1200" dirty="0">
            <a:latin typeface="Verdana" panose="020B0604030504040204" pitchFamily="34" charset="0"/>
            <a:ea typeface="Verdana" panose="020B0604030504040204" pitchFamily="34" charset="0"/>
          </a:endParaRPr>
        </a:p>
      </dsp:txBody>
      <dsp:txXfrm>
        <a:off x="2857388" y="1524092"/>
        <a:ext cx="2171923" cy="1303153"/>
      </dsp:txXfrm>
    </dsp:sp>
    <dsp:sp modelId="{2C50226B-2A4C-4FF5-9179-F6484F22A4C6}">
      <dsp:nvSpPr>
        <dsp:cNvPr id="0" name=""/>
        <dsp:cNvSpPr/>
      </dsp:nvSpPr>
      <dsp:spPr>
        <a:xfrm>
          <a:off x="5246503" y="1524092"/>
          <a:ext cx="2171923" cy="1303153"/>
        </a:xfrm>
        <a:prstGeom prst="rect">
          <a:avLst/>
        </a:prstGeom>
        <a:solidFill>
          <a:schemeClr val="accent5">
            <a:hueOff val="4285696"/>
            <a:satOff val="9790"/>
            <a:lumOff val="-271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err="1">
              <a:latin typeface="Verdana" panose="020B0604030504040204" pitchFamily="34" charset="0"/>
              <a:ea typeface="Verdana" panose="020B0604030504040204" pitchFamily="34" charset="0"/>
            </a:rPr>
            <a:t>Reputazione</a:t>
          </a:r>
          <a:endParaRPr lang="en-US" sz="1600" kern="1200" dirty="0">
            <a:latin typeface="Verdana" panose="020B0604030504040204" pitchFamily="34" charset="0"/>
            <a:ea typeface="Verdana" panose="020B0604030504040204" pitchFamily="34" charset="0"/>
          </a:endParaRPr>
        </a:p>
      </dsp:txBody>
      <dsp:txXfrm>
        <a:off x="5246503" y="1524092"/>
        <a:ext cx="2171923" cy="1303153"/>
      </dsp:txXfrm>
    </dsp:sp>
    <dsp:sp modelId="{3CBA911D-207D-4DF5-8E80-63D33530BDD6}">
      <dsp:nvSpPr>
        <dsp:cNvPr id="0" name=""/>
        <dsp:cNvSpPr/>
      </dsp:nvSpPr>
      <dsp:spPr>
        <a:xfrm>
          <a:off x="2857388" y="3044438"/>
          <a:ext cx="2171923" cy="1303153"/>
        </a:xfrm>
        <a:prstGeom prst="rect">
          <a:avLst/>
        </a:prstGeom>
        <a:solidFill>
          <a:schemeClr val="accent5">
            <a:hueOff val="5142836"/>
            <a:satOff val="11748"/>
            <a:lumOff val="-32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Verdana" panose="020B0604030504040204" pitchFamily="34" charset="0"/>
              <a:ea typeface="Verdana" panose="020B0604030504040204" pitchFamily="34" charset="0"/>
            </a:rPr>
            <a:t>Piano </a:t>
          </a:r>
          <a:r>
            <a:rPr lang="en-GB" sz="1600" kern="1200" dirty="0" err="1">
              <a:latin typeface="Verdana" panose="020B0604030504040204" pitchFamily="34" charset="0"/>
              <a:ea typeface="Verdana" panose="020B0604030504040204" pitchFamily="34" charset="0"/>
            </a:rPr>
            <a:t>etico</a:t>
          </a:r>
          <a:r>
            <a:rPr lang="en-GB" sz="1600" kern="1200" dirty="0">
              <a:latin typeface="Verdana" panose="020B0604030504040204" pitchFamily="34" charset="0"/>
              <a:ea typeface="Verdana" panose="020B0604030504040204" pitchFamily="34" charset="0"/>
            </a:rPr>
            <a:t> (</a:t>
          </a:r>
          <a:r>
            <a:rPr lang="en-GB" sz="1600" kern="1200" dirty="0" err="1">
              <a:latin typeface="Verdana" panose="020B0604030504040204" pitchFamily="34" charset="0"/>
              <a:ea typeface="Verdana" panose="020B0604030504040204" pitchFamily="34" charset="0"/>
            </a:rPr>
            <a:t>rapporto</a:t>
          </a:r>
          <a:r>
            <a:rPr lang="en-GB" sz="1600" kern="1200" dirty="0">
              <a:latin typeface="Verdana" panose="020B0604030504040204" pitchFamily="34" charset="0"/>
              <a:ea typeface="Verdana" panose="020B0604030504040204" pitchFamily="34" charset="0"/>
            </a:rPr>
            <a:t> </a:t>
          </a:r>
          <a:r>
            <a:rPr lang="en-GB" sz="1600" kern="1200" dirty="0" err="1">
              <a:latin typeface="Verdana" panose="020B0604030504040204" pitchFamily="34" charset="0"/>
              <a:ea typeface="Verdana" panose="020B0604030504040204" pitchFamily="34" charset="0"/>
            </a:rPr>
            <a:t>pubblico</a:t>
          </a:r>
          <a:r>
            <a:rPr lang="en-GB" sz="1600" kern="1200" dirty="0">
              <a:latin typeface="Verdana" panose="020B0604030504040204" pitchFamily="34" charset="0"/>
              <a:ea typeface="Verdana" panose="020B0604030504040204" pitchFamily="34" charset="0"/>
            </a:rPr>
            <a:t>/</a:t>
          </a:r>
          <a:r>
            <a:rPr lang="en-GB" sz="1600" kern="1200" dirty="0" err="1">
              <a:latin typeface="Verdana" panose="020B0604030504040204" pitchFamily="34" charset="0"/>
              <a:ea typeface="Verdana" panose="020B0604030504040204" pitchFamily="34" charset="0"/>
            </a:rPr>
            <a:t>privato</a:t>
          </a:r>
          <a:r>
            <a:rPr lang="en-GB" sz="1600" kern="1200" dirty="0">
              <a:latin typeface="Verdana" panose="020B0604030504040204" pitchFamily="34" charset="0"/>
              <a:ea typeface="Verdana" panose="020B0604030504040204" pitchFamily="34" charset="0"/>
            </a:rPr>
            <a:t>, interesse </a:t>
          </a:r>
          <a:r>
            <a:rPr lang="en-GB" sz="1600" kern="1200" dirty="0" err="1">
              <a:latin typeface="Verdana" panose="020B0604030504040204" pitchFamily="34" charset="0"/>
              <a:ea typeface="Verdana" panose="020B0604030504040204" pitchFamily="34" charset="0"/>
            </a:rPr>
            <a:t>pubblico</a:t>
          </a:r>
          <a:r>
            <a:rPr lang="en-GB" sz="1600" kern="1200" dirty="0">
              <a:latin typeface="Verdana" panose="020B0604030504040204" pitchFamily="34" charset="0"/>
              <a:ea typeface="Verdana" panose="020B0604030504040204" pitchFamily="34" charset="0"/>
            </a:rPr>
            <a:t>)</a:t>
          </a:r>
          <a:endParaRPr lang="en-US" sz="1600" kern="1200" dirty="0">
            <a:latin typeface="Verdana" panose="020B0604030504040204" pitchFamily="34" charset="0"/>
            <a:ea typeface="Verdana" panose="020B0604030504040204" pitchFamily="34" charset="0"/>
          </a:endParaRPr>
        </a:p>
      </dsp:txBody>
      <dsp:txXfrm>
        <a:off x="2857388" y="3044438"/>
        <a:ext cx="2171923" cy="130315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a:effectLst/>
        </p:spPr>
        <p:txBody>
          <a:bodyPr wrap="none" anchor="ctr"/>
          <a:lstStyle/>
          <a:p>
            <a:pPr>
              <a:defRPr/>
            </a:pPr>
            <a:endParaRPr lang="it-IT"/>
          </a:p>
        </p:txBody>
      </p:sp>
      <p:sp>
        <p:nvSpPr>
          <p:cNvPr id="2050" name="Rectangle 2"/>
          <p:cNvSpPr>
            <a:spLocks noGrp="1" noChangeArrowheads="1"/>
          </p:cNvSpPr>
          <p:nvPr>
            <p:ph type="hdr"/>
          </p:nvPr>
        </p:nvSpPr>
        <p:spPr bwMode="auto">
          <a:xfrm>
            <a:off x="0" y="0"/>
            <a:ext cx="29702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ea typeface="Lucida Sans Unicode" charset="0"/>
                <a:cs typeface="Lucida Sans Unicode" charset="0"/>
              </a:defRPr>
            </a:lvl1pPr>
          </a:lstStyle>
          <a:p>
            <a:pPr>
              <a:defRPr/>
            </a:pPr>
            <a:endParaRPr lang="en-GB"/>
          </a:p>
        </p:txBody>
      </p:sp>
      <p:sp>
        <p:nvSpPr>
          <p:cNvPr id="2051" name="Rectangle 3"/>
          <p:cNvSpPr>
            <a:spLocks noGrp="1" noChangeArrowheads="1"/>
          </p:cNvSpPr>
          <p:nvPr>
            <p:ph type="dt"/>
          </p:nvPr>
        </p:nvSpPr>
        <p:spPr bwMode="auto">
          <a:xfrm>
            <a:off x="3886200" y="0"/>
            <a:ext cx="29702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ea typeface="Lucida Sans Unicode" charset="0"/>
                <a:cs typeface="Lucida Sans Unicode" charset="0"/>
              </a:defRPr>
            </a:lvl1pPr>
          </a:lstStyle>
          <a:p>
            <a:pPr>
              <a:defRPr/>
            </a:pPr>
            <a:endParaRPr lang="en-GB"/>
          </a:p>
        </p:txBody>
      </p:sp>
      <p:sp>
        <p:nvSpPr>
          <p:cNvPr id="26629" name="Rectangle 4"/>
          <p:cNvSpPr>
            <a:spLocks noGrp="1" noRot="1" noChangeAspect="1" noChangeArrowheads="1"/>
          </p:cNvSpPr>
          <p:nvPr>
            <p:ph type="sldImg"/>
          </p:nvPr>
        </p:nvSpPr>
        <p:spPr bwMode="auto">
          <a:xfrm>
            <a:off x="1143000" y="685800"/>
            <a:ext cx="4570413" cy="3427413"/>
          </a:xfrm>
          <a:prstGeom prst="rect">
            <a:avLst/>
          </a:prstGeom>
          <a:solidFill>
            <a:srgbClr val="FFFFFF"/>
          </a:solidFill>
          <a:ln w="9360">
            <a:solidFill>
              <a:srgbClr val="000000"/>
            </a:solidFill>
            <a:miter lim="800000"/>
            <a:headEnd/>
            <a:tailEnd/>
          </a:ln>
        </p:spPr>
      </p:sp>
      <p:sp>
        <p:nvSpPr>
          <p:cNvPr id="2053" name="Rectangle 5"/>
          <p:cNvSpPr>
            <a:spLocks noGrp="1" noChangeArrowheads="1"/>
          </p:cNvSpPr>
          <p:nvPr>
            <p:ph type="body"/>
          </p:nvPr>
        </p:nvSpPr>
        <p:spPr bwMode="auto">
          <a:xfrm>
            <a:off x="914400" y="4343400"/>
            <a:ext cx="50276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it-IT" noProof="0"/>
          </a:p>
        </p:txBody>
      </p:sp>
      <p:sp>
        <p:nvSpPr>
          <p:cNvPr id="2054" name="Rectangle 6"/>
          <p:cNvSpPr>
            <a:spLocks noGrp="1" noChangeArrowheads="1"/>
          </p:cNvSpPr>
          <p:nvPr>
            <p:ph type="ftr"/>
          </p:nvPr>
        </p:nvSpPr>
        <p:spPr bwMode="auto">
          <a:xfrm>
            <a:off x="0" y="8686800"/>
            <a:ext cx="29702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ea typeface="Lucida Sans Unicode" charset="0"/>
                <a:cs typeface="Lucida Sans Unicode" charset="0"/>
              </a:defRPr>
            </a:lvl1pPr>
          </a:lstStyle>
          <a:p>
            <a:pPr>
              <a:defRPr/>
            </a:pPr>
            <a:endParaRPr lang="en-GB"/>
          </a:p>
        </p:txBody>
      </p:sp>
      <p:sp>
        <p:nvSpPr>
          <p:cNvPr id="2055" name="Rectangle 7"/>
          <p:cNvSpPr>
            <a:spLocks noGrp="1" noChangeArrowheads="1"/>
          </p:cNvSpPr>
          <p:nvPr>
            <p:ph type="sldNum"/>
          </p:nvPr>
        </p:nvSpPr>
        <p:spPr bwMode="auto">
          <a:xfrm>
            <a:off x="3886200" y="8686800"/>
            <a:ext cx="29702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ea typeface="Lucida Sans Unicode" charset="0"/>
                <a:cs typeface="Lucida Sans Unicode" charset="0"/>
              </a:defRPr>
            </a:lvl1pPr>
          </a:lstStyle>
          <a:p>
            <a:pPr>
              <a:defRPr/>
            </a:pPr>
            <a:fld id="{3C92B901-147C-44E4-B7FF-A1804E3D52D6}" type="slidenum">
              <a:rPr lang="en-GB"/>
              <a:pPr>
                <a:defRPr/>
              </a:pPr>
              <a:t>‹N›</a:t>
            </a:fld>
            <a:endParaRPr lang="en-GB"/>
          </a:p>
        </p:txBody>
      </p:sp>
    </p:spTree>
    <p:extLst>
      <p:ext uri="{BB962C8B-B14F-4D97-AF65-F5344CB8AC3E}">
        <p14:creationId xmlns:p14="http://schemas.microsoft.com/office/powerpoint/2010/main" val="347369976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p:nvPr>
        </p:nvSpPr>
        <p:spPr/>
        <p:txBody>
          <a:bodyPr/>
          <a:lstStyle/>
          <a:p>
            <a:pPr>
              <a:defRPr/>
            </a:pPr>
            <a:fld id="{3C92B901-147C-44E4-B7FF-A1804E3D52D6}" type="slidenum">
              <a:rPr lang="en-GB" smtClean="0"/>
              <a:pPr>
                <a:defRPr/>
              </a:pPr>
              <a:t>1</a:t>
            </a:fld>
            <a:endParaRPr lang="en-GB"/>
          </a:p>
        </p:txBody>
      </p:sp>
    </p:spTree>
    <p:extLst>
      <p:ext uri="{BB962C8B-B14F-4D97-AF65-F5344CB8AC3E}">
        <p14:creationId xmlns:p14="http://schemas.microsoft.com/office/powerpoint/2010/main" val="858751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p:nvPr>
        </p:nvSpPr>
        <p:spPr>
          <a:noFill/>
        </p:spPr>
        <p:txBody>
          <a:bodyPr/>
          <a:lstStyle/>
          <a:p>
            <a:fld id="{09CDD180-27F1-43D2-8E33-75691F2ED90F}" type="slidenum">
              <a:rPr lang="en-GB" smtClean="0"/>
              <a:pPr/>
              <a:t>29</a:t>
            </a:fld>
            <a:endParaRPr lang="en-GB"/>
          </a:p>
        </p:txBody>
      </p:sp>
      <p:sp>
        <p:nvSpPr>
          <p:cNvPr id="4403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it-IT">
              <a:ea typeface="Lucida Sans Unicode" charset="0"/>
              <a:cs typeface="Lucida Sans Unicode" charset="0"/>
            </a:endParaRPr>
          </a:p>
        </p:txBody>
      </p:sp>
      <p:sp>
        <p:nvSpPr>
          <p:cNvPr id="44036" name="Rectangle 2"/>
          <p:cNvSpPr>
            <a:spLocks noGrp="1" noChangeArrowheads="1"/>
          </p:cNvSpPr>
          <p:nvPr>
            <p:ph type="body"/>
          </p:nvPr>
        </p:nvSpPr>
        <p:spPr>
          <a:xfrm>
            <a:off x="914400" y="4343400"/>
            <a:ext cx="5029200" cy="4116388"/>
          </a:xfrm>
          <a:noFill/>
          <a:ln/>
        </p:spPr>
        <p:txBody>
          <a:bodyPr wrap="none" anchor="ctr"/>
          <a:lstStyle/>
          <a:p>
            <a:endParaRPr lang="it-IT"/>
          </a:p>
        </p:txBody>
      </p:sp>
    </p:spTree>
    <p:extLst>
      <p:ext uri="{BB962C8B-B14F-4D97-AF65-F5344CB8AC3E}">
        <p14:creationId xmlns:p14="http://schemas.microsoft.com/office/powerpoint/2010/main" val="462240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p:nvPr>
        </p:nvSpPr>
        <p:spPr>
          <a:noFill/>
        </p:spPr>
        <p:txBody>
          <a:bodyPr/>
          <a:lstStyle/>
          <a:p>
            <a:fld id="{2216CE1B-07F9-4799-B969-D151BEA62EA4}" type="slidenum">
              <a:rPr lang="en-GB" smtClean="0"/>
              <a:pPr/>
              <a:t>30</a:t>
            </a:fld>
            <a:endParaRPr lang="en-GB"/>
          </a:p>
        </p:txBody>
      </p:sp>
      <p:sp>
        <p:nvSpPr>
          <p:cNvPr id="4505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it-IT">
              <a:ea typeface="Lucida Sans Unicode" charset="0"/>
              <a:cs typeface="Lucida Sans Unicode" charset="0"/>
            </a:endParaRPr>
          </a:p>
        </p:txBody>
      </p:sp>
      <p:sp>
        <p:nvSpPr>
          <p:cNvPr id="45060" name="Rectangle 2"/>
          <p:cNvSpPr>
            <a:spLocks noGrp="1" noChangeArrowheads="1"/>
          </p:cNvSpPr>
          <p:nvPr>
            <p:ph type="body"/>
          </p:nvPr>
        </p:nvSpPr>
        <p:spPr>
          <a:xfrm>
            <a:off x="914400" y="4343400"/>
            <a:ext cx="5029200" cy="4116388"/>
          </a:xfrm>
          <a:noFill/>
          <a:ln/>
        </p:spPr>
        <p:txBody>
          <a:bodyPr wrap="none" anchor="ctr"/>
          <a:lstStyle/>
          <a:p>
            <a:endParaRPr lang="it-IT"/>
          </a:p>
        </p:txBody>
      </p:sp>
    </p:spTree>
    <p:extLst>
      <p:ext uri="{BB962C8B-B14F-4D97-AF65-F5344CB8AC3E}">
        <p14:creationId xmlns:p14="http://schemas.microsoft.com/office/powerpoint/2010/main" val="137765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p:cNvSpPr>
            <a:spLocks noGrp="1" noChangeArrowheads="1"/>
          </p:cNvSpPr>
          <p:nvPr>
            <p:ph type="sldNum" sz="quarter"/>
          </p:nvPr>
        </p:nvSpPr>
        <p:spPr>
          <a:noFill/>
        </p:spPr>
        <p:txBody>
          <a:bodyPr/>
          <a:lstStyle/>
          <a:p>
            <a:fld id="{125318AA-3CC9-4A4B-ADFD-7165D39DAE0A}" type="slidenum">
              <a:rPr lang="en-GB" smtClean="0"/>
              <a:pPr/>
              <a:t>31</a:t>
            </a:fld>
            <a:endParaRPr lang="en-GB"/>
          </a:p>
        </p:txBody>
      </p:sp>
      <p:sp>
        <p:nvSpPr>
          <p:cNvPr id="4608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it-IT">
              <a:ea typeface="Lucida Sans Unicode" charset="0"/>
              <a:cs typeface="Lucida Sans Unicode" charset="0"/>
            </a:endParaRPr>
          </a:p>
        </p:txBody>
      </p:sp>
      <p:sp>
        <p:nvSpPr>
          <p:cNvPr id="46084" name="Rectangle 2"/>
          <p:cNvSpPr>
            <a:spLocks noGrp="1" noChangeArrowheads="1"/>
          </p:cNvSpPr>
          <p:nvPr>
            <p:ph type="body"/>
          </p:nvPr>
        </p:nvSpPr>
        <p:spPr>
          <a:xfrm>
            <a:off x="914400" y="4343400"/>
            <a:ext cx="5029200" cy="4116388"/>
          </a:xfrm>
          <a:noFill/>
          <a:ln/>
        </p:spPr>
        <p:txBody>
          <a:bodyPr wrap="none" anchor="ctr"/>
          <a:lstStyle/>
          <a:p>
            <a:endParaRPr lang="it-IT"/>
          </a:p>
        </p:txBody>
      </p:sp>
    </p:spTree>
    <p:extLst>
      <p:ext uri="{BB962C8B-B14F-4D97-AF65-F5344CB8AC3E}">
        <p14:creationId xmlns:p14="http://schemas.microsoft.com/office/powerpoint/2010/main" val="2684931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CBEF6-C5DB-6F59-09A0-32FA7C737E7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03978B4-0A83-911E-36C2-D6B384E2F6F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141BCDC-C8F1-A1B3-033C-A2E5F7695762}"/>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697FCD5E-D506-8B43-CAF1-C3FA18E77A9C}"/>
              </a:ext>
            </a:extLst>
          </p:cNvPr>
          <p:cNvSpPr>
            <a:spLocks noGrp="1"/>
          </p:cNvSpPr>
          <p:nvPr>
            <p:ph type="sldNum"/>
          </p:nvPr>
        </p:nvSpPr>
        <p:spPr/>
        <p:txBody>
          <a:bodyPr/>
          <a:lstStyle/>
          <a:p>
            <a:pPr>
              <a:defRPr/>
            </a:pPr>
            <a:fld id="{3C92B901-147C-44E4-B7FF-A1804E3D52D6}" type="slidenum">
              <a:rPr lang="en-GB" smtClean="0"/>
              <a:pPr>
                <a:defRPr/>
              </a:pPr>
              <a:t>33</a:t>
            </a:fld>
            <a:endParaRPr lang="en-GB"/>
          </a:p>
        </p:txBody>
      </p:sp>
    </p:spTree>
    <p:extLst>
      <p:ext uri="{BB962C8B-B14F-4D97-AF65-F5344CB8AC3E}">
        <p14:creationId xmlns:p14="http://schemas.microsoft.com/office/powerpoint/2010/main" val="2907444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7"/>
          <p:cNvSpPr>
            <a:spLocks noGrp="1" noChangeArrowheads="1"/>
          </p:cNvSpPr>
          <p:nvPr>
            <p:ph type="sldNum" sz="quarter"/>
          </p:nvPr>
        </p:nvSpPr>
        <p:spPr>
          <a:noFill/>
        </p:spPr>
        <p:txBody>
          <a:bodyPr/>
          <a:lstStyle/>
          <a:p>
            <a:fld id="{8BAD7141-6F8C-4991-9D2E-75FD2BA7461F}" type="slidenum">
              <a:rPr lang="en-GB" smtClean="0"/>
              <a:pPr/>
              <a:t>5</a:t>
            </a:fld>
            <a:endParaRPr lang="en-GB"/>
          </a:p>
        </p:txBody>
      </p:sp>
      <p:sp>
        <p:nvSpPr>
          <p:cNvPr id="2867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it-IT">
              <a:ea typeface="Lucida Sans Unicode" charset="0"/>
              <a:cs typeface="Lucida Sans Unicode" charset="0"/>
            </a:endParaRPr>
          </a:p>
        </p:txBody>
      </p:sp>
      <p:sp>
        <p:nvSpPr>
          <p:cNvPr id="28676" name="Rectangle 2"/>
          <p:cNvSpPr>
            <a:spLocks noGrp="1" noChangeArrowheads="1"/>
          </p:cNvSpPr>
          <p:nvPr>
            <p:ph type="body"/>
          </p:nvPr>
        </p:nvSpPr>
        <p:spPr>
          <a:xfrm>
            <a:off x="914400" y="4343400"/>
            <a:ext cx="5029200" cy="4116388"/>
          </a:xfrm>
          <a:noFill/>
          <a:ln/>
        </p:spPr>
        <p:txBody>
          <a:bodyPr wrap="none" anchor="ctr"/>
          <a:lstStyle/>
          <a:p>
            <a:endParaRPr lang="it-IT"/>
          </a:p>
        </p:txBody>
      </p:sp>
    </p:spTree>
    <p:extLst>
      <p:ext uri="{BB962C8B-B14F-4D97-AF65-F5344CB8AC3E}">
        <p14:creationId xmlns:p14="http://schemas.microsoft.com/office/powerpoint/2010/main" val="1673617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p:cNvSpPr>
            <a:spLocks noGrp="1" noChangeArrowheads="1"/>
          </p:cNvSpPr>
          <p:nvPr>
            <p:ph type="sldNum" sz="quarter"/>
          </p:nvPr>
        </p:nvSpPr>
        <p:spPr>
          <a:noFill/>
        </p:spPr>
        <p:txBody>
          <a:bodyPr/>
          <a:lstStyle/>
          <a:p>
            <a:fld id="{C9300358-9FE8-4916-9DB3-77823B32625E}" type="slidenum">
              <a:rPr lang="en-GB" smtClean="0"/>
              <a:pPr/>
              <a:t>19</a:t>
            </a:fld>
            <a:endParaRPr lang="en-GB"/>
          </a:p>
        </p:txBody>
      </p:sp>
      <p:sp>
        <p:nvSpPr>
          <p:cNvPr id="3481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it-IT">
              <a:ea typeface="Lucida Sans Unicode" charset="0"/>
              <a:cs typeface="Lucida Sans Unicode" charset="0"/>
            </a:endParaRPr>
          </a:p>
        </p:txBody>
      </p:sp>
      <p:sp>
        <p:nvSpPr>
          <p:cNvPr id="34820" name="Rectangle 2"/>
          <p:cNvSpPr>
            <a:spLocks noGrp="1" noChangeArrowheads="1"/>
          </p:cNvSpPr>
          <p:nvPr>
            <p:ph type="body"/>
          </p:nvPr>
        </p:nvSpPr>
        <p:spPr>
          <a:xfrm>
            <a:off x="914400" y="4343400"/>
            <a:ext cx="5029200" cy="4116388"/>
          </a:xfrm>
          <a:noFill/>
          <a:ln/>
        </p:spPr>
        <p:txBody>
          <a:bodyPr wrap="none" anchor="ctr"/>
          <a:lstStyle/>
          <a:p>
            <a:endParaRPr lang="it-IT"/>
          </a:p>
        </p:txBody>
      </p:sp>
    </p:spTree>
    <p:extLst>
      <p:ext uri="{BB962C8B-B14F-4D97-AF65-F5344CB8AC3E}">
        <p14:creationId xmlns:p14="http://schemas.microsoft.com/office/powerpoint/2010/main" val="3984962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7"/>
          <p:cNvSpPr>
            <a:spLocks noGrp="1" noChangeArrowheads="1"/>
          </p:cNvSpPr>
          <p:nvPr>
            <p:ph type="sldNum" sz="quarter"/>
          </p:nvPr>
        </p:nvSpPr>
        <p:spPr>
          <a:noFill/>
        </p:spPr>
        <p:txBody>
          <a:bodyPr/>
          <a:lstStyle/>
          <a:p>
            <a:fld id="{BEFA9AAA-A509-4C55-AF6B-7FEE110EDD70}" type="slidenum">
              <a:rPr lang="en-GB" smtClean="0"/>
              <a:pPr/>
              <a:t>20</a:t>
            </a:fld>
            <a:endParaRPr lang="en-GB"/>
          </a:p>
        </p:txBody>
      </p:sp>
      <p:sp>
        <p:nvSpPr>
          <p:cNvPr id="3584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it-IT">
              <a:ea typeface="Lucida Sans Unicode" charset="0"/>
              <a:cs typeface="Lucida Sans Unicode" charset="0"/>
            </a:endParaRPr>
          </a:p>
        </p:txBody>
      </p:sp>
      <p:sp>
        <p:nvSpPr>
          <p:cNvPr id="35844" name="Rectangle 2"/>
          <p:cNvSpPr>
            <a:spLocks noGrp="1" noChangeArrowheads="1"/>
          </p:cNvSpPr>
          <p:nvPr>
            <p:ph type="body"/>
          </p:nvPr>
        </p:nvSpPr>
        <p:spPr>
          <a:xfrm>
            <a:off x="914400" y="4343400"/>
            <a:ext cx="5029200" cy="4116388"/>
          </a:xfrm>
          <a:noFill/>
          <a:ln/>
        </p:spPr>
        <p:txBody>
          <a:bodyPr wrap="none" anchor="ctr"/>
          <a:lstStyle/>
          <a:p>
            <a:endParaRPr lang="it-IT"/>
          </a:p>
        </p:txBody>
      </p:sp>
    </p:spTree>
    <p:extLst>
      <p:ext uri="{BB962C8B-B14F-4D97-AF65-F5344CB8AC3E}">
        <p14:creationId xmlns:p14="http://schemas.microsoft.com/office/powerpoint/2010/main" val="3202417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7"/>
          <p:cNvSpPr>
            <a:spLocks noGrp="1" noChangeArrowheads="1"/>
          </p:cNvSpPr>
          <p:nvPr>
            <p:ph type="sldNum" sz="quarter"/>
          </p:nvPr>
        </p:nvSpPr>
        <p:spPr>
          <a:noFill/>
        </p:spPr>
        <p:txBody>
          <a:bodyPr/>
          <a:lstStyle/>
          <a:p>
            <a:fld id="{881809D9-85B7-4C62-8F75-388DADB5FBB9}" type="slidenum">
              <a:rPr lang="en-GB" smtClean="0"/>
              <a:pPr/>
              <a:t>21</a:t>
            </a:fld>
            <a:endParaRPr lang="en-GB"/>
          </a:p>
        </p:txBody>
      </p:sp>
      <p:sp>
        <p:nvSpPr>
          <p:cNvPr id="3686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it-IT">
              <a:ea typeface="Lucida Sans Unicode" charset="0"/>
              <a:cs typeface="Lucida Sans Unicode" charset="0"/>
            </a:endParaRPr>
          </a:p>
        </p:txBody>
      </p:sp>
      <p:sp>
        <p:nvSpPr>
          <p:cNvPr id="36868" name="Rectangle 2"/>
          <p:cNvSpPr>
            <a:spLocks noGrp="1" noChangeArrowheads="1"/>
          </p:cNvSpPr>
          <p:nvPr>
            <p:ph type="body"/>
          </p:nvPr>
        </p:nvSpPr>
        <p:spPr>
          <a:xfrm>
            <a:off x="914400" y="4343400"/>
            <a:ext cx="5029200" cy="4116388"/>
          </a:xfrm>
          <a:noFill/>
          <a:ln/>
        </p:spPr>
        <p:txBody>
          <a:bodyPr wrap="none" anchor="ctr"/>
          <a:lstStyle/>
          <a:p>
            <a:endParaRPr lang="it-IT"/>
          </a:p>
        </p:txBody>
      </p:sp>
    </p:spTree>
    <p:extLst>
      <p:ext uri="{BB962C8B-B14F-4D97-AF65-F5344CB8AC3E}">
        <p14:creationId xmlns:p14="http://schemas.microsoft.com/office/powerpoint/2010/main" val="3686974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7"/>
          <p:cNvSpPr>
            <a:spLocks noGrp="1" noChangeArrowheads="1"/>
          </p:cNvSpPr>
          <p:nvPr>
            <p:ph type="sldNum" sz="quarter"/>
          </p:nvPr>
        </p:nvSpPr>
        <p:spPr>
          <a:noFill/>
        </p:spPr>
        <p:txBody>
          <a:bodyPr/>
          <a:lstStyle/>
          <a:p>
            <a:fld id="{BF7EABBB-B404-4E82-8645-6395C3FAA072}" type="slidenum">
              <a:rPr lang="en-GB" smtClean="0"/>
              <a:pPr/>
              <a:t>22</a:t>
            </a:fld>
            <a:endParaRPr lang="en-GB"/>
          </a:p>
        </p:txBody>
      </p:sp>
      <p:sp>
        <p:nvSpPr>
          <p:cNvPr id="3789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it-IT">
              <a:ea typeface="Lucida Sans Unicode" charset="0"/>
              <a:cs typeface="Lucida Sans Unicode" charset="0"/>
            </a:endParaRPr>
          </a:p>
        </p:txBody>
      </p:sp>
      <p:sp>
        <p:nvSpPr>
          <p:cNvPr id="37892" name="Rectangle 2"/>
          <p:cNvSpPr>
            <a:spLocks noGrp="1" noChangeArrowheads="1"/>
          </p:cNvSpPr>
          <p:nvPr>
            <p:ph type="body"/>
          </p:nvPr>
        </p:nvSpPr>
        <p:spPr>
          <a:xfrm>
            <a:off x="914400" y="4343400"/>
            <a:ext cx="5029200" cy="4116388"/>
          </a:xfrm>
          <a:noFill/>
          <a:ln/>
        </p:spPr>
        <p:txBody>
          <a:bodyPr wrap="none" anchor="ctr"/>
          <a:lstStyle/>
          <a:p>
            <a:endParaRPr lang="it-IT"/>
          </a:p>
        </p:txBody>
      </p:sp>
    </p:spTree>
    <p:extLst>
      <p:ext uri="{BB962C8B-B14F-4D97-AF65-F5344CB8AC3E}">
        <p14:creationId xmlns:p14="http://schemas.microsoft.com/office/powerpoint/2010/main" val="440195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7"/>
          <p:cNvSpPr>
            <a:spLocks noGrp="1" noChangeArrowheads="1"/>
          </p:cNvSpPr>
          <p:nvPr>
            <p:ph type="sldNum" sz="quarter"/>
          </p:nvPr>
        </p:nvSpPr>
        <p:spPr>
          <a:noFill/>
        </p:spPr>
        <p:txBody>
          <a:bodyPr/>
          <a:lstStyle/>
          <a:p>
            <a:fld id="{9B3F0BDC-E3B1-426D-BBC2-DD774A81436A}" type="slidenum">
              <a:rPr lang="en-GB" smtClean="0"/>
              <a:pPr/>
              <a:t>23</a:t>
            </a:fld>
            <a:endParaRPr lang="en-GB"/>
          </a:p>
        </p:txBody>
      </p:sp>
      <p:sp>
        <p:nvSpPr>
          <p:cNvPr id="3891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it-IT">
              <a:ea typeface="Lucida Sans Unicode" charset="0"/>
              <a:cs typeface="Lucida Sans Unicode" charset="0"/>
            </a:endParaRPr>
          </a:p>
        </p:txBody>
      </p:sp>
      <p:sp>
        <p:nvSpPr>
          <p:cNvPr id="38916" name="Rectangle 2"/>
          <p:cNvSpPr>
            <a:spLocks noGrp="1" noChangeArrowheads="1"/>
          </p:cNvSpPr>
          <p:nvPr>
            <p:ph type="body"/>
          </p:nvPr>
        </p:nvSpPr>
        <p:spPr>
          <a:xfrm>
            <a:off x="914400" y="4343400"/>
            <a:ext cx="5029200" cy="4116388"/>
          </a:xfrm>
          <a:noFill/>
          <a:ln/>
        </p:spPr>
        <p:txBody>
          <a:bodyPr wrap="none" anchor="ctr"/>
          <a:lstStyle/>
          <a:p>
            <a:endParaRPr lang="it-IT"/>
          </a:p>
        </p:txBody>
      </p:sp>
    </p:spTree>
    <p:extLst>
      <p:ext uri="{BB962C8B-B14F-4D97-AF65-F5344CB8AC3E}">
        <p14:creationId xmlns:p14="http://schemas.microsoft.com/office/powerpoint/2010/main" val="2771296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7"/>
          <p:cNvSpPr>
            <a:spLocks noGrp="1" noChangeArrowheads="1"/>
          </p:cNvSpPr>
          <p:nvPr>
            <p:ph type="sldNum" sz="quarter"/>
          </p:nvPr>
        </p:nvSpPr>
        <p:spPr>
          <a:noFill/>
        </p:spPr>
        <p:txBody>
          <a:bodyPr/>
          <a:lstStyle/>
          <a:p>
            <a:fld id="{47FA0215-5550-4D58-AA84-81B4B92C3096}" type="slidenum">
              <a:rPr lang="en-GB" smtClean="0"/>
              <a:pPr/>
              <a:t>24</a:t>
            </a:fld>
            <a:endParaRPr lang="en-GB"/>
          </a:p>
        </p:txBody>
      </p:sp>
      <p:sp>
        <p:nvSpPr>
          <p:cNvPr id="3993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it-IT">
              <a:ea typeface="Lucida Sans Unicode" charset="0"/>
              <a:cs typeface="Lucida Sans Unicode" charset="0"/>
            </a:endParaRPr>
          </a:p>
        </p:txBody>
      </p:sp>
      <p:sp>
        <p:nvSpPr>
          <p:cNvPr id="39940" name="Rectangle 2"/>
          <p:cNvSpPr>
            <a:spLocks noGrp="1" noChangeArrowheads="1"/>
          </p:cNvSpPr>
          <p:nvPr>
            <p:ph type="body"/>
          </p:nvPr>
        </p:nvSpPr>
        <p:spPr>
          <a:xfrm>
            <a:off x="914400" y="4343400"/>
            <a:ext cx="5029200" cy="4116388"/>
          </a:xfrm>
          <a:noFill/>
          <a:ln/>
        </p:spPr>
        <p:txBody>
          <a:bodyPr wrap="none" anchor="ctr"/>
          <a:lstStyle/>
          <a:p>
            <a:endParaRPr lang="it-IT"/>
          </a:p>
        </p:txBody>
      </p:sp>
    </p:spTree>
    <p:extLst>
      <p:ext uri="{BB962C8B-B14F-4D97-AF65-F5344CB8AC3E}">
        <p14:creationId xmlns:p14="http://schemas.microsoft.com/office/powerpoint/2010/main" val="3365462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p:nvPr>
        </p:nvSpPr>
        <p:spPr>
          <a:noFill/>
        </p:spPr>
        <p:txBody>
          <a:bodyPr/>
          <a:lstStyle/>
          <a:p>
            <a:fld id="{05393E96-BC84-4277-9A31-CCDBC89DCF10}" type="slidenum">
              <a:rPr lang="en-GB" smtClean="0"/>
              <a:pPr/>
              <a:t>27</a:t>
            </a:fld>
            <a:endParaRPr lang="en-GB"/>
          </a:p>
        </p:txBody>
      </p:sp>
      <p:sp>
        <p:nvSpPr>
          <p:cNvPr id="4301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it-IT">
              <a:ea typeface="Lucida Sans Unicode" charset="0"/>
              <a:cs typeface="Lucida Sans Unicode" charset="0"/>
            </a:endParaRPr>
          </a:p>
        </p:txBody>
      </p:sp>
      <p:sp>
        <p:nvSpPr>
          <p:cNvPr id="43012" name="Rectangle 2"/>
          <p:cNvSpPr>
            <a:spLocks noGrp="1" noChangeArrowheads="1"/>
          </p:cNvSpPr>
          <p:nvPr>
            <p:ph type="body"/>
          </p:nvPr>
        </p:nvSpPr>
        <p:spPr>
          <a:xfrm>
            <a:off x="914400" y="4343400"/>
            <a:ext cx="5029200" cy="4116388"/>
          </a:xfrm>
          <a:noFill/>
          <a:ln/>
        </p:spPr>
        <p:txBody>
          <a:bodyPr wrap="none" anchor="ctr"/>
          <a:lstStyle/>
          <a:p>
            <a:endParaRPr lang="it-IT"/>
          </a:p>
        </p:txBody>
      </p:sp>
    </p:spTree>
    <p:extLst>
      <p:ext uri="{BB962C8B-B14F-4D97-AF65-F5344CB8AC3E}">
        <p14:creationId xmlns:p14="http://schemas.microsoft.com/office/powerpoint/2010/main" val="118773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769745CA-FC4A-4C8E-A786-CD206909BFA9}" type="slidenum">
              <a:rPr lang="en-GB"/>
              <a:pPr>
                <a:defRPr/>
              </a:pPr>
              <a:t>‹N›</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60CAFDDD-33EE-4AA0-9578-A9821238BEFD}" type="slidenum">
              <a:rPr lang="en-GB"/>
              <a:pPr>
                <a:defRPr/>
              </a:pPr>
              <a:t>‹N›</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463550"/>
            <a:ext cx="1941513" cy="5751513"/>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463550"/>
            <a:ext cx="5676900" cy="5751513"/>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0D4F76F1-1AB0-4ECE-9DB0-016B14D40922}" type="slidenum">
              <a:rPr lang="en-GB"/>
              <a:pPr>
                <a:defRPr/>
              </a:pPr>
              <a:t>‹N›</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85800" y="463550"/>
            <a:ext cx="7770813" cy="1433513"/>
          </a:xfrm>
        </p:spPr>
        <p:txBody>
          <a:bodyPr/>
          <a:lstStyle/>
          <a:p>
            <a:r>
              <a:rPr lang="it-IT"/>
              <a:t>Fare clic per modificare lo stile del titolo</a:t>
            </a:r>
          </a:p>
        </p:txBody>
      </p:sp>
      <p:sp>
        <p:nvSpPr>
          <p:cNvPr id="3" name="Rectangle 3"/>
          <p:cNvSpPr>
            <a:spLocks noGrp="1" noChangeArrowheads="1"/>
          </p:cNvSpPr>
          <p:nvPr>
            <p:ph type="dt" idx="10"/>
          </p:nvPr>
        </p:nvSpPr>
        <p:spPr>
          <a:ln/>
        </p:spPr>
        <p:txBody>
          <a:bodyPr/>
          <a:lstStyle>
            <a:lvl1pPr>
              <a:defRPr/>
            </a:lvl1pPr>
          </a:lstStyle>
          <a:p>
            <a:pPr>
              <a:defRPr/>
            </a:pPr>
            <a:endParaRPr lang="en-GB"/>
          </a:p>
        </p:txBody>
      </p:sp>
      <p:sp>
        <p:nvSpPr>
          <p:cNvPr id="4" name="Rectangle 4"/>
          <p:cNvSpPr>
            <a:spLocks noGrp="1" noChangeArrowheads="1"/>
          </p:cNvSpPr>
          <p:nvPr>
            <p:ph type="ftr" idx="11"/>
          </p:nvPr>
        </p:nvSpPr>
        <p:spPr>
          <a:ln/>
        </p:spPr>
        <p:txBody>
          <a:bodyPr/>
          <a:lstStyle>
            <a:lvl1pPr>
              <a:defRPr/>
            </a:lvl1pPr>
          </a:lstStyle>
          <a:p>
            <a:pPr>
              <a:defRPr/>
            </a:pPr>
            <a:endParaRPr lang="en-GB"/>
          </a:p>
        </p:txBody>
      </p:sp>
      <p:sp>
        <p:nvSpPr>
          <p:cNvPr id="5" name="Rectangle 5"/>
          <p:cNvSpPr>
            <a:spLocks noGrp="1" noChangeArrowheads="1"/>
          </p:cNvSpPr>
          <p:nvPr>
            <p:ph type="sldNum" idx="12"/>
          </p:nvPr>
        </p:nvSpPr>
        <p:spPr>
          <a:ln/>
        </p:spPr>
        <p:txBody>
          <a:bodyPr/>
          <a:lstStyle>
            <a:lvl1pPr>
              <a:defRPr/>
            </a:lvl1pPr>
          </a:lstStyle>
          <a:p>
            <a:pPr>
              <a:defRPr/>
            </a:pPr>
            <a:fld id="{059FD1C9-BA95-4730-B6D2-D3E56BC703A3}" type="slidenum">
              <a:rPr lang="en-GB"/>
              <a:pPr>
                <a:defRPr/>
              </a:pPr>
              <a:t>‹N›</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18D3413C-7E59-4105-8024-B799B175D680}" type="slidenum">
              <a:rPr lang="en-GB"/>
              <a:pPr>
                <a:defRPr/>
              </a:pPr>
              <a:t>‹N›</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F78CF4BE-0DCF-44B6-94D2-7772BDA5C742}" type="slidenum">
              <a:rPr lang="en-GB"/>
              <a:pPr>
                <a:defRPr/>
              </a:pPr>
              <a:t>‹N›</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8413" cy="4233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981200"/>
            <a:ext cx="3810000" cy="4233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22237ABF-CD9B-45C1-9B0A-22DEED408C69}" type="slidenum">
              <a:rPr lang="en-GB"/>
              <a:pPr>
                <a:defRPr/>
              </a:pPr>
              <a:t>‹N›</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3"/>
          <p:cNvSpPr>
            <a:spLocks noGrp="1" noChangeArrowheads="1"/>
          </p:cNvSpPr>
          <p:nvPr>
            <p:ph type="dt" idx="10"/>
          </p:nvPr>
        </p:nvSpPr>
        <p:spPr>
          <a:ln/>
        </p:spPr>
        <p:txBody>
          <a:bodyPr/>
          <a:lstStyle>
            <a:lvl1pPr>
              <a:defRPr/>
            </a:lvl1pPr>
          </a:lstStyle>
          <a:p>
            <a:pPr>
              <a:defRPr/>
            </a:pPr>
            <a:endParaRPr lang="en-GB"/>
          </a:p>
        </p:txBody>
      </p:sp>
      <p:sp>
        <p:nvSpPr>
          <p:cNvPr id="8" name="Rectangle 4"/>
          <p:cNvSpPr>
            <a:spLocks noGrp="1" noChangeArrowheads="1"/>
          </p:cNvSpPr>
          <p:nvPr>
            <p:ph type="ftr" idx="11"/>
          </p:nvPr>
        </p:nvSpPr>
        <p:spPr>
          <a:ln/>
        </p:spPr>
        <p:txBody>
          <a:bodyPr/>
          <a:lstStyle>
            <a:lvl1pPr>
              <a:defRPr/>
            </a:lvl1pPr>
          </a:lstStyle>
          <a:p>
            <a:pPr>
              <a:defRPr/>
            </a:pPr>
            <a:endParaRPr lang="en-GB"/>
          </a:p>
        </p:txBody>
      </p:sp>
      <p:sp>
        <p:nvSpPr>
          <p:cNvPr id="9" name="Rectangle 5"/>
          <p:cNvSpPr>
            <a:spLocks noGrp="1" noChangeArrowheads="1"/>
          </p:cNvSpPr>
          <p:nvPr>
            <p:ph type="sldNum" idx="12"/>
          </p:nvPr>
        </p:nvSpPr>
        <p:spPr>
          <a:ln/>
        </p:spPr>
        <p:txBody>
          <a:bodyPr/>
          <a:lstStyle>
            <a:lvl1pPr>
              <a:defRPr/>
            </a:lvl1pPr>
          </a:lstStyle>
          <a:p>
            <a:pPr>
              <a:defRPr/>
            </a:pPr>
            <a:fld id="{CF07FEB2-12C6-4BE6-A67B-A29115DB1228}" type="slidenum">
              <a:rPr lang="en-GB"/>
              <a:pPr>
                <a:defRPr/>
              </a:pPr>
              <a:t>‹N›</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3"/>
          <p:cNvSpPr>
            <a:spLocks noGrp="1" noChangeArrowheads="1"/>
          </p:cNvSpPr>
          <p:nvPr>
            <p:ph type="dt" idx="10"/>
          </p:nvPr>
        </p:nvSpPr>
        <p:spPr>
          <a:ln/>
        </p:spPr>
        <p:txBody>
          <a:bodyPr/>
          <a:lstStyle>
            <a:lvl1pPr>
              <a:defRPr/>
            </a:lvl1pPr>
          </a:lstStyle>
          <a:p>
            <a:pPr>
              <a:defRPr/>
            </a:pPr>
            <a:endParaRPr lang="en-GB"/>
          </a:p>
        </p:txBody>
      </p:sp>
      <p:sp>
        <p:nvSpPr>
          <p:cNvPr id="4" name="Rectangle 4"/>
          <p:cNvSpPr>
            <a:spLocks noGrp="1" noChangeArrowheads="1"/>
          </p:cNvSpPr>
          <p:nvPr>
            <p:ph type="ftr" idx="11"/>
          </p:nvPr>
        </p:nvSpPr>
        <p:spPr>
          <a:ln/>
        </p:spPr>
        <p:txBody>
          <a:bodyPr/>
          <a:lstStyle>
            <a:lvl1pPr>
              <a:defRPr/>
            </a:lvl1pPr>
          </a:lstStyle>
          <a:p>
            <a:pPr>
              <a:defRPr/>
            </a:pPr>
            <a:endParaRPr lang="en-GB"/>
          </a:p>
        </p:txBody>
      </p:sp>
      <p:sp>
        <p:nvSpPr>
          <p:cNvPr id="5" name="Rectangle 5"/>
          <p:cNvSpPr>
            <a:spLocks noGrp="1" noChangeArrowheads="1"/>
          </p:cNvSpPr>
          <p:nvPr>
            <p:ph type="sldNum" idx="12"/>
          </p:nvPr>
        </p:nvSpPr>
        <p:spPr>
          <a:ln/>
        </p:spPr>
        <p:txBody>
          <a:bodyPr/>
          <a:lstStyle>
            <a:lvl1pPr>
              <a:defRPr/>
            </a:lvl1pPr>
          </a:lstStyle>
          <a:p>
            <a:pPr>
              <a:defRPr/>
            </a:pPr>
            <a:fld id="{123A0FDB-7E1E-4ADD-87D7-B5053D9B4592}" type="slidenum">
              <a:rPr lang="en-GB"/>
              <a:pPr>
                <a:defRPr/>
              </a:pPr>
              <a:t>‹N›</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GB"/>
          </a:p>
        </p:txBody>
      </p:sp>
      <p:sp>
        <p:nvSpPr>
          <p:cNvPr id="3" name="Rectangle 4"/>
          <p:cNvSpPr>
            <a:spLocks noGrp="1" noChangeArrowheads="1"/>
          </p:cNvSpPr>
          <p:nvPr>
            <p:ph type="ftr" idx="11"/>
          </p:nvPr>
        </p:nvSpPr>
        <p:spPr>
          <a:ln/>
        </p:spPr>
        <p:txBody>
          <a:bodyPr/>
          <a:lstStyle>
            <a:lvl1pPr>
              <a:defRPr/>
            </a:lvl1pPr>
          </a:lstStyle>
          <a:p>
            <a:pPr>
              <a:defRPr/>
            </a:pPr>
            <a:endParaRPr lang="en-GB"/>
          </a:p>
        </p:txBody>
      </p:sp>
      <p:sp>
        <p:nvSpPr>
          <p:cNvPr id="4" name="Rectangle 5"/>
          <p:cNvSpPr>
            <a:spLocks noGrp="1" noChangeArrowheads="1"/>
          </p:cNvSpPr>
          <p:nvPr>
            <p:ph type="sldNum" idx="12"/>
          </p:nvPr>
        </p:nvSpPr>
        <p:spPr>
          <a:ln/>
        </p:spPr>
        <p:txBody>
          <a:bodyPr/>
          <a:lstStyle>
            <a:lvl1pPr>
              <a:defRPr/>
            </a:lvl1pPr>
          </a:lstStyle>
          <a:p>
            <a:pPr>
              <a:defRPr/>
            </a:pPr>
            <a:fld id="{50A879C8-1C63-4F49-BABA-589469D462BC}" type="slidenum">
              <a:rPr lang="en-GB"/>
              <a:pPr>
                <a:defRPr/>
              </a:pPr>
              <a:t>‹N›</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730D893C-004E-496D-9572-18C5869351DE}" type="slidenum">
              <a:rPr lang="en-GB"/>
              <a:pPr>
                <a:defRPr/>
              </a:pPr>
              <a:t>‹N›</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A97D7F99-1B20-43E1-9550-3DBDCBEF4672}" type="slidenum">
              <a:rPr lang="en-GB"/>
              <a:pPr>
                <a:defRPr/>
              </a:pPr>
              <a:t>‹N›</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685800" y="463550"/>
            <a:ext cx="7770813" cy="1433513"/>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a:t>Cliccate per modificare il formato del testo del titolo</a:t>
            </a:r>
          </a:p>
        </p:txBody>
      </p:sp>
      <p:sp>
        <p:nvSpPr>
          <p:cNvPr id="2051" name="Rectangle 2"/>
          <p:cNvSpPr>
            <a:spLocks noGrp="1" noChangeArrowheads="1"/>
          </p:cNvSpPr>
          <p:nvPr>
            <p:ph type="body" idx="1"/>
          </p:nvPr>
        </p:nvSpPr>
        <p:spPr bwMode="auto">
          <a:xfrm>
            <a:off x="685800" y="1981200"/>
            <a:ext cx="7770813" cy="4233863"/>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a:t>Cliccate per modificare il formato del testo della struttura</a:t>
            </a:r>
          </a:p>
          <a:p>
            <a:pPr lvl="1"/>
            <a:r>
              <a:rPr lang="en-GB"/>
              <a:t>Secondo livello struttura</a:t>
            </a:r>
          </a:p>
          <a:p>
            <a:pPr lvl="2"/>
            <a:r>
              <a:rPr lang="en-GB"/>
              <a:t>Terzo livello struttura</a:t>
            </a:r>
          </a:p>
          <a:p>
            <a:pPr lvl="3"/>
            <a:r>
              <a:rPr lang="en-GB"/>
              <a:t>Quarto livello struttura</a:t>
            </a:r>
          </a:p>
          <a:p>
            <a:pPr lvl="4"/>
            <a:r>
              <a:rPr lang="en-GB"/>
              <a:t>Quinto livello struttura</a:t>
            </a:r>
          </a:p>
          <a:p>
            <a:pPr lvl="4"/>
            <a:r>
              <a:rPr lang="en-GB"/>
              <a:t>Sesto livello struttura</a:t>
            </a:r>
          </a:p>
          <a:p>
            <a:pPr lvl="4"/>
            <a:r>
              <a:rPr lang="en-GB"/>
              <a:t>Settimo livello struttura</a:t>
            </a:r>
          </a:p>
          <a:p>
            <a:pPr lvl="4"/>
            <a:r>
              <a:rPr lang="en-GB"/>
              <a:t>Ottavo livello struttura</a:t>
            </a:r>
          </a:p>
          <a:p>
            <a:pPr lvl="4"/>
            <a:r>
              <a:rPr lang="en-GB"/>
              <a:t>Nono livello struttura</a:t>
            </a:r>
          </a:p>
        </p:txBody>
      </p:sp>
      <p:sp>
        <p:nvSpPr>
          <p:cNvPr id="1027" name="Rectangle 3"/>
          <p:cNvSpPr>
            <a:spLocks noGrp="1" noChangeArrowheads="1"/>
          </p:cNvSpPr>
          <p:nvPr>
            <p:ph type="dt"/>
          </p:nvPr>
        </p:nvSpPr>
        <p:spPr bwMode="auto">
          <a:xfrm>
            <a:off x="685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ea typeface="+mn-ea"/>
                <a:cs typeface="+mn-cs"/>
              </a:defRPr>
            </a:lvl1pPr>
          </a:lstStyle>
          <a:p>
            <a:pPr>
              <a:defRPr/>
            </a:pPr>
            <a:endParaRPr lang="en-GB"/>
          </a:p>
        </p:txBody>
      </p:sp>
      <p:sp>
        <p:nvSpPr>
          <p:cNvPr id="1028" name="Rectangle 4"/>
          <p:cNvSpPr>
            <a:spLocks noGrp="1" noChangeArrowheads="1"/>
          </p:cNvSpPr>
          <p:nvPr>
            <p:ph type="ftr"/>
          </p:nvPr>
        </p:nvSpPr>
        <p:spPr bwMode="auto">
          <a:xfrm>
            <a:off x="3124200" y="6248400"/>
            <a:ext cx="28940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ea typeface="+mn-ea"/>
                <a:cs typeface="+mn-cs"/>
              </a:defRPr>
            </a:lvl1pPr>
          </a:lstStyle>
          <a:p>
            <a:pPr>
              <a:defRPr/>
            </a:pPr>
            <a:endParaRPr lang="en-GB"/>
          </a:p>
        </p:txBody>
      </p:sp>
      <p:sp>
        <p:nvSpPr>
          <p:cNvPr id="102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ea typeface="+mn-ea"/>
                <a:cs typeface="+mn-cs"/>
              </a:defRPr>
            </a:lvl1pPr>
          </a:lstStyle>
          <a:p>
            <a:pPr>
              <a:defRPr/>
            </a:pPr>
            <a:fld id="{818FEB11-94B9-4AF8-83B0-E6732704AA8F}"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Lucida Sans Unicode" charset="0"/>
          <a:cs typeface="Lucida Sans Unicode"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Lucida Sans Unicode" charset="0"/>
          <a:cs typeface="Lucida Sans Unicode"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Lucida Sans Unicode" charset="0"/>
          <a:cs typeface="Lucida Sans Unicode"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Lucida Sans Unicode" charset="0"/>
          <a:cs typeface="Lucida Sans Unicode" charset="0"/>
        </a:defRPr>
      </a:lvl5pPr>
      <a:lvl6pPr marL="457200" algn="ctr" defTabSz="449263" rtl="0" fontAlgn="base">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Lucida Sans Unicode" charset="0"/>
          <a:cs typeface="Lucida Sans Unicode" charset="0"/>
        </a:defRPr>
      </a:lvl6pPr>
      <a:lvl7pPr marL="914400" algn="ctr" defTabSz="449263" rtl="0" fontAlgn="base">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Lucida Sans Unicode" charset="0"/>
          <a:cs typeface="Lucida Sans Unicode" charset="0"/>
        </a:defRPr>
      </a:lvl7pPr>
      <a:lvl8pPr marL="1371600" algn="ctr" defTabSz="449263" rtl="0" fontAlgn="base">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Lucida Sans Unicode" charset="0"/>
          <a:cs typeface="Lucida Sans Unicode" charset="0"/>
        </a:defRPr>
      </a:lvl8pPr>
      <a:lvl9pPr marL="1828800" algn="ctr" defTabSz="449263" rtl="0" fontAlgn="base">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Lucida Sans Unicode" charset="0"/>
          <a:cs typeface="Lucida Sans Unicode"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6" charset="0"/>
        <a:buChar char="•"/>
        <a:defRPr sz="3200">
          <a:solidFill>
            <a:srgbClr val="000000"/>
          </a:solidFill>
          <a:latin typeface="+mn-lt"/>
          <a:ea typeface="+mn-ea"/>
          <a:cs typeface="+mn-cs"/>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6" charset="0"/>
        <a:buChar char="–"/>
        <a:defRPr sz="2800">
          <a:solidFill>
            <a:srgbClr val="000000"/>
          </a:solidFill>
          <a:latin typeface="+mn-lt"/>
          <a:ea typeface="+mn-ea"/>
          <a:cs typeface="+mn-cs"/>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6" charset="0"/>
        <a:buChar char="•"/>
        <a:defRPr sz="2400">
          <a:solidFill>
            <a:srgbClr val="000000"/>
          </a:solidFill>
          <a:latin typeface="+mn-lt"/>
          <a:ea typeface="+mn-ea"/>
          <a:cs typeface="+mn-cs"/>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5pPr>
      <a:lvl6pPr marL="2514600" indent="-228600" algn="l" defTabSz="449263" rtl="0" fontAlgn="base">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fontAlgn="base">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fontAlgn="base">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fontAlgn="base">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5E6"/>
        </a:solidFill>
        <a:effectLst/>
      </p:bgPr>
    </p:bg>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EE6281D6-B8CD-C8F0-0531-BAA280196984}"/>
              </a:ext>
            </a:extLst>
          </p:cNvPr>
          <p:cNvSpPr/>
          <p:nvPr/>
        </p:nvSpPr>
        <p:spPr bwMode="auto">
          <a:xfrm>
            <a:off x="179512" y="116632"/>
            <a:ext cx="8784976" cy="6552728"/>
          </a:xfrm>
          <a:prstGeom prst="rect">
            <a:avLst/>
          </a:prstGeom>
          <a:solidFill>
            <a:srgbClr val="FDF5E6"/>
          </a:solid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5000"/>
              </a:lnSpc>
              <a:spcBef>
                <a:spcPct val="0"/>
              </a:spcBef>
              <a:spcAft>
                <a:spcPct val="0"/>
              </a:spcAft>
              <a:buClr>
                <a:srgbClr val="000000"/>
              </a:buClr>
              <a:buSzPct val="100000"/>
              <a:buFont typeface="Times New Roman" pitchFamily="16" charset="0"/>
              <a:buNone/>
              <a:tabLst/>
            </a:pPr>
            <a:endParaRPr kumimoji="0" lang="en-GB" sz="2400" b="0" i="0" u="none" strike="noStrike" cap="none" normalizeH="0" baseline="0">
              <a:ln>
                <a:noFill/>
              </a:ln>
              <a:solidFill>
                <a:schemeClr val="bg1"/>
              </a:solidFill>
              <a:effectLst/>
              <a:latin typeface="Times New Roman" pitchFamily="16" charset="0"/>
            </a:endParaRPr>
          </a:p>
        </p:txBody>
      </p:sp>
      <p:sp>
        <p:nvSpPr>
          <p:cNvPr id="2" name="Titolo 1">
            <a:extLst>
              <a:ext uri="{FF2B5EF4-FFF2-40B4-BE49-F238E27FC236}">
                <a16:creationId xmlns:a16="http://schemas.microsoft.com/office/drawing/2014/main" id="{B33F1FE8-3A74-90AA-EEE4-650B75721226}"/>
              </a:ext>
            </a:extLst>
          </p:cNvPr>
          <p:cNvSpPr>
            <a:spLocks noGrp="1"/>
          </p:cNvSpPr>
          <p:nvPr>
            <p:ph type="title"/>
          </p:nvPr>
        </p:nvSpPr>
        <p:spPr/>
        <p:txBody>
          <a:bodyPr/>
          <a:lstStyle/>
          <a:p>
            <a:r>
              <a:rPr lang="it-IT" sz="6200" i="1" dirty="0">
                <a:latin typeface="Garamond" panose="02020404030301010803" pitchFamily="18" charset="0"/>
              </a:rPr>
              <a:t>Prefazione</a:t>
            </a:r>
            <a:endParaRPr lang="en-GB" sz="6200" i="1" dirty="0">
              <a:latin typeface="Garamond" panose="02020404030301010803" pitchFamily="18" charset="0"/>
            </a:endParaRPr>
          </a:p>
        </p:txBody>
      </p:sp>
      <p:sp>
        <p:nvSpPr>
          <p:cNvPr id="3" name="Segnaposto contenuto 2">
            <a:extLst>
              <a:ext uri="{FF2B5EF4-FFF2-40B4-BE49-F238E27FC236}">
                <a16:creationId xmlns:a16="http://schemas.microsoft.com/office/drawing/2014/main" id="{076BAA2C-7629-0D72-E43D-1243760F7AF0}"/>
              </a:ext>
            </a:extLst>
          </p:cNvPr>
          <p:cNvSpPr>
            <a:spLocks noGrp="1"/>
          </p:cNvSpPr>
          <p:nvPr>
            <p:ph idx="1"/>
          </p:nvPr>
        </p:nvSpPr>
        <p:spPr>
          <a:xfrm>
            <a:off x="540667" y="1910242"/>
            <a:ext cx="8061077" cy="4233863"/>
          </a:xfrm>
        </p:spPr>
        <p:txBody>
          <a:bodyPr/>
          <a:lstStyle/>
          <a:p>
            <a:pPr marL="0" indent="0" algn="ctr">
              <a:buNone/>
            </a:pPr>
            <a:endParaRPr lang="it-IT" dirty="0">
              <a:latin typeface="Palatino Linotype" panose="02040502050505030304" pitchFamily="18" charset="0"/>
            </a:endParaRPr>
          </a:p>
          <a:p>
            <a:pPr marL="0" indent="0" algn="ctr">
              <a:buNone/>
            </a:pPr>
            <a:endParaRPr lang="it-IT" dirty="0">
              <a:latin typeface="Palatino Linotype" panose="02040502050505030304" pitchFamily="18" charset="0"/>
            </a:endParaRPr>
          </a:p>
          <a:p>
            <a:pPr marL="0" indent="0" algn="ctr">
              <a:buNone/>
            </a:pPr>
            <a:endParaRPr lang="it-IT" dirty="0">
              <a:latin typeface="Palatino Linotype" panose="02040502050505030304" pitchFamily="18" charset="0"/>
            </a:endParaRPr>
          </a:p>
          <a:p>
            <a:pPr marL="0" indent="0" algn="ctr">
              <a:buNone/>
            </a:pPr>
            <a:r>
              <a:rPr lang="it-IT" sz="4200" dirty="0">
                <a:latin typeface="Palatino Linotype" panose="02040502050505030304" pitchFamily="18" charset="0"/>
              </a:rPr>
              <a:t>Cose che «accadono» nel mondo</a:t>
            </a:r>
          </a:p>
        </p:txBody>
      </p:sp>
    </p:spTree>
    <p:extLst>
      <p:ext uri="{BB962C8B-B14F-4D97-AF65-F5344CB8AC3E}">
        <p14:creationId xmlns:p14="http://schemas.microsoft.com/office/powerpoint/2010/main" val="3685276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0347AF5-39C2-5F69-2055-1CDB6A1E4542}"/>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defTabSz="914400" eaLnBrk="1" hangingPunct="1">
              <a:lnSpc>
                <a:spcPct val="90000"/>
              </a:lnSpc>
            </a:pPr>
            <a:r>
              <a:rPr lang="en-US" sz="3200" kern="1200" dirty="0">
                <a:solidFill>
                  <a:schemeClr val="bg1"/>
                </a:solidFill>
                <a:latin typeface="Verdana" panose="020B0604030504040204" pitchFamily="34" charset="0"/>
                <a:ea typeface="Verdana" panose="020B0604030504040204" pitchFamily="34" charset="0"/>
              </a:rPr>
              <a:t>Che </a:t>
            </a:r>
            <a:r>
              <a:rPr lang="en-US" sz="3200" kern="1200" dirty="0" err="1">
                <a:solidFill>
                  <a:schemeClr val="bg1"/>
                </a:solidFill>
                <a:latin typeface="Verdana" panose="020B0604030504040204" pitchFamily="34" charset="0"/>
                <a:ea typeface="Verdana" panose="020B0604030504040204" pitchFamily="34" charset="0"/>
              </a:rPr>
              <a:t>cosa</a:t>
            </a:r>
            <a:r>
              <a:rPr lang="en-US" sz="3200" kern="1200" dirty="0">
                <a:solidFill>
                  <a:schemeClr val="bg1"/>
                </a:solidFill>
                <a:latin typeface="Verdana" panose="020B0604030504040204" pitchFamily="34" charset="0"/>
                <a:ea typeface="Verdana" panose="020B0604030504040204" pitchFamily="34" charset="0"/>
              </a:rPr>
              <a:t> </a:t>
            </a:r>
            <a:r>
              <a:rPr lang="en-US" sz="3200" kern="1200" dirty="0" err="1">
                <a:solidFill>
                  <a:schemeClr val="bg1"/>
                </a:solidFill>
                <a:latin typeface="Verdana" panose="020B0604030504040204" pitchFamily="34" charset="0"/>
                <a:ea typeface="Verdana" panose="020B0604030504040204" pitchFamily="34" charset="0"/>
              </a:rPr>
              <a:t>affronteremo</a:t>
            </a:r>
            <a:r>
              <a:rPr lang="en-US" sz="3200" kern="1200" dirty="0">
                <a:solidFill>
                  <a:schemeClr val="bg1"/>
                </a:solidFill>
                <a:latin typeface="Verdana" panose="020B0604030504040204" pitchFamily="34" charset="0"/>
                <a:ea typeface="Verdana" panose="020B0604030504040204" pitchFamily="34" charset="0"/>
              </a:rPr>
              <a:t>?</a:t>
            </a:r>
          </a:p>
        </p:txBody>
      </p:sp>
      <p:pic>
        <p:nvPicPr>
          <p:cNvPr id="4" name="Immagine 3">
            <a:extLst>
              <a:ext uri="{FF2B5EF4-FFF2-40B4-BE49-F238E27FC236}">
                <a16:creationId xmlns:a16="http://schemas.microsoft.com/office/drawing/2014/main" id="{D396A180-D4A1-19F5-9CD2-FA829D7FAFCA}"/>
              </a:ext>
            </a:extLst>
          </p:cNvPr>
          <p:cNvPicPr>
            <a:picLocks noChangeAspect="1"/>
          </p:cNvPicPr>
          <p:nvPr/>
        </p:nvPicPr>
        <p:blipFill>
          <a:blip r:embed="rId2"/>
          <a:stretch>
            <a:fillRect/>
          </a:stretch>
        </p:blipFill>
        <p:spPr>
          <a:xfrm>
            <a:off x="540624" y="1675227"/>
            <a:ext cx="8062750" cy="4394199"/>
          </a:xfrm>
          <a:prstGeom prst="rect">
            <a:avLst/>
          </a:prstGeom>
        </p:spPr>
      </p:pic>
    </p:spTree>
    <p:extLst>
      <p:ext uri="{BB962C8B-B14F-4D97-AF65-F5344CB8AC3E}">
        <p14:creationId xmlns:p14="http://schemas.microsoft.com/office/powerpoint/2010/main" val="250837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8DECF21-2F29-9363-6614-5777A02E6BA3}"/>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defTabSz="914400" eaLnBrk="1" hangingPunct="1">
              <a:lnSpc>
                <a:spcPct val="90000"/>
              </a:lnSpc>
            </a:pPr>
            <a:r>
              <a:rPr lang="en-US" sz="3200" kern="1200" dirty="0">
                <a:solidFill>
                  <a:schemeClr val="bg1"/>
                </a:solidFill>
                <a:latin typeface="Verdana" panose="020B0604030504040204" pitchFamily="34" charset="0"/>
                <a:ea typeface="Verdana" panose="020B0604030504040204" pitchFamily="34" charset="0"/>
              </a:rPr>
              <a:t>Come?</a:t>
            </a:r>
          </a:p>
        </p:txBody>
      </p:sp>
      <p:pic>
        <p:nvPicPr>
          <p:cNvPr id="4" name="Immagine 3">
            <a:extLst>
              <a:ext uri="{FF2B5EF4-FFF2-40B4-BE49-F238E27FC236}">
                <a16:creationId xmlns:a16="http://schemas.microsoft.com/office/drawing/2014/main" id="{323C8390-4EB9-CEBD-65C6-97DB25F1872D}"/>
              </a:ext>
            </a:extLst>
          </p:cNvPr>
          <p:cNvPicPr>
            <a:picLocks noChangeAspect="1"/>
          </p:cNvPicPr>
          <p:nvPr/>
        </p:nvPicPr>
        <p:blipFill>
          <a:blip r:embed="rId2"/>
          <a:stretch>
            <a:fillRect/>
          </a:stretch>
        </p:blipFill>
        <p:spPr>
          <a:xfrm>
            <a:off x="687310" y="1556792"/>
            <a:ext cx="7769379" cy="4915399"/>
          </a:xfrm>
          <a:prstGeom prst="rect">
            <a:avLst/>
          </a:prstGeom>
        </p:spPr>
      </p:pic>
    </p:spTree>
    <p:extLst>
      <p:ext uri="{BB962C8B-B14F-4D97-AF65-F5344CB8AC3E}">
        <p14:creationId xmlns:p14="http://schemas.microsoft.com/office/powerpoint/2010/main" val="2033784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9CAC9D-C61C-7872-7A54-8E7DA94052CD}"/>
              </a:ext>
            </a:extLst>
          </p:cNvPr>
          <p:cNvPicPr>
            <a:picLocks noChangeAspect="1"/>
          </p:cNvPicPr>
          <p:nvPr/>
        </p:nvPicPr>
        <p:blipFill>
          <a:blip r:embed="rId2">
            <a:duotone>
              <a:schemeClr val="bg2">
                <a:shade val="45000"/>
                <a:satMod val="135000"/>
              </a:schemeClr>
              <a:prstClr val="white"/>
            </a:duotone>
          </a:blip>
          <a:srcRect l="11000" r="-1" b="-1"/>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F5E7043-A0DA-92B3-230B-28DB638C3C75}"/>
              </a:ext>
            </a:extLst>
          </p:cNvPr>
          <p:cNvSpPr>
            <a:spLocks noGrp="1"/>
          </p:cNvSpPr>
          <p:nvPr>
            <p:ph type="title"/>
          </p:nvPr>
        </p:nvSpPr>
        <p:spPr>
          <a:xfrm>
            <a:off x="628650" y="365125"/>
            <a:ext cx="7886700" cy="1325563"/>
          </a:xfrm>
        </p:spPr>
        <p:txBody>
          <a:bodyPr>
            <a:normAutofit/>
          </a:bodyPr>
          <a:lstStyle/>
          <a:p>
            <a:r>
              <a:rPr lang="it-IT" sz="3200" dirty="0">
                <a:latin typeface="Verdana" panose="020B0604030504040204" pitchFamily="34" charset="0"/>
                <a:ea typeface="Verdana" panose="020B0604030504040204" pitchFamily="34" charset="0"/>
              </a:rPr>
              <a:t>Elementi emergenti</a:t>
            </a:r>
            <a:endParaRPr lang="en-GB" sz="3200" dirty="0">
              <a:latin typeface="Verdana" panose="020B0604030504040204" pitchFamily="34" charset="0"/>
              <a:ea typeface="Verdana" panose="020B0604030504040204" pitchFamily="34" charset="0"/>
            </a:endParaRPr>
          </a:p>
        </p:txBody>
      </p:sp>
      <p:graphicFrame>
        <p:nvGraphicFramePr>
          <p:cNvPr id="5" name="Segnaposto contenuto 2">
            <a:extLst>
              <a:ext uri="{FF2B5EF4-FFF2-40B4-BE49-F238E27FC236}">
                <a16:creationId xmlns:a16="http://schemas.microsoft.com/office/drawing/2014/main" id="{CA88339C-68F1-AF9C-D1D6-9BFB8EF8DF97}"/>
              </a:ext>
            </a:extLst>
          </p:cNvPr>
          <p:cNvGraphicFramePr>
            <a:graphicFrameLocks noGrp="1"/>
          </p:cNvGraphicFramePr>
          <p:nvPr>
            <p:ph idx="1"/>
            <p:extLst>
              <p:ext uri="{D42A27DB-BD31-4B8C-83A1-F6EECF244321}">
                <p14:modId xmlns:p14="http://schemas.microsoft.com/office/powerpoint/2010/main" val="779011051"/>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240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754"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34896"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1696A228-8A24-0F4F-0AC7-022D58445114}"/>
              </a:ext>
            </a:extLst>
          </p:cNvPr>
          <p:cNvSpPr>
            <a:spLocks noGrp="1"/>
          </p:cNvSpPr>
          <p:nvPr>
            <p:ph type="title"/>
          </p:nvPr>
        </p:nvSpPr>
        <p:spPr>
          <a:xfrm>
            <a:off x="255771" y="928750"/>
            <a:ext cx="2578608" cy="1239012"/>
          </a:xfrm>
        </p:spPr>
        <p:txBody>
          <a:bodyPr anchor="ctr">
            <a:noAutofit/>
          </a:bodyPr>
          <a:lstStyle/>
          <a:p>
            <a:r>
              <a:rPr lang="en-GB" sz="3200" dirty="0">
                <a:latin typeface="Verdana" pitchFamily="32" charset="0"/>
              </a:rPr>
              <a:t>La </a:t>
            </a:r>
            <a:r>
              <a:rPr lang="en-GB" sz="3200" dirty="0" err="1">
                <a:latin typeface="Verdana" pitchFamily="32" charset="0"/>
              </a:rPr>
              <a:t>gestione</a:t>
            </a:r>
            <a:r>
              <a:rPr lang="en-GB" sz="3200" dirty="0">
                <a:latin typeface="Verdana" pitchFamily="32" charset="0"/>
              </a:rPr>
              <a:t> </a:t>
            </a:r>
            <a:r>
              <a:rPr lang="en-GB" sz="3200" dirty="0" err="1">
                <a:latin typeface="Verdana" pitchFamily="32" charset="0"/>
              </a:rPr>
              <a:t>strategica</a:t>
            </a:r>
            <a:r>
              <a:rPr lang="en-GB" sz="3200" dirty="0">
                <a:latin typeface="Verdana" pitchFamily="32" charset="0"/>
              </a:rPr>
              <a:t> </a:t>
            </a:r>
            <a:r>
              <a:rPr lang="en-GB" sz="3200" dirty="0" err="1">
                <a:latin typeface="Verdana" pitchFamily="32" charset="0"/>
              </a:rPr>
              <a:t>delle</a:t>
            </a:r>
            <a:r>
              <a:rPr lang="en-GB" sz="3200" dirty="0">
                <a:latin typeface="Verdana" pitchFamily="32" charset="0"/>
              </a:rPr>
              <a:t> </a:t>
            </a:r>
            <a:r>
              <a:rPr lang="en-GB" sz="3200" dirty="0" err="1">
                <a:latin typeface="Verdana" pitchFamily="32" charset="0"/>
              </a:rPr>
              <a:t>relazioni</a:t>
            </a:r>
            <a:r>
              <a:rPr lang="en-GB" sz="3200" dirty="0">
                <a:latin typeface="Verdana" pitchFamily="32" charset="0"/>
              </a:rPr>
              <a:t> </a:t>
            </a:r>
            <a:endParaRPr lang="en-GB" sz="3200" dirty="0"/>
          </a:p>
        </p:txBody>
      </p:sp>
      <p:sp>
        <p:nvSpPr>
          <p:cNvPr id="16" name="Rectangle 15">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6919" y="2443480"/>
            <a:ext cx="25374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5CD2B9A0-9325-DA96-AEE0-6A5C500B93AA}"/>
              </a:ext>
            </a:extLst>
          </p:cNvPr>
          <p:cNvSpPr>
            <a:spLocks noGrp="1"/>
          </p:cNvSpPr>
          <p:nvPr>
            <p:ph idx="1"/>
          </p:nvPr>
        </p:nvSpPr>
        <p:spPr>
          <a:xfrm>
            <a:off x="255199" y="3056255"/>
            <a:ext cx="2579180" cy="3207258"/>
          </a:xfrm>
        </p:spPr>
        <p:txBody>
          <a:bodyPr anchor="t">
            <a:normAutofit/>
          </a:bodyPr>
          <a:lstStyle/>
          <a:p>
            <a:pPr algn="just">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1" dirty="0" err="1">
                <a:latin typeface="Verdana" pitchFamily="32" charset="0"/>
              </a:rPr>
              <a:t>Nulla</a:t>
            </a:r>
            <a:r>
              <a:rPr lang="en-GB" sz="2400" b="1" dirty="0">
                <a:latin typeface="Verdana" pitchFamily="32" charset="0"/>
              </a:rPr>
              <a:t> al </a:t>
            </a:r>
            <a:r>
              <a:rPr lang="en-GB" sz="2400" b="1" dirty="0" err="1">
                <a:latin typeface="Verdana" pitchFamily="32" charset="0"/>
              </a:rPr>
              <a:t>caso</a:t>
            </a:r>
            <a:r>
              <a:rPr lang="en-GB" sz="2400" b="1" dirty="0">
                <a:latin typeface="Verdana" pitchFamily="32" charset="0"/>
              </a:rPr>
              <a:t>,</a:t>
            </a:r>
          </a:p>
          <a:p>
            <a:pPr algn="just">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400" b="1" dirty="0">
              <a:latin typeface="Verdana" pitchFamily="32" charset="0"/>
            </a:endParaRPr>
          </a:p>
          <a:p>
            <a:pPr marL="0" algn="just">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latin typeface="Verdana" pitchFamily="32" charset="0"/>
              </a:rPr>
              <a:t>ma all’</a:t>
            </a:r>
          </a:p>
          <a:p>
            <a:pPr marL="0" algn="just">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1" dirty="0" err="1">
                <a:latin typeface="Verdana" pitchFamily="32" charset="0"/>
              </a:rPr>
              <a:t>esperienza</a:t>
            </a:r>
            <a:r>
              <a:rPr lang="en-GB" sz="2400" dirty="0">
                <a:latin typeface="Verdana" pitchFamily="32" charset="0"/>
              </a:rPr>
              <a:t> e al </a:t>
            </a:r>
            <a:r>
              <a:rPr lang="en-GB" sz="2400" b="1" dirty="0" err="1">
                <a:latin typeface="Verdana" pitchFamily="32" charset="0"/>
              </a:rPr>
              <a:t>sapere</a:t>
            </a:r>
            <a:r>
              <a:rPr lang="en-GB" sz="2400" dirty="0">
                <a:latin typeface="Verdana" pitchFamily="32" charset="0"/>
              </a:rPr>
              <a:t> </a:t>
            </a:r>
            <a:r>
              <a:rPr lang="en-GB" sz="2400" dirty="0" err="1">
                <a:latin typeface="Verdana" pitchFamily="32" charset="0"/>
              </a:rPr>
              <a:t>accumulato</a:t>
            </a:r>
            <a:r>
              <a:rPr lang="en-GB" sz="2400" dirty="0">
                <a:latin typeface="Verdana" pitchFamily="32" charset="0"/>
              </a:rPr>
              <a:t> (</a:t>
            </a:r>
            <a:r>
              <a:rPr lang="en-GB" sz="2400" dirty="0" err="1">
                <a:latin typeface="Verdana" pitchFamily="32" charset="0"/>
              </a:rPr>
              <a:t>nello</a:t>
            </a:r>
            <a:r>
              <a:rPr lang="en-GB" sz="2400" dirty="0">
                <a:latin typeface="Verdana" pitchFamily="32" charset="0"/>
              </a:rPr>
              <a:t> studio)</a:t>
            </a:r>
          </a:p>
          <a:p>
            <a:endParaRPr lang="en-GB" sz="1500" dirty="0"/>
          </a:p>
        </p:txBody>
      </p:sp>
      <p:pic>
        <p:nvPicPr>
          <p:cNvPr id="5" name="Immagine 4">
            <a:extLst>
              <a:ext uri="{FF2B5EF4-FFF2-40B4-BE49-F238E27FC236}">
                <a16:creationId xmlns:a16="http://schemas.microsoft.com/office/drawing/2014/main" id="{FAD7917B-F0F6-429B-4E4B-FE043D7FA712}"/>
              </a:ext>
            </a:extLst>
          </p:cNvPr>
          <p:cNvPicPr>
            <a:picLocks noChangeAspect="1"/>
          </p:cNvPicPr>
          <p:nvPr/>
        </p:nvPicPr>
        <p:blipFill>
          <a:blip r:embed="rId2"/>
          <a:stretch>
            <a:fillRect/>
          </a:stretch>
        </p:blipFill>
        <p:spPr>
          <a:xfrm>
            <a:off x="3675888" y="1818010"/>
            <a:ext cx="5191506" cy="3322563"/>
          </a:xfrm>
          <a:prstGeom prst="rect">
            <a:avLst/>
          </a:prstGeom>
        </p:spPr>
      </p:pic>
    </p:spTree>
    <p:extLst>
      <p:ext uri="{BB962C8B-B14F-4D97-AF65-F5344CB8AC3E}">
        <p14:creationId xmlns:p14="http://schemas.microsoft.com/office/powerpoint/2010/main" val="725920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9DA3CA41-22E8-6842-EF83-14589AAADDA0}"/>
              </a:ext>
            </a:extLst>
          </p:cNvPr>
          <p:cNvPicPr>
            <a:picLocks noChangeAspect="1"/>
          </p:cNvPicPr>
          <p:nvPr/>
        </p:nvPicPr>
        <p:blipFill>
          <a:blip r:embed="rId2">
            <a:alphaModFix amt="50000"/>
          </a:blip>
          <a:srcRect t="24487" b="513"/>
          <a:stretch/>
        </p:blipFill>
        <p:spPr>
          <a:xfrm>
            <a:off x="20" y="1"/>
            <a:ext cx="9143980" cy="6857999"/>
          </a:xfrm>
          <a:prstGeom prst="rect">
            <a:avLst/>
          </a:prstGeom>
        </p:spPr>
      </p:pic>
      <p:sp>
        <p:nvSpPr>
          <p:cNvPr id="2" name="Titolo 1">
            <a:extLst>
              <a:ext uri="{FF2B5EF4-FFF2-40B4-BE49-F238E27FC236}">
                <a16:creationId xmlns:a16="http://schemas.microsoft.com/office/drawing/2014/main" id="{EB6E0731-DFDE-A4D0-0705-6F804F7111A7}"/>
              </a:ext>
            </a:extLst>
          </p:cNvPr>
          <p:cNvSpPr>
            <a:spLocks noGrp="1"/>
          </p:cNvSpPr>
          <p:nvPr>
            <p:ph type="title"/>
          </p:nvPr>
        </p:nvSpPr>
        <p:spPr>
          <a:xfrm>
            <a:off x="1143000" y="680882"/>
            <a:ext cx="6858000" cy="2900518"/>
          </a:xfrm>
        </p:spPr>
        <p:txBody>
          <a:bodyPr vert="horz" lIns="91440" tIns="45720" rIns="91440" bIns="45720" rtlCol="0" anchor="b">
            <a:normAutofit/>
          </a:bodyPr>
          <a:lstStyle/>
          <a:p>
            <a:pPr defTabSz="914400" eaLnBrk="1" hangingPunct="1">
              <a:lnSpc>
                <a:spcPct val="90000"/>
              </a:lnSpc>
            </a:pPr>
            <a:r>
              <a:rPr lang="en-US" sz="3200" kern="1200" dirty="0" err="1">
                <a:solidFill>
                  <a:srgbClr val="FFFFFF"/>
                </a:solidFill>
                <a:latin typeface="Verdana" panose="020B0604030504040204" pitchFamily="34" charset="0"/>
                <a:ea typeface="Verdana" panose="020B0604030504040204" pitchFamily="34" charset="0"/>
              </a:rPr>
              <a:t>Strategia</a:t>
            </a:r>
            <a:r>
              <a:rPr lang="en-US" sz="3200" kern="1200" dirty="0">
                <a:solidFill>
                  <a:srgbClr val="FFFFFF"/>
                </a:solidFill>
                <a:latin typeface="Verdana" panose="020B0604030504040204" pitchFamily="34" charset="0"/>
                <a:ea typeface="Verdana" panose="020B0604030504040204" pitchFamily="34" charset="0"/>
              </a:rPr>
              <a:t>?</a:t>
            </a:r>
          </a:p>
        </p:txBody>
      </p:sp>
      <p:sp>
        <p:nvSpPr>
          <p:cNvPr id="4" name="AutoShape 2" descr="A highly creative and abstract chessboard where the pieces are uniquely reimagined to symbolize different organizational roles. The king and queen appear as intricate towers of interconnected gears and structures, representing leadership and vision. Knights resemble dynamic arrows or flowing pathways, symbolizing strategy and adaptability. Pawns are modular, stackable units, emphasizing teamwork and growth. The chessboard itself is an interactive grid with shifting tiles, illustrating flexibility and decision-making. The design is futuristic, elegant, and conceptual, with a neutral background to keep focus on the board and pieces.">
            <a:extLst>
              <a:ext uri="{FF2B5EF4-FFF2-40B4-BE49-F238E27FC236}">
                <a16:creationId xmlns:a16="http://schemas.microsoft.com/office/drawing/2014/main" id="{67F20D2F-2494-3A96-5499-BEECA3E103A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08134264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F4177EC3-160F-7028-25E1-55B285F25534}"/>
              </a:ext>
            </a:extLst>
          </p:cNvPr>
          <p:cNvGraphicFramePr>
            <a:graphicFrameLocks noGrp="1"/>
          </p:cNvGraphicFramePr>
          <p:nvPr>
            <p:extLst>
              <p:ext uri="{D42A27DB-BD31-4B8C-83A1-F6EECF244321}">
                <p14:modId xmlns:p14="http://schemas.microsoft.com/office/powerpoint/2010/main" val="1149073133"/>
              </p:ext>
            </p:extLst>
          </p:nvPr>
        </p:nvGraphicFramePr>
        <p:xfrm>
          <a:off x="179512" y="182986"/>
          <a:ext cx="8784976" cy="6492028"/>
        </p:xfrm>
        <a:graphic>
          <a:graphicData uri="http://schemas.openxmlformats.org/drawingml/2006/table">
            <a:tbl>
              <a:tblPr firstRow="1" bandRow="1">
                <a:tableStyleId>{5C22544A-7EE6-4342-B048-85BDC9FD1C3A}</a:tableStyleId>
              </a:tblPr>
              <a:tblGrid>
                <a:gridCol w="1171330">
                  <a:extLst>
                    <a:ext uri="{9D8B030D-6E8A-4147-A177-3AD203B41FA5}">
                      <a16:colId xmlns:a16="http://schemas.microsoft.com/office/drawing/2014/main" val="1461883962"/>
                    </a:ext>
                  </a:extLst>
                </a:gridCol>
                <a:gridCol w="6893566">
                  <a:extLst>
                    <a:ext uri="{9D8B030D-6E8A-4147-A177-3AD203B41FA5}">
                      <a16:colId xmlns:a16="http://schemas.microsoft.com/office/drawing/2014/main" val="3703939033"/>
                    </a:ext>
                  </a:extLst>
                </a:gridCol>
                <a:gridCol w="720080">
                  <a:extLst>
                    <a:ext uri="{9D8B030D-6E8A-4147-A177-3AD203B41FA5}">
                      <a16:colId xmlns:a16="http://schemas.microsoft.com/office/drawing/2014/main" val="3870501965"/>
                    </a:ext>
                  </a:extLst>
                </a:gridCol>
              </a:tblGrid>
              <a:tr h="320134">
                <a:tc>
                  <a:txBody>
                    <a:bodyPr/>
                    <a:lstStyle/>
                    <a:p>
                      <a:pPr algn="ctr" fontAlgn="t"/>
                      <a:r>
                        <a:rPr lang="en-GB" sz="1600" u="none" strike="noStrike" dirty="0" err="1">
                          <a:effectLst/>
                          <a:latin typeface="Verdana" panose="020B0604030504040204" pitchFamily="34" charset="0"/>
                          <a:ea typeface="Verdana" panose="020B0604030504040204" pitchFamily="34" charset="0"/>
                        </a:rPr>
                        <a:t>Autore</a:t>
                      </a:r>
                      <a:endParaRPr lang="en-GB" sz="1600" b="1" i="0" u="none" strike="noStrike" dirty="0">
                        <a:solidFill>
                          <a:srgbClr val="000000"/>
                        </a:solidFill>
                        <a:effectLst/>
                        <a:latin typeface="Verdana" panose="020B0604030504040204" pitchFamily="34" charset="0"/>
                        <a:ea typeface="Verdana" panose="020B0604030504040204" pitchFamily="34" charset="0"/>
                      </a:endParaRPr>
                    </a:p>
                  </a:txBody>
                  <a:tcPr marL="2489" marR="2489" marT="2489" marB="0"/>
                </a:tc>
                <a:tc>
                  <a:txBody>
                    <a:bodyPr/>
                    <a:lstStyle/>
                    <a:p>
                      <a:pPr algn="ctr" fontAlgn="t"/>
                      <a:r>
                        <a:rPr lang="en-GB" sz="2000" u="none" strike="noStrike">
                          <a:effectLst/>
                          <a:latin typeface="Verdana" panose="020B0604030504040204" pitchFamily="34" charset="0"/>
                          <a:ea typeface="Verdana" panose="020B0604030504040204" pitchFamily="34" charset="0"/>
                        </a:rPr>
                        <a:t>Definizione</a:t>
                      </a:r>
                      <a:endParaRPr lang="en-GB" sz="2000" b="1" i="0" u="none" strike="noStrike">
                        <a:solidFill>
                          <a:srgbClr val="000000"/>
                        </a:solidFill>
                        <a:effectLst/>
                        <a:latin typeface="Verdana" panose="020B0604030504040204" pitchFamily="34" charset="0"/>
                        <a:ea typeface="Verdana" panose="020B0604030504040204" pitchFamily="34" charset="0"/>
                      </a:endParaRPr>
                    </a:p>
                  </a:txBody>
                  <a:tcPr marL="2489" marR="2489" marT="2489" marB="0"/>
                </a:tc>
                <a:tc>
                  <a:txBody>
                    <a:bodyPr/>
                    <a:lstStyle/>
                    <a:p>
                      <a:pPr algn="ctr" fontAlgn="t"/>
                      <a:r>
                        <a:rPr lang="en-GB" sz="1600" u="none" strike="noStrike" dirty="0">
                          <a:effectLst/>
                          <a:latin typeface="Verdana" panose="020B0604030504040204" pitchFamily="34" charset="0"/>
                          <a:ea typeface="Verdana" panose="020B0604030504040204" pitchFamily="34" charset="0"/>
                        </a:rPr>
                        <a:t>Anno</a:t>
                      </a:r>
                      <a:endParaRPr lang="en-GB" sz="1600" b="1" i="0" u="none" strike="noStrike" dirty="0">
                        <a:solidFill>
                          <a:srgbClr val="000000"/>
                        </a:solidFill>
                        <a:effectLst/>
                        <a:latin typeface="Verdana" panose="020B0604030504040204" pitchFamily="34" charset="0"/>
                        <a:ea typeface="Verdana" panose="020B0604030504040204" pitchFamily="34" charset="0"/>
                      </a:endParaRPr>
                    </a:p>
                  </a:txBody>
                  <a:tcPr marL="2489" marR="2489" marT="2489" marB="0"/>
                </a:tc>
                <a:extLst>
                  <a:ext uri="{0D108BD9-81ED-4DB2-BD59-A6C34878D82A}">
                    <a16:rowId xmlns:a16="http://schemas.microsoft.com/office/drawing/2014/main" val="3549428721"/>
                  </a:ext>
                </a:extLst>
              </a:tr>
              <a:tr h="576298">
                <a:tc>
                  <a:txBody>
                    <a:bodyPr/>
                    <a:lstStyle/>
                    <a:p>
                      <a:pPr algn="l" fontAlgn="b"/>
                      <a:r>
                        <a:rPr lang="en-GB" sz="1600" u="none" strike="noStrike" dirty="0">
                          <a:effectLst/>
                          <a:latin typeface="Verdana" panose="020B0604030504040204" pitchFamily="34" charset="0"/>
                          <a:ea typeface="Verdana" panose="020B0604030504040204" pitchFamily="34" charset="0"/>
                        </a:rPr>
                        <a:t>Von Neumann - Morgenstern</a:t>
                      </a:r>
                      <a:endParaRPr lang="en-GB" sz="1600" b="0" i="0" u="none" strike="noStrike" dirty="0">
                        <a:solidFill>
                          <a:srgbClr val="000000"/>
                        </a:solidFill>
                        <a:effectLst/>
                        <a:latin typeface="Verdana" panose="020B0604030504040204" pitchFamily="34" charset="0"/>
                        <a:ea typeface="Verdana" panose="020B0604030504040204" pitchFamily="34" charset="0"/>
                      </a:endParaRPr>
                    </a:p>
                  </a:txBody>
                  <a:tcPr marL="2489" marR="2489" marT="2489" marB="0" anchor="b"/>
                </a:tc>
                <a:tc>
                  <a:txBody>
                    <a:bodyPr/>
                    <a:lstStyle/>
                    <a:p>
                      <a:pPr algn="just" fontAlgn="b"/>
                      <a:r>
                        <a:rPr lang="it-IT" sz="2000" u="none" strike="noStrike" dirty="0">
                          <a:effectLst/>
                          <a:latin typeface="Verdana" panose="020B0604030504040204" pitchFamily="34" charset="0"/>
                          <a:ea typeface="Verdana" panose="020B0604030504040204" pitchFamily="34" charset="0"/>
                        </a:rPr>
                        <a:t>Un piano completo, che specifica quali scelte (i giocatori) faranno in ciascun possibile scenario</a:t>
                      </a:r>
                      <a:endParaRPr lang="it-IT" sz="2000" b="0" i="0" u="none" strike="noStrike" dirty="0">
                        <a:solidFill>
                          <a:srgbClr val="000000"/>
                        </a:solidFill>
                        <a:effectLst/>
                        <a:latin typeface="Verdana" panose="020B0604030504040204" pitchFamily="34" charset="0"/>
                        <a:ea typeface="Verdana" panose="020B0604030504040204" pitchFamily="34" charset="0"/>
                      </a:endParaRPr>
                    </a:p>
                  </a:txBody>
                  <a:tcPr marL="2489" marR="2489" marT="2489" marB="0" anchor="b"/>
                </a:tc>
                <a:tc>
                  <a:txBody>
                    <a:bodyPr/>
                    <a:lstStyle/>
                    <a:p>
                      <a:pPr algn="r" fontAlgn="b"/>
                      <a:r>
                        <a:rPr lang="en-GB" sz="1600" u="none" strike="noStrike" dirty="0">
                          <a:effectLst/>
                          <a:latin typeface="Verdana" panose="020B0604030504040204" pitchFamily="34" charset="0"/>
                          <a:ea typeface="Verdana" panose="020B0604030504040204" pitchFamily="34" charset="0"/>
                        </a:rPr>
                        <a:t>1944</a:t>
                      </a:r>
                      <a:endParaRPr lang="en-GB" sz="1600" b="0" i="0" u="none" strike="noStrike" dirty="0">
                        <a:solidFill>
                          <a:srgbClr val="000000"/>
                        </a:solidFill>
                        <a:effectLst/>
                        <a:latin typeface="Verdana" panose="020B0604030504040204" pitchFamily="34" charset="0"/>
                        <a:ea typeface="Verdana" panose="020B0604030504040204" pitchFamily="34" charset="0"/>
                      </a:endParaRPr>
                    </a:p>
                  </a:txBody>
                  <a:tcPr marL="2489" marR="2489" marT="2489" marB="0" anchor="b"/>
                </a:tc>
                <a:extLst>
                  <a:ext uri="{0D108BD9-81ED-4DB2-BD59-A6C34878D82A}">
                    <a16:rowId xmlns:a16="http://schemas.microsoft.com/office/drawing/2014/main" val="2764185540"/>
                  </a:ext>
                </a:extLst>
              </a:tr>
              <a:tr h="832462">
                <a:tc>
                  <a:txBody>
                    <a:bodyPr/>
                    <a:lstStyle/>
                    <a:p>
                      <a:pPr algn="l" fontAlgn="b"/>
                      <a:r>
                        <a:rPr lang="en-GB" sz="1600" u="none" strike="noStrike" dirty="0">
                          <a:effectLst/>
                          <a:latin typeface="Verdana" panose="020B0604030504040204" pitchFamily="34" charset="0"/>
                          <a:ea typeface="Verdana" panose="020B0604030504040204" pitchFamily="34" charset="0"/>
                        </a:rPr>
                        <a:t>Chandler</a:t>
                      </a:r>
                      <a:endParaRPr lang="en-GB" sz="1600" b="0" i="0" u="none" strike="noStrike" dirty="0">
                        <a:solidFill>
                          <a:srgbClr val="000000"/>
                        </a:solidFill>
                        <a:effectLst/>
                        <a:latin typeface="Verdana" panose="020B0604030504040204" pitchFamily="34" charset="0"/>
                        <a:ea typeface="Verdana" panose="020B0604030504040204" pitchFamily="34" charset="0"/>
                      </a:endParaRPr>
                    </a:p>
                  </a:txBody>
                  <a:tcPr marL="2489" marR="2489" marT="2489" marB="0" anchor="b"/>
                </a:tc>
                <a:tc>
                  <a:txBody>
                    <a:bodyPr/>
                    <a:lstStyle/>
                    <a:p>
                      <a:pPr algn="just" fontAlgn="b"/>
                      <a:r>
                        <a:rPr lang="it-IT" sz="2000" u="none" strike="noStrike" dirty="0">
                          <a:effectLst/>
                          <a:latin typeface="Verdana" panose="020B0604030504040204" pitchFamily="34" charset="0"/>
                          <a:ea typeface="Verdana" panose="020B0604030504040204" pitchFamily="34" charset="0"/>
                        </a:rPr>
                        <a:t>La determinazione delle mete e degli obiettivi di lungo periodo di un’impresa, nonché delle azioni e delle risorse per realizzarli</a:t>
                      </a:r>
                      <a:endParaRPr lang="it-IT" sz="2000" b="0" i="0" u="none" strike="noStrike" dirty="0">
                        <a:solidFill>
                          <a:srgbClr val="000000"/>
                        </a:solidFill>
                        <a:effectLst/>
                        <a:latin typeface="Verdana" panose="020B0604030504040204" pitchFamily="34" charset="0"/>
                        <a:ea typeface="Verdana" panose="020B0604030504040204" pitchFamily="34" charset="0"/>
                      </a:endParaRPr>
                    </a:p>
                  </a:txBody>
                  <a:tcPr marL="2489" marR="2489" marT="2489" marB="0" anchor="b"/>
                </a:tc>
                <a:tc>
                  <a:txBody>
                    <a:bodyPr/>
                    <a:lstStyle/>
                    <a:p>
                      <a:pPr algn="r" fontAlgn="b"/>
                      <a:r>
                        <a:rPr lang="en-GB" sz="1600" u="none" strike="noStrike" dirty="0">
                          <a:effectLst/>
                          <a:latin typeface="Verdana" panose="020B0604030504040204" pitchFamily="34" charset="0"/>
                          <a:ea typeface="Verdana" panose="020B0604030504040204" pitchFamily="34" charset="0"/>
                        </a:rPr>
                        <a:t>1962</a:t>
                      </a:r>
                      <a:endParaRPr lang="en-GB" sz="1600" b="0" i="0" u="none" strike="noStrike" dirty="0">
                        <a:solidFill>
                          <a:srgbClr val="000000"/>
                        </a:solidFill>
                        <a:effectLst/>
                        <a:latin typeface="Verdana" panose="020B0604030504040204" pitchFamily="34" charset="0"/>
                        <a:ea typeface="Verdana" panose="020B0604030504040204" pitchFamily="34" charset="0"/>
                      </a:endParaRPr>
                    </a:p>
                  </a:txBody>
                  <a:tcPr marL="2489" marR="2489" marT="2489" marB="0" anchor="b"/>
                </a:tc>
                <a:extLst>
                  <a:ext uri="{0D108BD9-81ED-4DB2-BD59-A6C34878D82A}">
                    <a16:rowId xmlns:a16="http://schemas.microsoft.com/office/drawing/2014/main" val="443914178"/>
                  </a:ext>
                </a:extLst>
              </a:tr>
              <a:tr h="576298">
                <a:tc>
                  <a:txBody>
                    <a:bodyPr/>
                    <a:lstStyle/>
                    <a:p>
                      <a:pPr algn="l" fontAlgn="b"/>
                      <a:r>
                        <a:rPr lang="en-GB" sz="1600" u="none" strike="noStrike">
                          <a:effectLst/>
                          <a:latin typeface="Verdana" panose="020B0604030504040204" pitchFamily="34" charset="0"/>
                          <a:ea typeface="Verdana" panose="020B0604030504040204" pitchFamily="34" charset="0"/>
                        </a:rPr>
                        <a:t>Steiner - Miner</a:t>
                      </a:r>
                      <a:endParaRPr lang="en-GB" sz="1600" b="0" i="0" u="none" strike="noStrike">
                        <a:solidFill>
                          <a:srgbClr val="000000"/>
                        </a:solidFill>
                        <a:effectLst/>
                        <a:latin typeface="Verdana" panose="020B0604030504040204" pitchFamily="34" charset="0"/>
                        <a:ea typeface="Verdana" panose="020B0604030504040204" pitchFamily="34" charset="0"/>
                      </a:endParaRPr>
                    </a:p>
                  </a:txBody>
                  <a:tcPr marL="2489" marR="2489" marT="2489" marB="0" anchor="b"/>
                </a:tc>
                <a:tc>
                  <a:txBody>
                    <a:bodyPr/>
                    <a:lstStyle/>
                    <a:p>
                      <a:pPr algn="just" fontAlgn="b"/>
                      <a:r>
                        <a:rPr lang="it-IT" sz="2000" u="none" strike="noStrike" dirty="0">
                          <a:effectLst/>
                          <a:latin typeface="Verdana" panose="020B0604030504040204" pitchFamily="34" charset="0"/>
                          <a:ea typeface="Verdana" panose="020B0604030504040204" pitchFamily="34" charset="0"/>
                        </a:rPr>
                        <a:t>La formulazione della mission, degli scopi e degli obiettivi aziendali</a:t>
                      </a:r>
                      <a:endParaRPr lang="it-IT" sz="2000" b="0" i="0" u="none" strike="noStrike" dirty="0">
                        <a:solidFill>
                          <a:srgbClr val="000000"/>
                        </a:solidFill>
                        <a:effectLst/>
                        <a:latin typeface="Verdana" panose="020B0604030504040204" pitchFamily="34" charset="0"/>
                        <a:ea typeface="Verdana" panose="020B0604030504040204" pitchFamily="34" charset="0"/>
                      </a:endParaRPr>
                    </a:p>
                  </a:txBody>
                  <a:tcPr marL="2489" marR="2489" marT="2489" marB="0" anchor="b"/>
                </a:tc>
                <a:tc>
                  <a:txBody>
                    <a:bodyPr/>
                    <a:lstStyle/>
                    <a:p>
                      <a:pPr algn="r" fontAlgn="b"/>
                      <a:r>
                        <a:rPr lang="en-GB" sz="1600" u="none" strike="noStrike">
                          <a:effectLst/>
                          <a:latin typeface="Verdana" panose="020B0604030504040204" pitchFamily="34" charset="0"/>
                          <a:ea typeface="Verdana" panose="020B0604030504040204" pitchFamily="34" charset="0"/>
                        </a:rPr>
                        <a:t>1977</a:t>
                      </a:r>
                      <a:endParaRPr lang="en-GB" sz="1600" b="0" i="0" u="none" strike="noStrike">
                        <a:solidFill>
                          <a:srgbClr val="000000"/>
                        </a:solidFill>
                        <a:effectLst/>
                        <a:latin typeface="Verdana" panose="020B0604030504040204" pitchFamily="34" charset="0"/>
                        <a:ea typeface="Verdana" panose="020B0604030504040204" pitchFamily="34" charset="0"/>
                      </a:endParaRPr>
                    </a:p>
                  </a:txBody>
                  <a:tcPr marL="2489" marR="2489" marT="2489" marB="0" anchor="b"/>
                </a:tc>
                <a:extLst>
                  <a:ext uri="{0D108BD9-81ED-4DB2-BD59-A6C34878D82A}">
                    <a16:rowId xmlns:a16="http://schemas.microsoft.com/office/drawing/2014/main" val="2922423210"/>
                  </a:ext>
                </a:extLst>
              </a:tr>
              <a:tr h="832462">
                <a:tc>
                  <a:txBody>
                    <a:bodyPr/>
                    <a:lstStyle/>
                    <a:p>
                      <a:pPr algn="l" fontAlgn="b"/>
                      <a:r>
                        <a:rPr lang="en-GB" sz="1600" u="none" strike="noStrike" dirty="0">
                          <a:effectLst/>
                          <a:latin typeface="Verdana" panose="020B0604030504040204" pitchFamily="34" charset="0"/>
                          <a:ea typeface="Verdana" panose="020B0604030504040204" pitchFamily="34" charset="0"/>
                        </a:rPr>
                        <a:t>Glueck</a:t>
                      </a:r>
                      <a:endParaRPr lang="en-GB" sz="1600" b="0" i="0" u="none" strike="noStrike" dirty="0">
                        <a:solidFill>
                          <a:srgbClr val="000000"/>
                        </a:solidFill>
                        <a:effectLst/>
                        <a:latin typeface="Verdana" panose="020B0604030504040204" pitchFamily="34" charset="0"/>
                        <a:ea typeface="Verdana" panose="020B0604030504040204" pitchFamily="34" charset="0"/>
                      </a:endParaRPr>
                    </a:p>
                  </a:txBody>
                  <a:tcPr marL="2489" marR="2489" marT="2489" marB="0" anchor="b"/>
                </a:tc>
                <a:tc>
                  <a:txBody>
                    <a:bodyPr/>
                    <a:lstStyle/>
                    <a:p>
                      <a:pPr algn="just" fontAlgn="b"/>
                      <a:r>
                        <a:rPr lang="it-IT" sz="2000" u="none" strike="noStrike" dirty="0">
                          <a:effectLst/>
                          <a:latin typeface="Verdana" panose="020B0604030504040204" pitchFamily="34" charset="0"/>
                          <a:ea typeface="Verdana" panose="020B0604030504040204" pitchFamily="34" charset="0"/>
                        </a:rPr>
                        <a:t>Un unico piano, completo ed integrato predisposto per assicurare che gli obiettivi alla base dell’azienda siano raggiunti</a:t>
                      </a:r>
                      <a:endParaRPr lang="it-IT" sz="2000" b="0" i="0" u="none" strike="noStrike" dirty="0">
                        <a:solidFill>
                          <a:srgbClr val="000000"/>
                        </a:solidFill>
                        <a:effectLst/>
                        <a:latin typeface="Verdana" panose="020B0604030504040204" pitchFamily="34" charset="0"/>
                        <a:ea typeface="Verdana" panose="020B0604030504040204" pitchFamily="34" charset="0"/>
                      </a:endParaRPr>
                    </a:p>
                  </a:txBody>
                  <a:tcPr marL="2489" marR="2489" marT="2489" marB="0" anchor="b"/>
                </a:tc>
                <a:tc>
                  <a:txBody>
                    <a:bodyPr/>
                    <a:lstStyle/>
                    <a:p>
                      <a:pPr algn="r" fontAlgn="b"/>
                      <a:r>
                        <a:rPr lang="en-GB" sz="1600" u="none" strike="noStrike" dirty="0">
                          <a:effectLst/>
                          <a:latin typeface="Verdana" panose="020B0604030504040204" pitchFamily="34" charset="0"/>
                          <a:ea typeface="Verdana" panose="020B0604030504040204" pitchFamily="34" charset="0"/>
                        </a:rPr>
                        <a:t>1980</a:t>
                      </a:r>
                      <a:endParaRPr lang="en-GB" sz="1600" b="0" i="0" u="none" strike="noStrike" dirty="0">
                        <a:solidFill>
                          <a:srgbClr val="000000"/>
                        </a:solidFill>
                        <a:effectLst/>
                        <a:latin typeface="Verdana" panose="020B0604030504040204" pitchFamily="34" charset="0"/>
                        <a:ea typeface="Verdana" panose="020B0604030504040204" pitchFamily="34" charset="0"/>
                      </a:endParaRPr>
                    </a:p>
                  </a:txBody>
                  <a:tcPr marL="2489" marR="2489" marT="2489" marB="0" anchor="b"/>
                </a:tc>
                <a:extLst>
                  <a:ext uri="{0D108BD9-81ED-4DB2-BD59-A6C34878D82A}">
                    <a16:rowId xmlns:a16="http://schemas.microsoft.com/office/drawing/2014/main" val="3229011085"/>
                  </a:ext>
                </a:extLst>
              </a:tr>
              <a:tr h="832462">
                <a:tc>
                  <a:txBody>
                    <a:bodyPr/>
                    <a:lstStyle/>
                    <a:p>
                      <a:pPr algn="l" fontAlgn="b"/>
                      <a:r>
                        <a:rPr lang="en-GB" sz="1600" u="none" strike="noStrike" dirty="0">
                          <a:effectLst/>
                          <a:latin typeface="Verdana" panose="020B0604030504040204" pitchFamily="34" charset="0"/>
                          <a:ea typeface="Verdana" panose="020B0604030504040204" pitchFamily="34" charset="0"/>
                        </a:rPr>
                        <a:t>Hitt – Ireland – </a:t>
                      </a:r>
                      <a:r>
                        <a:rPr lang="en-GB" sz="1600" u="none" strike="noStrike" dirty="0" err="1">
                          <a:effectLst/>
                          <a:latin typeface="Verdana" panose="020B0604030504040204" pitchFamily="34" charset="0"/>
                          <a:ea typeface="Verdana" panose="020B0604030504040204" pitchFamily="34" charset="0"/>
                        </a:rPr>
                        <a:t>Hoskisson</a:t>
                      </a:r>
                      <a:endParaRPr lang="en-GB" sz="1600" b="0" i="0" u="none" strike="noStrike" dirty="0">
                        <a:solidFill>
                          <a:srgbClr val="000000"/>
                        </a:solidFill>
                        <a:effectLst/>
                        <a:latin typeface="Verdana" panose="020B0604030504040204" pitchFamily="34" charset="0"/>
                        <a:ea typeface="Verdana" panose="020B0604030504040204" pitchFamily="34" charset="0"/>
                      </a:endParaRPr>
                    </a:p>
                  </a:txBody>
                  <a:tcPr marL="2489" marR="2489" marT="2489" marB="0" anchor="b"/>
                </a:tc>
                <a:tc>
                  <a:txBody>
                    <a:bodyPr/>
                    <a:lstStyle/>
                    <a:p>
                      <a:pPr algn="just" fontAlgn="b"/>
                      <a:r>
                        <a:rPr lang="it-IT" sz="2000" u="none" strike="noStrike" dirty="0">
                          <a:effectLst/>
                          <a:latin typeface="Verdana" panose="020B0604030504040204" pitchFamily="34" charset="0"/>
                          <a:ea typeface="Verdana" panose="020B0604030504040204" pitchFamily="34" charset="0"/>
                        </a:rPr>
                        <a:t>Un set integrato e coordinato di azioni ed impegni per sfruttare le core </a:t>
                      </a:r>
                      <a:r>
                        <a:rPr lang="it-IT" sz="2000" u="none" strike="noStrike" dirty="0" err="1">
                          <a:effectLst/>
                          <a:latin typeface="Verdana" panose="020B0604030504040204" pitchFamily="34" charset="0"/>
                          <a:ea typeface="Verdana" panose="020B0604030504040204" pitchFamily="34" charset="0"/>
                        </a:rPr>
                        <a:t>competencies</a:t>
                      </a:r>
                      <a:r>
                        <a:rPr lang="it-IT" sz="2000" u="none" strike="noStrike" dirty="0">
                          <a:effectLst/>
                          <a:latin typeface="Verdana" panose="020B0604030504040204" pitchFamily="34" charset="0"/>
                          <a:ea typeface="Verdana" panose="020B0604030504040204" pitchFamily="34" charset="0"/>
                        </a:rPr>
                        <a:t> e generare vantaggio competitivo</a:t>
                      </a:r>
                      <a:endParaRPr lang="it-IT" sz="2000" b="0" i="0" u="none" strike="noStrike" dirty="0">
                        <a:solidFill>
                          <a:srgbClr val="000000"/>
                        </a:solidFill>
                        <a:effectLst/>
                        <a:latin typeface="Verdana" panose="020B0604030504040204" pitchFamily="34" charset="0"/>
                        <a:ea typeface="Verdana" panose="020B0604030504040204" pitchFamily="34" charset="0"/>
                      </a:endParaRPr>
                    </a:p>
                  </a:txBody>
                  <a:tcPr marL="2489" marR="2489" marT="2489" marB="0" anchor="b"/>
                </a:tc>
                <a:tc>
                  <a:txBody>
                    <a:bodyPr/>
                    <a:lstStyle/>
                    <a:p>
                      <a:pPr algn="r" fontAlgn="b"/>
                      <a:r>
                        <a:rPr lang="en-GB" sz="1600" u="none" strike="noStrike" dirty="0">
                          <a:effectLst/>
                          <a:latin typeface="Verdana" panose="020B0604030504040204" pitchFamily="34" charset="0"/>
                          <a:ea typeface="Verdana" panose="020B0604030504040204" pitchFamily="34" charset="0"/>
                        </a:rPr>
                        <a:t>1997</a:t>
                      </a:r>
                      <a:endParaRPr lang="en-GB" sz="1600" b="0" i="0" u="none" strike="noStrike" dirty="0">
                        <a:solidFill>
                          <a:srgbClr val="000000"/>
                        </a:solidFill>
                        <a:effectLst/>
                        <a:latin typeface="Verdana" panose="020B0604030504040204" pitchFamily="34" charset="0"/>
                        <a:ea typeface="Verdana" panose="020B0604030504040204" pitchFamily="34" charset="0"/>
                      </a:endParaRPr>
                    </a:p>
                  </a:txBody>
                  <a:tcPr marL="2489" marR="2489" marT="2489" marB="0" anchor="b"/>
                </a:tc>
                <a:extLst>
                  <a:ext uri="{0D108BD9-81ED-4DB2-BD59-A6C34878D82A}">
                    <a16:rowId xmlns:a16="http://schemas.microsoft.com/office/drawing/2014/main" val="1217695837"/>
                  </a:ext>
                </a:extLst>
              </a:tr>
              <a:tr h="0">
                <a:tc>
                  <a:txBody>
                    <a:bodyPr/>
                    <a:lstStyle/>
                    <a:p>
                      <a:pPr algn="l" fontAlgn="b"/>
                      <a:r>
                        <a:rPr lang="en-GB" sz="1600" u="none" strike="noStrike" dirty="0">
                          <a:effectLst/>
                          <a:latin typeface="Verdana" panose="020B0604030504040204" pitchFamily="34" charset="0"/>
                          <a:ea typeface="Verdana" panose="020B0604030504040204" pitchFamily="34" charset="0"/>
                        </a:rPr>
                        <a:t>Johnson e Scholes</a:t>
                      </a:r>
                      <a:endParaRPr lang="en-GB" sz="1600" b="0" i="0" u="none" strike="noStrike" dirty="0">
                        <a:solidFill>
                          <a:srgbClr val="000000"/>
                        </a:solidFill>
                        <a:effectLst/>
                        <a:latin typeface="Verdana" panose="020B0604030504040204" pitchFamily="34" charset="0"/>
                        <a:ea typeface="Verdana" panose="020B0604030504040204" pitchFamily="34" charset="0"/>
                      </a:endParaRPr>
                    </a:p>
                  </a:txBody>
                  <a:tcPr marL="2489" marR="2489" marT="2489" marB="0" anchor="b"/>
                </a:tc>
                <a:tc>
                  <a:txBody>
                    <a:bodyPr/>
                    <a:lstStyle/>
                    <a:p>
                      <a:pPr algn="just" fontAlgn="b"/>
                      <a:r>
                        <a:rPr lang="it-IT" sz="2000" u="none" strike="noStrike" dirty="0">
                          <a:effectLst/>
                          <a:latin typeface="Verdana" panose="020B0604030504040204" pitchFamily="34" charset="0"/>
                          <a:ea typeface="Verdana" panose="020B0604030504040204" pitchFamily="34" charset="0"/>
                        </a:rPr>
                        <a:t>La direzione e l'obiettivo di un'organizzazione a lungo termine che permette di raggiungere un certo tipo di vantaggio per l'organizzazione attraverso la configurazione delle risorse nell'ecosistema di riferimento al fine di soddisfare le esigenze dei mercati e per soddisfare le aspettative degli azionisti</a:t>
                      </a:r>
                      <a:endParaRPr lang="it-IT" sz="2000" b="0" i="0" u="none" strike="noStrike" dirty="0">
                        <a:solidFill>
                          <a:srgbClr val="000000"/>
                        </a:solidFill>
                        <a:effectLst/>
                        <a:latin typeface="Verdana" panose="020B0604030504040204" pitchFamily="34" charset="0"/>
                        <a:ea typeface="Verdana" panose="020B0604030504040204" pitchFamily="34" charset="0"/>
                      </a:endParaRPr>
                    </a:p>
                  </a:txBody>
                  <a:tcPr marL="2489" marR="2489" marT="2489" marB="0" anchor="b"/>
                </a:tc>
                <a:tc>
                  <a:txBody>
                    <a:bodyPr/>
                    <a:lstStyle/>
                    <a:p>
                      <a:pPr algn="r" fontAlgn="b"/>
                      <a:r>
                        <a:rPr lang="en-GB" sz="1600" u="none" strike="noStrike" dirty="0">
                          <a:effectLst/>
                          <a:latin typeface="Verdana" panose="020B0604030504040204" pitchFamily="34" charset="0"/>
                          <a:ea typeface="Verdana" panose="020B0604030504040204" pitchFamily="34" charset="0"/>
                        </a:rPr>
                        <a:t>2008</a:t>
                      </a:r>
                      <a:endParaRPr lang="en-GB" sz="1600" b="0" i="0" u="none" strike="noStrike" dirty="0">
                        <a:solidFill>
                          <a:srgbClr val="000000"/>
                        </a:solidFill>
                        <a:effectLst/>
                        <a:latin typeface="Verdana" panose="020B0604030504040204" pitchFamily="34" charset="0"/>
                        <a:ea typeface="Verdana" panose="020B0604030504040204" pitchFamily="34" charset="0"/>
                      </a:endParaRPr>
                    </a:p>
                  </a:txBody>
                  <a:tcPr marL="2489" marR="2489" marT="2489" marB="0" anchor="b"/>
                </a:tc>
                <a:extLst>
                  <a:ext uri="{0D108BD9-81ED-4DB2-BD59-A6C34878D82A}">
                    <a16:rowId xmlns:a16="http://schemas.microsoft.com/office/drawing/2014/main" val="324021346"/>
                  </a:ext>
                </a:extLst>
              </a:tr>
            </a:tbl>
          </a:graphicData>
        </a:graphic>
      </p:graphicFrame>
    </p:spTree>
    <p:extLst>
      <p:ext uri="{BB962C8B-B14F-4D97-AF65-F5344CB8AC3E}">
        <p14:creationId xmlns:p14="http://schemas.microsoft.com/office/powerpoint/2010/main" val="2060062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A5CCDC-045E-4541-907F-FDC829C80D60}"/>
              </a:ext>
            </a:extLst>
          </p:cNvPr>
          <p:cNvSpPr>
            <a:spLocks noGrp="1"/>
          </p:cNvSpPr>
          <p:nvPr>
            <p:ph type="title"/>
          </p:nvPr>
        </p:nvSpPr>
        <p:spPr>
          <a:xfrm>
            <a:off x="4516340" y="876692"/>
            <a:ext cx="4572000" cy="1616203"/>
          </a:xfrm>
        </p:spPr>
        <p:txBody>
          <a:bodyPr anchor="b">
            <a:noAutofit/>
          </a:bodyPr>
          <a:lstStyle/>
          <a:p>
            <a:r>
              <a:rPr lang="it-IT" sz="3200" dirty="0">
                <a:latin typeface="Verdana" panose="020B0604030504040204" pitchFamily="34" charset="0"/>
                <a:ea typeface="Verdana" panose="020B0604030504040204" pitchFamily="34" charset="0"/>
              </a:rPr>
              <a:t>Che cosa possiamo mettere a disposizione ed offrire</a:t>
            </a:r>
            <a:br>
              <a:rPr lang="it-IT" sz="3200" dirty="0">
                <a:latin typeface="Verdana" panose="020B0604030504040204" pitchFamily="34" charset="0"/>
                <a:ea typeface="Verdana" panose="020B0604030504040204" pitchFamily="34" charset="0"/>
              </a:rPr>
            </a:br>
            <a:r>
              <a:rPr lang="it-IT" sz="3200" dirty="0">
                <a:latin typeface="Verdana" panose="020B0604030504040204" pitchFamily="34" charset="0"/>
                <a:ea typeface="Verdana" panose="020B0604030504040204" pitchFamily="34" charset="0"/>
              </a:rPr>
              <a:t>(come operatori RP)?</a:t>
            </a:r>
          </a:p>
        </p:txBody>
      </p:sp>
      <p:pic>
        <p:nvPicPr>
          <p:cNvPr id="5" name="Picture 4" descr="Calcolatrice, penna, compasso, denaro e un foglio con dei grafici">
            <a:extLst>
              <a:ext uri="{FF2B5EF4-FFF2-40B4-BE49-F238E27FC236}">
                <a16:creationId xmlns:a16="http://schemas.microsoft.com/office/drawing/2014/main" id="{3122CC7B-9065-6528-DD8A-D336D6F30DE8}"/>
              </a:ext>
            </a:extLst>
          </p:cNvPr>
          <p:cNvPicPr>
            <a:picLocks noChangeAspect="1"/>
          </p:cNvPicPr>
          <p:nvPr/>
        </p:nvPicPr>
        <p:blipFill>
          <a:blip r:embed="rId2"/>
          <a:srcRect l="32028" r="27805" b="-1"/>
          <a:stretch/>
        </p:blipFill>
        <p:spPr>
          <a:xfrm>
            <a:off x="20" y="10"/>
            <a:ext cx="4571980" cy="6857990"/>
          </a:xfrm>
          <a:prstGeom prst="rect">
            <a:avLst/>
          </a:prstGeom>
        </p:spPr>
      </p:pic>
      <p:grpSp>
        <p:nvGrpSpPr>
          <p:cNvPr id="9" name="Group 8">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2521" cy="6858000"/>
            <a:chOff x="12068638" y="0"/>
            <a:chExt cx="123362" cy="6858000"/>
          </a:xfrm>
        </p:grpSpPr>
        <p:sp>
          <p:nvSpPr>
            <p:cNvPr id="10" name="Rectangle 9">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egnaposto contenuto 2">
            <a:extLst>
              <a:ext uri="{FF2B5EF4-FFF2-40B4-BE49-F238E27FC236}">
                <a16:creationId xmlns:a16="http://schemas.microsoft.com/office/drawing/2014/main" id="{23782543-9513-6846-90D2-B1FCEDF6973A}"/>
              </a:ext>
            </a:extLst>
          </p:cNvPr>
          <p:cNvSpPr>
            <a:spLocks noGrp="1"/>
          </p:cNvSpPr>
          <p:nvPr>
            <p:ph idx="1"/>
          </p:nvPr>
        </p:nvSpPr>
        <p:spPr>
          <a:xfrm>
            <a:off x="4572000" y="2852936"/>
            <a:ext cx="4423819" cy="4324524"/>
          </a:xfrm>
        </p:spPr>
        <p:txBody>
          <a:bodyPr anchor="t">
            <a:normAutofit/>
          </a:bodyPr>
          <a:lstStyle/>
          <a:p>
            <a:pPr marL="0" indent="0" algn="just">
              <a:lnSpc>
                <a:spcPct val="150000"/>
              </a:lnSpc>
              <a:spcBef>
                <a:spcPts val="0"/>
              </a:spcBef>
              <a:spcAft>
                <a:spcPts val="600"/>
              </a:spcAft>
              <a:buNone/>
            </a:pPr>
            <a:r>
              <a:rPr lang="it-IT" sz="2800" dirty="0">
                <a:latin typeface="Verdana" panose="020B0604030504040204" pitchFamily="34" charset="0"/>
                <a:ea typeface="Verdana" panose="020B0604030504040204" pitchFamily="34" charset="0"/>
              </a:rPr>
              <a:t>Un set integrato e coordinato di azioni ed impegni per sfruttare le </a:t>
            </a:r>
            <a:r>
              <a:rPr lang="it-IT" sz="2800" b="1" u="sng" dirty="0">
                <a:latin typeface="Verdana" panose="020B0604030504040204" pitchFamily="34" charset="0"/>
                <a:ea typeface="Verdana" panose="020B0604030504040204" pitchFamily="34" charset="0"/>
              </a:rPr>
              <a:t>core </a:t>
            </a:r>
            <a:r>
              <a:rPr lang="it-IT" sz="2800" b="1" u="sng" dirty="0" err="1">
                <a:latin typeface="Verdana" panose="020B0604030504040204" pitchFamily="34" charset="0"/>
                <a:ea typeface="Verdana" panose="020B0604030504040204" pitchFamily="34" charset="0"/>
              </a:rPr>
              <a:t>competencies</a:t>
            </a:r>
            <a:r>
              <a:rPr lang="it-IT" sz="2800" b="1" dirty="0">
                <a:latin typeface="Verdana" panose="020B0604030504040204" pitchFamily="34" charset="0"/>
                <a:ea typeface="Verdana" panose="020B0604030504040204" pitchFamily="34" charset="0"/>
              </a:rPr>
              <a:t> </a:t>
            </a:r>
            <a:r>
              <a:rPr lang="it-IT" sz="2800" dirty="0">
                <a:latin typeface="Verdana" panose="020B0604030504040204" pitchFamily="34" charset="0"/>
                <a:ea typeface="Verdana" panose="020B0604030504040204" pitchFamily="34" charset="0"/>
              </a:rPr>
              <a:t>e generare vantaggio competitivo </a:t>
            </a:r>
          </a:p>
        </p:txBody>
      </p:sp>
    </p:spTree>
    <p:extLst>
      <p:ext uri="{BB962C8B-B14F-4D97-AF65-F5344CB8AC3E}">
        <p14:creationId xmlns:p14="http://schemas.microsoft.com/office/powerpoint/2010/main" val="3028655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91" y="1119031"/>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C7F7276-77E9-62AE-5BB5-BA3B9D803FB0}"/>
              </a:ext>
            </a:extLst>
          </p:cNvPr>
          <p:cNvSpPr>
            <a:spLocks noGrp="1"/>
          </p:cNvSpPr>
          <p:nvPr>
            <p:ph type="title"/>
          </p:nvPr>
        </p:nvSpPr>
        <p:spPr>
          <a:xfrm>
            <a:off x="660846" y="1396686"/>
            <a:ext cx="2809344" cy="4064628"/>
          </a:xfrm>
        </p:spPr>
        <p:txBody>
          <a:bodyPr>
            <a:normAutofit/>
          </a:bodyPr>
          <a:lstStyle/>
          <a:p>
            <a:r>
              <a:rPr lang="en-GB" sz="3200" dirty="0" err="1">
                <a:solidFill>
                  <a:srgbClr val="FFFFFF"/>
                </a:solidFill>
                <a:latin typeface="Verdana" pitchFamily="32" charset="0"/>
              </a:rPr>
              <a:t>Ruolo</a:t>
            </a:r>
            <a:r>
              <a:rPr lang="en-GB" sz="3200" dirty="0">
                <a:solidFill>
                  <a:srgbClr val="FFFFFF"/>
                </a:solidFill>
                <a:latin typeface="Verdana" pitchFamily="32" charset="0"/>
              </a:rPr>
              <a:t> </a:t>
            </a:r>
            <a:r>
              <a:rPr lang="en-GB" sz="3200" dirty="0" err="1">
                <a:solidFill>
                  <a:srgbClr val="FFFFFF"/>
                </a:solidFill>
                <a:latin typeface="Verdana" pitchFamily="32" charset="0"/>
              </a:rPr>
              <a:t>gestionale</a:t>
            </a:r>
            <a:r>
              <a:rPr lang="en-GB" sz="3200" dirty="0">
                <a:solidFill>
                  <a:srgbClr val="FFFFFF"/>
                </a:solidFill>
                <a:latin typeface="Verdana" pitchFamily="32" charset="0"/>
              </a:rPr>
              <a:t> o </a:t>
            </a:r>
            <a:r>
              <a:rPr lang="en-GB" sz="3200" dirty="0" err="1">
                <a:solidFill>
                  <a:srgbClr val="FFFFFF"/>
                </a:solidFill>
                <a:latin typeface="Verdana" pitchFamily="32" charset="0"/>
              </a:rPr>
              <a:t>manageriale</a:t>
            </a:r>
            <a:endParaRPr lang="en-GB" sz="3200" dirty="0">
              <a:solidFill>
                <a:srgbClr val="FFFFFF"/>
              </a:solidFill>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6512790" y="941148"/>
            <a:ext cx="2240924"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536" y="4780992"/>
            <a:ext cx="409575"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4FB2AE5C-52A4-E67D-8F0D-DEC93E6DCAC6}"/>
              </a:ext>
            </a:extLst>
          </p:cNvPr>
          <p:cNvSpPr>
            <a:spLocks noGrp="1"/>
          </p:cNvSpPr>
          <p:nvPr>
            <p:ph idx="1"/>
          </p:nvPr>
        </p:nvSpPr>
        <p:spPr>
          <a:xfrm>
            <a:off x="4027614" y="1526033"/>
            <a:ext cx="4152298" cy="3935281"/>
          </a:xfrm>
        </p:spPr>
        <p:txBody>
          <a:bodyPr>
            <a:normAutofit fontScale="85000" lnSpcReduction="10000"/>
          </a:bodyPr>
          <a:lstStyle/>
          <a:p>
            <a:pPr marL="0" indent="0" algn="just">
              <a:lnSpc>
                <a:spcPct val="150000"/>
              </a:lnSpc>
              <a:spcBef>
                <a:spcPts val="0"/>
              </a:spcBef>
              <a:buNone/>
            </a:pPr>
            <a:r>
              <a:rPr lang="en-GB" dirty="0">
                <a:latin typeface="Verdana" pitchFamily="32" charset="0"/>
              </a:rPr>
              <a:t>Per </a:t>
            </a:r>
            <a:r>
              <a:rPr lang="en-GB" dirty="0" err="1">
                <a:latin typeface="Verdana" pitchFamily="32" charset="0"/>
              </a:rPr>
              <a:t>svolgere</a:t>
            </a:r>
            <a:r>
              <a:rPr lang="en-GB" dirty="0">
                <a:latin typeface="Verdana" pitchFamily="32" charset="0"/>
              </a:rPr>
              <a:t> il quale </a:t>
            </a:r>
            <a:r>
              <a:rPr lang="en-GB" dirty="0" err="1">
                <a:latin typeface="Verdana" pitchFamily="32" charset="0"/>
              </a:rPr>
              <a:t>l’operatore</a:t>
            </a:r>
            <a:r>
              <a:rPr lang="en-GB" dirty="0">
                <a:latin typeface="Verdana" pitchFamily="32" charset="0"/>
              </a:rPr>
              <a:t> </a:t>
            </a:r>
            <a:r>
              <a:rPr lang="en-GB" dirty="0" err="1">
                <a:latin typeface="Verdana" pitchFamily="32" charset="0"/>
              </a:rPr>
              <a:t>necessita</a:t>
            </a:r>
            <a:r>
              <a:rPr lang="en-GB" dirty="0">
                <a:latin typeface="Verdana" pitchFamily="32" charset="0"/>
              </a:rPr>
              <a:t> di </a:t>
            </a:r>
            <a:r>
              <a:rPr lang="en-GB" dirty="0" err="1">
                <a:latin typeface="Verdana" pitchFamily="32" charset="0"/>
              </a:rPr>
              <a:t>una</a:t>
            </a:r>
            <a:r>
              <a:rPr lang="en-GB" dirty="0">
                <a:latin typeface="Verdana" pitchFamily="32" charset="0"/>
              </a:rPr>
              <a:t> </a:t>
            </a:r>
            <a:r>
              <a:rPr lang="en-GB" dirty="0" err="1">
                <a:latin typeface="Verdana" pitchFamily="32" charset="0"/>
              </a:rPr>
              <a:t>capacità</a:t>
            </a:r>
            <a:r>
              <a:rPr lang="en-GB" dirty="0">
                <a:latin typeface="Verdana" pitchFamily="32" charset="0"/>
              </a:rPr>
              <a:t> di </a:t>
            </a:r>
            <a:r>
              <a:rPr lang="en-GB" dirty="0" err="1">
                <a:latin typeface="Verdana" pitchFamily="32" charset="0"/>
              </a:rPr>
              <a:t>coordinamento</a:t>
            </a:r>
            <a:r>
              <a:rPr lang="en-GB" dirty="0">
                <a:latin typeface="Verdana" pitchFamily="32" charset="0"/>
              </a:rPr>
              <a:t> </a:t>
            </a:r>
            <a:r>
              <a:rPr lang="en-GB" dirty="0" err="1">
                <a:latin typeface="Verdana" pitchFamily="32" charset="0"/>
              </a:rPr>
              <a:t>delle</a:t>
            </a:r>
            <a:r>
              <a:rPr lang="en-GB" dirty="0">
                <a:latin typeface="Verdana" pitchFamily="32" charset="0"/>
              </a:rPr>
              <a:t> </a:t>
            </a:r>
            <a:r>
              <a:rPr lang="en-GB" dirty="0" err="1">
                <a:latin typeface="Verdana" pitchFamily="32" charset="0"/>
              </a:rPr>
              <a:t>risorse</a:t>
            </a:r>
            <a:r>
              <a:rPr lang="en-GB" dirty="0">
                <a:latin typeface="Verdana" pitchFamily="32" charset="0"/>
              </a:rPr>
              <a:t> </a:t>
            </a:r>
            <a:r>
              <a:rPr lang="en-GB" dirty="0" err="1">
                <a:latin typeface="Verdana" pitchFamily="32" charset="0"/>
              </a:rPr>
              <a:t>tecnico</a:t>
            </a:r>
            <a:r>
              <a:rPr lang="en-GB" dirty="0">
                <a:latin typeface="Verdana" pitchFamily="32" charset="0"/>
              </a:rPr>
              <a:t>-operative</a:t>
            </a:r>
          </a:p>
          <a:p>
            <a:endParaRPr lang="en-GB" dirty="0"/>
          </a:p>
        </p:txBody>
      </p:sp>
    </p:spTree>
    <p:extLst>
      <p:ext uri="{BB962C8B-B14F-4D97-AF65-F5344CB8AC3E}">
        <p14:creationId xmlns:p14="http://schemas.microsoft.com/office/powerpoint/2010/main" val="2731438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9BD64B-4087-CA04-035A-745EEE7ADC47}"/>
              </a:ext>
            </a:extLst>
          </p:cNvPr>
          <p:cNvSpPr>
            <a:spLocks noGrp="1"/>
          </p:cNvSpPr>
          <p:nvPr>
            <p:ph type="title"/>
          </p:nvPr>
        </p:nvSpPr>
        <p:spPr/>
        <p:txBody>
          <a:bodyPr/>
          <a:lstStyle/>
          <a:p>
            <a:r>
              <a:rPr lang="it-IT" sz="3200" dirty="0">
                <a:latin typeface="Verdana" panose="020B0604030504040204" pitchFamily="34" charset="0"/>
                <a:ea typeface="Verdana" panose="020B0604030504040204" pitchFamily="34" charset="0"/>
              </a:rPr>
              <a:t>Stakeholder</a:t>
            </a:r>
            <a:endParaRPr lang="en-GB" sz="3200" dirty="0">
              <a:latin typeface="Verdana" panose="020B0604030504040204" pitchFamily="34" charset="0"/>
              <a:ea typeface="Verdana" panose="020B0604030504040204" pitchFamily="34" charset="0"/>
            </a:endParaRPr>
          </a:p>
        </p:txBody>
      </p:sp>
      <p:sp>
        <p:nvSpPr>
          <p:cNvPr id="3" name="Segnaposto contenuto 2">
            <a:extLst>
              <a:ext uri="{FF2B5EF4-FFF2-40B4-BE49-F238E27FC236}">
                <a16:creationId xmlns:a16="http://schemas.microsoft.com/office/drawing/2014/main" id="{0EF3CAB7-58BC-CEEC-5AF1-0EE62318AAE7}"/>
              </a:ext>
            </a:extLst>
          </p:cNvPr>
          <p:cNvSpPr>
            <a:spLocks noGrp="1"/>
          </p:cNvSpPr>
          <p:nvPr>
            <p:ph idx="1"/>
          </p:nvPr>
        </p:nvSpPr>
        <p:spPr/>
        <p:txBody>
          <a:bodyPr/>
          <a:lstStyle/>
          <a:p>
            <a:pPr marL="0" indent="0" algn="just">
              <a:lnSpc>
                <a:spcPct val="150000"/>
              </a:lnSpc>
              <a:buNone/>
            </a:pPr>
            <a:r>
              <a:rPr lang="it-IT" sz="2400" dirty="0">
                <a:latin typeface="Verdana" panose="020B0604030504040204" pitchFamily="34" charset="0"/>
                <a:ea typeface="Verdana" panose="020B0604030504040204" pitchFamily="34" charset="0"/>
              </a:rPr>
              <a:t>Il termine stakeholder si riferisce a qualsiasi individuo o gruppo che può influenzare o essere influenzato dal raggiungimento degli obiettivi di un'organizzazione (Edward Freeman, 1984)</a:t>
            </a:r>
          </a:p>
          <a:p>
            <a:pPr marL="0" indent="0" algn="just">
              <a:lnSpc>
                <a:spcPct val="150000"/>
              </a:lnSpc>
              <a:buNone/>
            </a:pPr>
            <a:r>
              <a:rPr lang="it-IT" sz="2400" dirty="0">
                <a:latin typeface="Verdana" panose="020B0604030504040204" pitchFamily="34" charset="0"/>
                <a:ea typeface="Verdana" panose="020B0604030504040204" pitchFamily="34" charset="0"/>
              </a:rPr>
              <a:t>Precedentemente: quei gruppi senza il cui supporto un'organizzazione cesserebbe di esistere (Gruppo di Stanford, 1963)</a:t>
            </a:r>
            <a:endParaRPr lang="en-GB" sz="2400" dirty="0">
              <a:latin typeface="Verdana" panose="020B0604030504040204" pitchFamily="34" charset="0"/>
              <a:ea typeface="Verdana" panose="020B0604030504040204" pitchFamily="34" charset="0"/>
            </a:endParaRPr>
          </a:p>
          <a:p>
            <a:pPr marL="0" indent="0" algn="just">
              <a:lnSpc>
                <a:spcPct val="150000"/>
              </a:lnSpc>
              <a:buNone/>
            </a:pPr>
            <a:r>
              <a:rPr lang="en-GB" sz="2400" dirty="0" err="1">
                <a:latin typeface="Verdana" panose="020B0604030504040204" pitchFamily="34" charset="0"/>
                <a:ea typeface="Verdana" panose="020B0604030504040204" pitchFamily="34" charset="0"/>
              </a:rPr>
              <a:t>Imprecisamente</a:t>
            </a:r>
            <a:r>
              <a:rPr lang="en-GB" sz="2400" dirty="0">
                <a:latin typeface="Verdana" panose="020B0604030504040204" pitchFamily="34" charset="0"/>
                <a:ea typeface="Verdana" panose="020B0604030504040204" pitchFamily="34" charset="0"/>
              </a:rPr>
              <a:t>: </a:t>
            </a:r>
            <a:r>
              <a:rPr lang="en-GB" sz="2400" dirty="0" err="1">
                <a:latin typeface="Verdana" panose="020B0604030504040204" pitchFamily="34" charset="0"/>
                <a:ea typeface="Verdana" panose="020B0604030504040204" pitchFamily="34" charset="0"/>
              </a:rPr>
              <a:t>portatore</a:t>
            </a:r>
            <a:r>
              <a:rPr lang="en-GB" sz="2400" dirty="0">
                <a:latin typeface="Verdana" panose="020B0604030504040204" pitchFamily="34" charset="0"/>
                <a:ea typeface="Verdana" panose="020B0604030504040204" pitchFamily="34" charset="0"/>
              </a:rPr>
              <a:t> di interesse</a:t>
            </a:r>
            <a:endParaRPr lang="it-IT" sz="2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66706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1028700" y="516625"/>
            <a:ext cx="7086600" cy="586957"/>
          </a:xfrm>
          <a:prstGeom prst="rect">
            <a:avLst/>
          </a:prstGeom>
          <a:noFill/>
          <a:ln w="9525">
            <a:noFill/>
            <a:round/>
            <a:headEnd/>
            <a:tailEnd/>
          </a:ln>
        </p:spPr>
        <p:txBody>
          <a:bodyPr lIns="90000" tIns="46800" rIns="90000" bIns="46800">
            <a:spAutoFit/>
          </a:bodyPr>
          <a:lstStyle/>
          <a:p>
            <a:pPr algn="ctr">
              <a:lnSpc>
                <a:spcPct val="100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Verdana" panose="020B0604030504040204" pitchFamily="34" charset="0"/>
                <a:ea typeface="Verdana" panose="020B0604030504040204" pitchFamily="34" charset="0"/>
              </a:rPr>
              <a:t>	</a:t>
            </a:r>
            <a:r>
              <a:rPr lang="en-GB" sz="3200" dirty="0" err="1">
                <a:solidFill>
                  <a:srgbClr val="000000"/>
                </a:solidFill>
                <a:latin typeface="Verdana" panose="020B0604030504040204" pitchFamily="34" charset="0"/>
                <a:ea typeface="Verdana" panose="020B0604030504040204" pitchFamily="34" charset="0"/>
              </a:rPr>
              <a:t>Stakeholeder</a:t>
            </a:r>
            <a:r>
              <a:rPr lang="en-GB" sz="3200" dirty="0">
                <a:solidFill>
                  <a:srgbClr val="000000"/>
                </a:solidFill>
                <a:latin typeface="Verdana" panose="020B0604030504040204" pitchFamily="34" charset="0"/>
                <a:ea typeface="Verdana" panose="020B0604030504040204" pitchFamily="34" charset="0"/>
              </a:rPr>
              <a:t>: influenza/</a:t>
            </a:r>
            <a:r>
              <a:rPr lang="en-GB" sz="3200" dirty="0" err="1">
                <a:solidFill>
                  <a:srgbClr val="000000"/>
                </a:solidFill>
                <a:latin typeface="Verdana" panose="020B0604030504040204" pitchFamily="34" charset="0"/>
                <a:ea typeface="Verdana" panose="020B0604030504040204" pitchFamily="34" charset="0"/>
              </a:rPr>
              <a:t>attività</a:t>
            </a:r>
            <a:endParaRPr lang="en-GB" sz="3200" dirty="0">
              <a:solidFill>
                <a:srgbClr val="000000"/>
              </a:solidFill>
              <a:latin typeface="Verdana" panose="020B0604030504040204" pitchFamily="34" charset="0"/>
              <a:ea typeface="Verdana" panose="020B0604030504040204" pitchFamily="34" charset="0"/>
            </a:endParaRPr>
          </a:p>
        </p:txBody>
      </p:sp>
      <p:sp>
        <p:nvSpPr>
          <p:cNvPr id="9219" name="Text Box 2"/>
          <p:cNvSpPr txBox="1">
            <a:spLocks noChangeArrowheads="1"/>
          </p:cNvSpPr>
          <p:nvPr/>
        </p:nvSpPr>
        <p:spPr bwMode="auto">
          <a:xfrm>
            <a:off x="1066800" y="2819400"/>
            <a:ext cx="2514600" cy="457200"/>
          </a:xfrm>
          <a:prstGeom prst="rect">
            <a:avLst/>
          </a:prstGeom>
          <a:noFill/>
          <a:ln w="9525">
            <a:noFill/>
            <a:round/>
            <a:headEnd/>
            <a:tailEnd/>
          </a:ln>
        </p:spPr>
        <p:txBody>
          <a:bodyPr wrap="none" anchor="ctr"/>
          <a:lstStyle/>
          <a:p>
            <a:endParaRPr lang="it-IT"/>
          </a:p>
        </p:txBody>
      </p:sp>
      <p:sp>
        <p:nvSpPr>
          <p:cNvPr id="9220" name="Line 3"/>
          <p:cNvSpPr>
            <a:spLocks noChangeShapeType="1"/>
          </p:cNvSpPr>
          <p:nvPr/>
        </p:nvSpPr>
        <p:spPr bwMode="auto">
          <a:xfrm flipV="1">
            <a:off x="1447800" y="2132013"/>
            <a:ext cx="1588" cy="3127375"/>
          </a:xfrm>
          <a:prstGeom prst="line">
            <a:avLst/>
          </a:prstGeom>
          <a:noFill/>
          <a:ln w="9360">
            <a:solidFill>
              <a:srgbClr val="000000"/>
            </a:solidFill>
            <a:miter lim="800000"/>
            <a:headEnd/>
            <a:tailEnd type="triangle" w="med" len="med"/>
          </a:ln>
        </p:spPr>
        <p:txBody>
          <a:bodyPr/>
          <a:lstStyle/>
          <a:p>
            <a:endParaRPr lang="it-IT"/>
          </a:p>
        </p:txBody>
      </p:sp>
      <p:sp>
        <p:nvSpPr>
          <p:cNvPr id="9221" name="Text Box 4"/>
          <p:cNvSpPr txBox="1">
            <a:spLocks noChangeArrowheads="1"/>
          </p:cNvSpPr>
          <p:nvPr/>
        </p:nvSpPr>
        <p:spPr bwMode="auto">
          <a:xfrm>
            <a:off x="1752600" y="2133600"/>
            <a:ext cx="2209800" cy="338138"/>
          </a:xfrm>
          <a:prstGeom prst="rect">
            <a:avLst/>
          </a:prstGeom>
          <a:noFill/>
          <a:ln w="9525">
            <a:noFill/>
            <a:round/>
            <a:headEnd/>
            <a:tailEnd/>
          </a:ln>
        </p:spPr>
        <p:txBody>
          <a:bodyPr lIns="90000" tIns="46800" rIns="90000" bIns="46800">
            <a:spAutoFit/>
          </a:bodyPr>
          <a:lstStyle/>
          <a:p>
            <a:pPr>
              <a:lnSpc>
                <a:spcPct val="100000"/>
              </a:lnSpc>
              <a:spcBef>
                <a:spcPts val="10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a:solidFill>
                  <a:srgbClr val="000000"/>
                </a:solidFill>
                <a:latin typeface="Verdana" pitchFamily="32" charset="0"/>
              </a:rPr>
              <a:t>Livello di influenza</a:t>
            </a:r>
          </a:p>
        </p:txBody>
      </p:sp>
      <p:sp>
        <p:nvSpPr>
          <p:cNvPr id="9222" name="Line 5"/>
          <p:cNvSpPr>
            <a:spLocks noChangeShapeType="1"/>
          </p:cNvSpPr>
          <p:nvPr/>
        </p:nvSpPr>
        <p:spPr bwMode="auto">
          <a:xfrm>
            <a:off x="1447800" y="5257800"/>
            <a:ext cx="6019800" cy="1588"/>
          </a:xfrm>
          <a:prstGeom prst="line">
            <a:avLst/>
          </a:prstGeom>
          <a:noFill/>
          <a:ln w="9360">
            <a:solidFill>
              <a:srgbClr val="000000"/>
            </a:solidFill>
            <a:miter lim="800000"/>
            <a:headEnd/>
            <a:tailEnd type="triangle" w="med" len="med"/>
          </a:ln>
        </p:spPr>
        <p:txBody>
          <a:bodyPr/>
          <a:lstStyle/>
          <a:p>
            <a:endParaRPr lang="it-IT"/>
          </a:p>
        </p:txBody>
      </p:sp>
      <p:sp>
        <p:nvSpPr>
          <p:cNvPr id="9223" name="Text Box 6"/>
          <p:cNvSpPr txBox="1">
            <a:spLocks noChangeArrowheads="1"/>
          </p:cNvSpPr>
          <p:nvPr/>
        </p:nvSpPr>
        <p:spPr bwMode="auto">
          <a:xfrm>
            <a:off x="914400" y="5410200"/>
            <a:ext cx="2133600" cy="398463"/>
          </a:xfrm>
          <a:prstGeom prst="rect">
            <a:avLst/>
          </a:prstGeom>
          <a:noFill/>
          <a:ln w="9525">
            <a:noFill/>
            <a:round/>
            <a:headEnd/>
            <a:tailEnd/>
          </a:ln>
        </p:spPr>
        <p:txBody>
          <a:bodyPr lIns="90000" tIns="46800" rIns="90000" bIns="46800">
            <a:spAutoFit/>
          </a:bodyPr>
          <a:lstStyle/>
          <a:p>
            <a:pPr>
              <a:lnSpc>
                <a:spcPct val="100000"/>
              </a:lnSpc>
              <a:spcBef>
                <a:spcPts val="125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000000"/>
                </a:solidFill>
                <a:latin typeface="Verdana" pitchFamily="32" charset="0"/>
              </a:rPr>
              <a:t>latenti</a:t>
            </a:r>
          </a:p>
        </p:txBody>
      </p:sp>
      <p:sp>
        <p:nvSpPr>
          <p:cNvPr id="9224" name="Text Box 7"/>
          <p:cNvSpPr txBox="1">
            <a:spLocks noChangeArrowheads="1"/>
          </p:cNvSpPr>
          <p:nvPr/>
        </p:nvSpPr>
        <p:spPr bwMode="auto">
          <a:xfrm>
            <a:off x="228600" y="4876800"/>
            <a:ext cx="1600200" cy="398463"/>
          </a:xfrm>
          <a:prstGeom prst="rect">
            <a:avLst/>
          </a:prstGeom>
          <a:noFill/>
          <a:ln w="9525">
            <a:noFill/>
            <a:round/>
            <a:headEnd/>
            <a:tailEnd/>
          </a:ln>
        </p:spPr>
        <p:txBody>
          <a:bodyPr lIns="90000" tIns="46800" rIns="90000" bIns="46800">
            <a:spAutoFit/>
          </a:bodyPr>
          <a:lstStyle/>
          <a:p>
            <a:pPr>
              <a:lnSpc>
                <a:spcPct val="100000"/>
              </a:lnSpc>
              <a:spcBef>
                <a:spcPts val="125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000000"/>
                </a:solidFill>
                <a:latin typeface="Verdana" pitchFamily="32" charset="0"/>
              </a:rPr>
              <a:t>ininfluenti</a:t>
            </a:r>
          </a:p>
        </p:txBody>
      </p:sp>
      <p:sp>
        <p:nvSpPr>
          <p:cNvPr id="9225" name="Text Box 8"/>
          <p:cNvSpPr txBox="1">
            <a:spLocks noChangeArrowheads="1"/>
          </p:cNvSpPr>
          <p:nvPr/>
        </p:nvSpPr>
        <p:spPr bwMode="auto">
          <a:xfrm>
            <a:off x="533400" y="2133600"/>
            <a:ext cx="1981200" cy="398463"/>
          </a:xfrm>
          <a:prstGeom prst="rect">
            <a:avLst/>
          </a:prstGeom>
          <a:noFill/>
          <a:ln w="9525">
            <a:noFill/>
            <a:round/>
            <a:headEnd/>
            <a:tailEnd/>
          </a:ln>
        </p:spPr>
        <p:txBody>
          <a:bodyPr lIns="90000" tIns="46800" rIns="90000" bIns="46800">
            <a:spAutoFit/>
          </a:bodyPr>
          <a:lstStyle/>
          <a:p>
            <a:pPr>
              <a:lnSpc>
                <a:spcPct val="100000"/>
              </a:lnSpc>
              <a:spcBef>
                <a:spcPts val="125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dirty="0" err="1">
                <a:solidFill>
                  <a:srgbClr val="000000"/>
                </a:solidFill>
                <a:latin typeface="Verdana" pitchFamily="32" charset="0"/>
              </a:rPr>
              <a:t>influenti</a:t>
            </a:r>
            <a:endParaRPr lang="en-GB" sz="2000" dirty="0">
              <a:solidFill>
                <a:srgbClr val="000000"/>
              </a:solidFill>
              <a:latin typeface="Verdana" pitchFamily="32" charset="0"/>
            </a:endParaRPr>
          </a:p>
        </p:txBody>
      </p:sp>
      <p:sp>
        <p:nvSpPr>
          <p:cNvPr id="9226" name="Text Box 9"/>
          <p:cNvSpPr txBox="1">
            <a:spLocks noChangeArrowheads="1"/>
          </p:cNvSpPr>
          <p:nvPr/>
        </p:nvSpPr>
        <p:spPr bwMode="auto">
          <a:xfrm>
            <a:off x="3048000" y="5486400"/>
            <a:ext cx="2286000" cy="457200"/>
          </a:xfrm>
          <a:prstGeom prst="rect">
            <a:avLst/>
          </a:prstGeom>
          <a:noFill/>
          <a:ln w="9525">
            <a:noFill/>
            <a:round/>
            <a:headEnd/>
            <a:tailEnd/>
          </a:ln>
        </p:spPr>
        <p:txBody>
          <a:bodyPr wrap="none" anchor="ctr"/>
          <a:lstStyle/>
          <a:p>
            <a:endParaRPr lang="it-IT"/>
          </a:p>
        </p:txBody>
      </p:sp>
      <p:sp>
        <p:nvSpPr>
          <p:cNvPr id="9227" name="Text Box 10"/>
          <p:cNvSpPr txBox="1">
            <a:spLocks noChangeArrowheads="1"/>
          </p:cNvSpPr>
          <p:nvPr/>
        </p:nvSpPr>
        <p:spPr bwMode="auto">
          <a:xfrm>
            <a:off x="3733800" y="5410200"/>
            <a:ext cx="2286000" cy="398463"/>
          </a:xfrm>
          <a:prstGeom prst="rect">
            <a:avLst/>
          </a:prstGeom>
          <a:noFill/>
          <a:ln w="9525">
            <a:noFill/>
            <a:round/>
            <a:headEnd/>
            <a:tailEnd/>
          </a:ln>
        </p:spPr>
        <p:txBody>
          <a:bodyPr lIns="90000" tIns="46800" rIns="90000" bIns="46800">
            <a:spAutoFit/>
          </a:bodyPr>
          <a:lstStyle/>
          <a:p>
            <a:pPr>
              <a:lnSpc>
                <a:spcPct val="100000"/>
              </a:lnSpc>
              <a:spcBef>
                <a:spcPts val="125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000000"/>
                </a:solidFill>
                <a:latin typeface="Verdana" pitchFamily="32" charset="0"/>
              </a:rPr>
              <a:t>consapevoli</a:t>
            </a:r>
          </a:p>
        </p:txBody>
      </p:sp>
      <p:sp>
        <p:nvSpPr>
          <p:cNvPr id="9228" name="Text Box 11"/>
          <p:cNvSpPr txBox="1">
            <a:spLocks noChangeArrowheads="1"/>
          </p:cNvSpPr>
          <p:nvPr/>
        </p:nvSpPr>
        <p:spPr bwMode="auto">
          <a:xfrm>
            <a:off x="6934200" y="5410200"/>
            <a:ext cx="1981200" cy="398463"/>
          </a:xfrm>
          <a:prstGeom prst="rect">
            <a:avLst/>
          </a:prstGeom>
          <a:noFill/>
          <a:ln w="9525">
            <a:noFill/>
            <a:round/>
            <a:headEnd/>
            <a:tailEnd/>
          </a:ln>
        </p:spPr>
        <p:txBody>
          <a:bodyPr lIns="90000" tIns="46800" rIns="90000" bIns="46800">
            <a:spAutoFit/>
          </a:bodyPr>
          <a:lstStyle/>
          <a:p>
            <a:pPr>
              <a:lnSpc>
                <a:spcPct val="100000"/>
              </a:lnSpc>
              <a:spcBef>
                <a:spcPts val="125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000000"/>
                </a:solidFill>
                <a:latin typeface="Verdana" pitchFamily="32" charset="0"/>
              </a:rPr>
              <a:t>attivi</a:t>
            </a:r>
          </a:p>
        </p:txBody>
      </p:sp>
      <p:sp>
        <p:nvSpPr>
          <p:cNvPr id="9229" name="Text Box 12"/>
          <p:cNvSpPr txBox="1">
            <a:spLocks noChangeArrowheads="1"/>
          </p:cNvSpPr>
          <p:nvPr/>
        </p:nvSpPr>
        <p:spPr bwMode="auto">
          <a:xfrm>
            <a:off x="5257800" y="4648200"/>
            <a:ext cx="2209800" cy="338138"/>
          </a:xfrm>
          <a:prstGeom prst="rect">
            <a:avLst/>
          </a:prstGeom>
          <a:noFill/>
          <a:ln w="9525">
            <a:noFill/>
            <a:round/>
            <a:headEnd/>
            <a:tailEnd/>
          </a:ln>
        </p:spPr>
        <p:txBody>
          <a:bodyPr lIns="90000" tIns="46800" rIns="90000" bIns="46800">
            <a:spAutoFit/>
          </a:bodyPr>
          <a:lstStyle/>
          <a:p>
            <a:pPr>
              <a:lnSpc>
                <a:spcPct val="100000"/>
              </a:lnSpc>
              <a:spcBef>
                <a:spcPts val="10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a:solidFill>
                  <a:srgbClr val="000000"/>
                </a:solidFill>
                <a:latin typeface="Verdana" pitchFamily="32" charset="0"/>
              </a:rPr>
              <a:t>Livello di attività</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CABDF-28EF-0AF2-3CB1-6E95A3DFF3AA}"/>
              </a:ext>
            </a:extLst>
          </p:cNvPr>
          <p:cNvSpPr>
            <a:spLocks noGrp="1"/>
          </p:cNvSpPr>
          <p:nvPr>
            <p:ph type="title"/>
          </p:nvPr>
        </p:nvSpPr>
        <p:spPr>
          <a:xfrm>
            <a:off x="686593" y="525711"/>
            <a:ext cx="7770813" cy="1433513"/>
          </a:xfrm>
        </p:spPr>
        <p:txBody>
          <a:bodyPr/>
          <a:lstStyle/>
          <a:p>
            <a:pPr algn="l"/>
            <a:r>
              <a:rPr lang="it-IT" b="1" dirty="0">
                <a:solidFill>
                  <a:schemeClr val="bg1"/>
                </a:solidFill>
                <a:latin typeface="Verdana" panose="020B0604030504040204" pitchFamily="34" charset="0"/>
                <a:ea typeface="Verdana" panose="020B0604030504040204" pitchFamily="34" charset="0"/>
              </a:rPr>
              <a:t>2019</a:t>
            </a:r>
            <a:endParaRPr lang="en-GB" b="1" dirty="0">
              <a:solidFill>
                <a:schemeClr val="bg1"/>
              </a:solidFill>
              <a:latin typeface="Verdana" panose="020B0604030504040204" pitchFamily="34" charset="0"/>
              <a:ea typeface="Verdana" panose="020B0604030504040204" pitchFamily="34" charset="0"/>
            </a:endParaRPr>
          </a:p>
        </p:txBody>
      </p:sp>
      <p:pic>
        <p:nvPicPr>
          <p:cNvPr id="4" name="Filmato personale 001">
            <a:hlinkClick r:id="" action="ppaction://media"/>
            <a:extLst>
              <a:ext uri="{FF2B5EF4-FFF2-40B4-BE49-F238E27FC236}">
                <a16:creationId xmlns:a16="http://schemas.microsoft.com/office/drawing/2014/main" id="{850CC046-8B0E-3C21-3B6B-ECBF75E624D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419872" y="260648"/>
            <a:ext cx="5296939" cy="2979738"/>
          </a:xfrm>
        </p:spPr>
      </p:pic>
      <p:sp>
        <p:nvSpPr>
          <p:cNvPr id="6" name="CasellaDiTesto 5">
            <a:extLst>
              <a:ext uri="{FF2B5EF4-FFF2-40B4-BE49-F238E27FC236}">
                <a16:creationId xmlns:a16="http://schemas.microsoft.com/office/drawing/2014/main" id="{94D224DB-F0BF-A930-29FE-D07F6FE9339E}"/>
              </a:ext>
            </a:extLst>
          </p:cNvPr>
          <p:cNvSpPr txBox="1"/>
          <p:nvPr/>
        </p:nvSpPr>
        <p:spPr>
          <a:xfrm>
            <a:off x="395536" y="1954684"/>
            <a:ext cx="8321275" cy="4653582"/>
          </a:xfrm>
          <a:prstGeom prst="rect">
            <a:avLst/>
          </a:prstGeom>
          <a:noFill/>
        </p:spPr>
        <p:txBody>
          <a:bodyPr wrap="square">
            <a:spAutoFit/>
          </a:bodyPr>
          <a:lstStyle/>
          <a:p>
            <a:pPr algn="just"/>
            <a:r>
              <a:rPr lang="it-IT" dirty="0">
                <a:latin typeface="Verdana" panose="020B0604030504040204" pitchFamily="34" charset="0"/>
                <a:ea typeface="Verdana" panose="020B0604030504040204" pitchFamily="34" charset="0"/>
              </a:rPr>
              <a:t>Settembre 2019</a:t>
            </a:r>
          </a:p>
          <a:p>
            <a:pPr algn="just"/>
            <a:r>
              <a:rPr lang="it-IT" dirty="0">
                <a:latin typeface="Verdana" panose="020B0604030504040204" pitchFamily="34" charset="0"/>
                <a:ea typeface="Verdana" panose="020B0604030504040204" pitchFamily="34" charset="0"/>
              </a:rPr>
              <a:t>New York</a:t>
            </a:r>
          </a:p>
          <a:p>
            <a:pPr algn="just"/>
            <a:r>
              <a:rPr lang="it-IT" dirty="0">
                <a:latin typeface="Verdana" panose="020B0604030504040204" pitchFamily="34" charset="0"/>
                <a:ea typeface="Verdana" panose="020B0604030504040204" pitchFamily="34" charset="0"/>
              </a:rPr>
              <a:t>Vertice ONU</a:t>
            </a:r>
          </a:p>
          <a:p>
            <a:pPr algn="just"/>
            <a:r>
              <a:rPr lang="it-IT" dirty="0">
                <a:latin typeface="Verdana" panose="020B0604030504040204" pitchFamily="34" charset="0"/>
                <a:ea typeface="Verdana" panose="020B0604030504040204" pitchFamily="34" charset="0"/>
              </a:rPr>
              <a:t>sul clima:</a:t>
            </a:r>
          </a:p>
          <a:p>
            <a:pPr algn="just"/>
            <a:r>
              <a:rPr lang="it-IT" dirty="0">
                <a:latin typeface="Verdana" panose="020B0604030504040204" pitchFamily="34" charset="0"/>
                <a:ea typeface="Verdana" panose="020B0604030504040204" pitchFamily="34" charset="0"/>
              </a:rPr>
              <a:t>il </a:t>
            </a:r>
            <a:r>
              <a:rPr lang="it-IT" i="1" dirty="0" err="1">
                <a:latin typeface="Verdana" panose="020B0604030504040204" pitchFamily="34" charset="0"/>
                <a:ea typeface="Verdana" panose="020B0604030504040204" pitchFamily="34" charset="0"/>
              </a:rPr>
              <a:t>Climate</a:t>
            </a:r>
            <a:r>
              <a:rPr lang="it-IT" i="1" dirty="0">
                <a:latin typeface="Verdana" panose="020B0604030504040204" pitchFamily="34" charset="0"/>
                <a:ea typeface="Verdana" panose="020B0604030504040204" pitchFamily="34" charset="0"/>
              </a:rPr>
              <a:t> Action Summit</a:t>
            </a:r>
            <a:r>
              <a:rPr lang="it-IT" dirty="0">
                <a:latin typeface="Verdana" panose="020B0604030504040204" pitchFamily="34" charset="0"/>
                <a:ea typeface="Verdana" panose="020B0604030504040204" pitchFamily="34" charset="0"/>
              </a:rPr>
              <a:t>.</a:t>
            </a:r>
          </a:p>
          <a:p>
            <a:pPr algn="just"/>
            <a:r>
              <a:rPr lang="it-IT" dirty="0">
                <a:latin typeface="Verdana" panose="020B0604030504040204" pitchFamily="34" charset="0"/>
                <a:ea typeface="Verdana" panose="020B0604030504040204" pitchFamily="34" charset="0"/>
              </a:rPr>
              <a:t>Interviene Greta Thunberg: studentessa svedese di 16 anni</a:t>
            </a:r>
          </a:p>
          <a:p>
            <a:pPr algn="just"/>
            <a:r>
              <a:rPr lang="it-IT" dirty="0">
                <a:latin typeface="Verdana" panose="020B0604030504040204" pitchFamily="34" charset="0"/>
                <a:ea typeface="Verdana" panose="020B0604030504040204" pitchFamily="34" charset="0"/>
              </a:rPr>
              <a:t>Accusa i leader presenti di non fare abbastanza per contrastare il cambiamento climatico: “How dare </a:t>
            </a:r>
            <a:r>
              <a:rPr lang="it-IT" dirty="0" err="1">
                <a:latin typeface="Verdana" panose="020B0604030504040204" pitchFamily="34" charset="0"/>
                <a:ea typeface="Verdana" panose="020B0604030504040204" pitchFamily="34" charset="0"/>
              </a:rPr>
              <a:t>you</a:t>
            </a:r>
            <a:r>
              <a:rPr lang="it-IT" dirty="0">
                <a:latin typeface="Verdana" panose="020B0604030504040204" pitchFamily="34" charset="0"/>
                <a:ea typeface="Verdana" panose="020B0604030504040204" pitchFamily="34" charset="0"/>
              </a:rPr>
              <a:t>?”, leitmotiv.</a:t>
            </a:r>
          </a:p>
          <a:p>
            <a:pPr algn="just"/>
            <a:r>
              <a:rPr lang="it-IT" dirty="0">
                <a:latin typeface="Verdana" panose="020B0604030504040204" pitchFamily="34" charset="0"/>
                <a:ea typeface="Verdana" panose="020B0604030504040204" pitchFamily="34" charset="0"/>
              </a:rPr>
              <a:t>La scena, rimbalzata nel sistema mediale, è diventata un momento simbolico del dibattito ambientale internazionale</a:t>
            </a:r>
            <a:endParaRPr lang="en-GB"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13148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990600" y="2209800"/>
            <a:ext cx="6629400" cy="2836863"/>
          </a:xfrm>
          <a:prstGeom prst="rect">
            <a:avLst/>
          </a:prstGeom>
          <a:noFill/>
          <a:ln w="9525">
            <a:noFill/>
            <a:round/>
            <a:headEnd/>
            <a:tailEnd/>
          </a:ln>
        </p:spPr>
        <p:txBody>
          <a:bodyPr lIns="90000" tIns="46800" rIns="90000" bIns="46800">
            <a:spAutoFit/>
          </a:bodyPr>
          <a:lstStyle/>
          <a:p>
            <a:pPr algn="just">
              <a:lnSpc>
                <a:spcPct val="15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latin typeface="Verdana" pitchFamily="32" charset="0"/>
              </a:rPr>
              <a:t>I </a:t>
            </a:r>
            <a:r>
              <a:rPr lang="en-GB" dirty="0" err="1">
                <a:solidFill>
                  <a:srgbClr val="000000"/>
                </a:solidFill>
                <a:latin typeface="Verdana" pitchFamily="32" charset="0"/>
              </a:rPr>
              <a:t>pubblici</a:t>
            </a:r>
            <a:r>
              <a:rPr lang="en-GB" dirty="0">
                <a:solidFill>
                  <a:srgbClr val="000000"/>
                </a:solidFill>
                <a:latin typeface="Verdana" pitchFamily="32" charset="0"/>
              </a:rPr>
              <a:t> </a:t>
            </a:r>
            <a:r>
              <a:rPr lang="en-GB" dirty="0" err="1">
                <a:solidFill>
                  <a:srgbClr val="000000"/>
                </a:solidFill>
                <a:latin typeface="Verdana" pitchFamily="32" charset="0"/>
              </a:rPr>
              <a:t>si</a:t>
            </a:r>
            <a:r>
              <a:rPr lang="en-GB" dirty="0">
                <a:solidFill>
                  <a:srgbClr val="000000"/>
                </a:solidFill>
                <a:latin typeface="Verdana" pitchFamily="32" charset="0"/>
              </a:rPr>
              <a:t> </a:t>
            </a:r>
            <a:r>
              <a:rPr lang="en-GB" dirty="0" err="1">
                <a:solidFill>
                  <a:srgbClr val="000000"/>
                </a:solidFill>
                <a:latin typeface="Verdana" pitchFamily="32" charset="0"/>
              </a:rPr>
              <a:t>aggregano</a:t>
            </a:r>
            <a:r>
              <a:rPr lang="en-GB" dirty="0">
                <a:solidFill>
                  <a:srgbClr val="000000"/>
                </a:solidFill>
                <a:latin typeface="Verdana" pitchFamily="32" charset="0"/>
              </a:rPr>
              <a:t> </a:t>
            </a:r>
            <a:r>
              <a:rPr lang="en-GB" dirty="0" err="1">
                <a:solidFill>
                  <a:srgbClr val="000000"/>
                </a:solidFill>
                <a:latin typeface="Verdana" pitchFamily="32" charset="0"/>
              </a:rPr>
              <a:t>quando</a:t>
            </a:r>
            <a:r>
              <a:rPr lang="en-GB" dirty="0">
                <a:solidFill>
                  <a:srgbClr val="000000"/>
                </a:solidFill>
                <a:latin typeface="Verdana" pitchFamily="32" charset="0"/>
              </a:rPr>
              <a:t> </a:t>
            </a:r>
            <a:r>
              <a:rPr lang="en-GB" dirty="0" err="1">
                <a:solidFill>
                  <a:srgbClr val="000000"/>
                </a:solidFill>
                <a:latin typeface="Verdana" pitchFamily="32" charset="0"/>
              </a:rPr>
              <a:t>percepiscono</a:t>
            </a:r>
            <a:r>
              <a:rPr lang="en-GB" dirty="0">
                <a:solidFill>
                  <a:srgbClr val="000000"/>
                </a:solidFill>
                <a:latin typeface="Verdana" pitchFamily="32" charset="0"/>
              </a:rPr>
              <a:t> un </a:t>
            </a:r>
            <a:r>
              <a:rPr lang="en-GB" dirty="0" err="1">
                <a:solidFill>
                  <a:srgbClr val="000000"/>
                </a:solidFill>
                <a:latin typeface="Verdana" pitchFamily="32" charset="0"/>
              </a:rPr>
              <a:t>problema</a:t>
            </a:r>
            <a:r>
              <a:rPr lang="en-GB" dirty="0">
                <a:solidFill>
                  <a:srgbClr val="000000"/>
                </a:solidFill>
                <a:latin typeface="Verdana" pitchFamily="32" charset="0"/>
              </a:rPr>
              <a:t> (</a:t>
            </a:r>
            <a:r>
              <a:rPr lang="en-GB" dirty="0" err="1">
                <a:solidFill>
                  <a:srgbClr val="000000"/>
                </a:solidFill>
                <a:latin typeface="Verdana" pitchFamily="32" charset="0"/>
              </a:rPr>
              <a:t>una</a:t>
            </a:r>
            <a:r>
              <a:rPr lang="en-GB" dirty="0">
                <a:solidFill>
                  <a:srgbClr val="000000"/>
                </a:solidFill>
                <a:latin typeface="Verdana" pitchFamily="32" charset="0"/>
              </a:rPr>
              <a:t> </a:t>
            </a:r>
            <a:r>
              <a:rPr lang="en-GB" dirty="0" err="1">
                <a:solidFill>
                  <a:srgbClr val="000000"/>
                </a:solidFill>
                <a:latin typeface="Verdana" pitchFamily="32" charset="0"/>
              </a:rPr>
              <a:t>conseguenza</a:t>
            </a:r>
            <a:r>
              <a:rPr lang="en-GB" dirty="0">
                <a:solidFill>
                  <a:srgbClr val="000000"/>
                </a:solidFill>
                <a:latin typeface="Verdana" pitchFamily="32" charset="0"/>
              </a:rPr>
              <a:t> </a:t>
            </a:r>
            <a:r>
              <a:rPr lang="en-GB" dirty="0" err="1">
                <a:solidFill>
                  <a:srgbClr val="000000"/>
                </a:solidFill>
                <a:latin typeface="Verdana" pitchFamily="32" charset="0"/>
              </a:rPr>
              <a:t>indotta</a:t>
            </a:r>
            <a:r>
              <a:rPr lang="en-GB" dirty="0">
                <a:solidFill>
                  <a:srgbClr val="000000"/>
                </a:solidFill>
                <a:latin typeface="Verdana" pitchFamily="32" charset="0"/>
              </a:rPr>
              <a:t> </a:t>
            </a:r>
            <a:r>
              <a:rPr lang="en-GB" dirty="0" err="1">
                <a:solidFill>
                  <a:srgbClr val="000000"/>
                </a:solidFill>
                <a:latin typeface="Verdana" pitchFamily="32" charset="0"/>
              </a:rPr>
              <a:t>dalle</a:t>
            </a:r>
            <a:r>
              <a:rPr lang="en-GB" dirty="0">
                <a:solidFill>
                  <a:srgbClr val="000000"/>
                </a:solidFill>
                <a:latin typeface="Verdana" pitchFamily="32" charset="0"/>
              </a:rPr>
              <a:t> </a:t>
            </a:r>
            <a:r>
              <a:rPr lang="en-GB" dirty="0" err="1">
                <a:solidFill>
                  <a:srgbClr val="000000"/>
                </a:solidFill>
                <a:latin typeface="Verdana" pitchFamily="32" charset="0"/>
              </a:rPr>
              <a:t>attività</a:t>
            </a:r>
            <a:r>
              <a:rPr lang="en-GB" dirty="0">
                <a:solidFill>
                  <a:srgbClr val="000000"/>
                </a:solidFill>
                <a:latin typeface="Verdana" pitchFamily="32" charset="0"/>
              </a:rPr>
              <a:t> </a:t>
            </a:r>
            <a:r>
              <a:rPr lang="en-GB" dirty="0" err="1">
                <a:solidFill>
                  <a:srgbClr val="000000"/>
                </a:solidFill>
                <a:latin typeface="Verdana" pitchFamily="32" charset="0"/>
              </a:rPr>
              <a:t>dell’organizzazione</a:t>
            </a:r>
            <a:r>
              <a:rPr lang="en-GB" dirty="0">
                <a:solidFill>
                  <a:srgbClr val="000000"/>
                </a:solidFill>
                <a:latin typeface="Verdana" pitchFamily="32" charset="0"/>
              </a:rPr>
              <a:t>) </a:t>
            </a:r>
            <a:r>
              <a:rPr lang="en-GB" dirty="0" err="1">
                <a:solidFill>
                  <a:srgbClr val="000000"/>
                </a:solidFill>
                <a:latin typeface="Verdana" pitchFamily="32" charset="0"/>
              </a:rPr>
              <a:t>su</a:t>
            </a:r>
            <a:r>
              <a:rPr lang="en-GB" dirty="0">
                <a:solidFill>
                  <a:srgbClr val="000000"/>
                </a:solidFill>
                <a:latin typeface="Verdana" pitchFamily="32" charset="0"/>
              </a:rPr>
              <a:t> </a:t>
            </a:r>
            <a:r>
              <a:rPr lang="en-GB" dirty="0" err="1">
                <a:solidFill>
                  <a:srgbClr val="000000"/>
                </a:solidFill>
                <a:latin typeface="Verdana" pitchFamily="32" charset="0"/>
              </a:rPr>
              <a:t>una</a:t>
            </a:r>
            <a:r>
              <a:rPr lang="en-GB" dirty="0">
                <a:solidFill>
                  <a:srgbClr val="000000"/>
                </a:solidFill>
                <a:latin typeface="Verdana" pitchFamily="32" charset="0"/>
              </a:rPr>
              <a:t> </a:t>
            </a:r>
            <a:r>
              <a:rPr lang="en-GB" dirty="0" err="1">
                <a:solidFill>
                  <a:srgbClr val="000000"/>
                </a:solidFill>
                <a:latin typeface="Verdana" pitchFamily="32" charset="0"/>
              </a:rPr>
              <a:t>determinata</a:t>
            </a:r>
            <a:r>
              <a:rPr lang="en-GB" dirty="0">
                <a:solidFill>
                  <a:srgbClr val="000000"/>
                </a:solidFill>
                <a:latin typeface="Verdana" pitchFamily="32" charset="0"/>
              </a:rPr>
              <a:t> </a:t>
            </a:r>
            <a:r>
              <a:rPr lang="en-GB" dirty="0" err="1">
                <a:solidFill>
                  <a:srgbClr val="000000"/>
                </a:solidFill>
                <a:latin typeface="Verdana" pitchFamily="32" charset="0"/>
              </a:rPr>
              <a:t>questione</a:t>
            </a:r>
            <a:r>
              <a:rPr lang="en-GB" dirty="0">
                <a:solidFill>
                  <a:srgbClr val="000000"/>
                </a:solidFill>
                <a:latin typeface="Verdana" pitchFamily="32" charset="0"/>
              </a:rPr>
              <a:t> (issue).</a:t>
            </a:r>
          </a:p>
        </p:txBody>
      </p:sp>
      <p:sp>
        <p:nvSpPr>
          <p:cNvPr id="10243" name="Text Box 2"/>
          <p:cNvSpPr txBox="1">
            <a:spLocks noChangeArrowheads="1"/>
          </p:cNvSpPr>
          <p:nvPr/>
        </p:nvSpPr>
        <p:spPr bwMode="auto">
          <a:xfrm>
            <a:off x="304800" y="609600"/>
            <a:ext cx="7086600" cy="586957"/>
          </a:xfrm>
          <a:prstGeom prst="rect">
            <a:avLst/>
          </a:prstGeom>
          <a:noFill/>
          <a:ln w="9525">
            <a:noFill/>
            <a:round/>
            <a:headEnd/>
            <a:tailEnd/>
          </a:ln>
        </p:spPr>
        <p:txBody>
          <a:bodyPr lIns="90000" tIns="46800" rIns="90000" bIns="46800">
            <a:spAutoFit/>
          </a:bodyPr>
          <a:lstStyle/>
          <a:p>
            <a:pPr algn="ctr">
              <a:lnSpc>
                <a:spcPct val="100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Verdana" panose="020B0604030504040204" pitchFamily="34" charset="0"/>
                <a:ea typeface="Verdana" panose="020B0604030504040204" pitchFamily="34" charset="0"/>
              </a:rPr>
              <a:t>	</a:t>
            </a:r>
            <a:r>
              <a:rPr lang="en-GB" sz="3200" dirty="0" err="1">
                <a:solidFill>
                  <a:srgbClr val="000000"/>
                </a:solidFill>
                <a:latin typeface="Verdana" panose="020B0604030504040204" pitchFamily="34" charset="0"/>
                <a:ea typeface="Verdana" panose="020B0604030504040204" pitchFamily="34" charset="0"/>
              </a:rPr>
              <a:t>Stakeholeder</a:t>
            </a:r>
            <a:r>
              <a:rPr lang="en-GB" sz="3200" dirty="0">
                <a:solidFill>
                  <a:srgbClr val="000000"/>
                </a:solidFill>
                <a:latin typeface="Verdana" panose="020B0604030504040204" pitchFamily="34" charset="0"/>
                <a:ea typeface="Verdana" panose="020B0604030504040204" pitchFamily="34" charset="0"/>
              </a:rPr>
              <a:t> </a:t>
            </a:r>
            <a:r>
              <a:rPr lang="en-GB" sz="3200" dirty="0">
                <a:solidFill>
                  <a:srgbClr val="000000"/>
                </a:solidFill>
                <a:latin typeface="Verdana" panose="020B0604030504040204" pitchFamily="34" charset="0"/>
                <a:ea typeface="Verdana" panose="020B0604030504040204" pitchFamily="34" charset="0"/>
                <a:sym typeface="Wingdings" panose="05000000000000000000" pitchFamily="2" charset="2"/>
              </a:rPr>
              <a:t></a:t>
            </a:r>
            <a:r>
              <a:rPr lang="en-GB" sz="3200" dirty="0">
                <a:solidFill>
                  <a:srgbClr val="000000"/>
                </a:solidFill>
                <a:latin typeface="Verdana" panose="020B0604030504040204" pitchFamily="34" charset="0"/>
                <a:ea typeface="Verdana" panose="020B0604030504040204" pitchFamily="34" charset="0"/>
              </a:rPr>
              <a:t> </a:t>
            </a:r>
            <a:r>
              <a:rPr lang="en-GB" sz="3200" dirty="0" err="1">
                <a:solidFill>
                  <a:srgbClr val="000000"/>
                </a:solidFill>
                <a:latin typeface="Verdana" panose="020B0604030504040204" pitchFamily="34" charset="0"/>
                <a:ea typeface="Verdana" panose="020B0604030504040204" pitchFamily="34" charset="0"/>
              </a:rPr>
              <a:t>Pubblici</a:t>
            </a:r>
            <a:endParaRPr lang="en-GB" sz="3200" dirty="0">
              <a:solidFill>
                <a:srgbClr val="000000"/>
              </a:solidFill>
              <a:latin typeface="Verdana" panose="020B0604030504040204" pitchFamily="34" charset="0"/>
              <a:ea typeface="Verdana" panose="020B060403050404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p:cNvSpPr txBox="1">
            <a:spLocks noChangeArrowheads="1"/>
          </p:cNvSpPr>
          <p:nvPr/>
        </p:nvSpPr>
        <p:spPr bwMode="auto">
          <a:xfrm>
            <a:off x="304800" y="609600"/>
            <a:ext cx="7086600" cy="586957"/>
          </a:xfrm>
          <a:prstGeom prst="rect">
            <a:avLst/>
          </a:prstGeom>
          <a:noFill/>
          <a:ln w="9525">
            <a:noFill/>
            <a:round/>
            <a:headEnd/>
            <a:tailEnd/>
          </a:ln>
        </p:spPr>
        <p:txBody>
          <a:bodyPr lIns="90000" tIns="46800" rIns="90000" bIns="46800">
            <a:spAutoFit/>
          </a:bodyPr>
          <a:lstStyle/>
          <a:p>
            <a:pPr algn="ctr">
              <a:lnSpc>
                <a:spcPct val="100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Verdana" panose="020B0604030504040204" pitchFamily="34" charset="0"/>
                <a:ea typeface="Verdana" panose="020B0604030504040204" pitchFamily="34" charset="0"/>
              </a:rPr>
              <a:t>	</a:t>
            </a:r>
            <a:r>
              <a:rPr lang="en-GB" sz="3200" dirty="0" err="1">
                <a:solidFill>
                  <a:srgbClr val="000000"/>
                </a:solidFill>
                <a:latin typeface="Verdana" panose="020B0604030504040204" pitchFamily="34" charset="0"/>
                <a:ea typeface="Verdana" panose="020B0604030504040204" pitchFamily="34" charset="0"/>
              </a:rPr>
              <a:t>Pubblici</a:t>
            </a:r>
            <a:r>
              <a:rPr lang="en-GB" sz="3200" dirty="0">
                <a:solidFill>
                  <a:srgbClr val="000000"/>
                </a:solidFill>
                <a:latin typeface="Verdana" panose="020B0604030504040204" pitchFamily="34" charset="0"/>
                <a:ea typeface="Verdana" panose="020B0604030504040204" pitchFamily="34" charset="0"/>
              </a:rPr>
              <a:t> </a:t>
            </a:r>
            <a:r>
              <a:rPr lang="en-GB" sz="3200" dirty="0" err="1">
                <a:solidFill>
                  <a:srgbClr val="000000"/>
                </a:solidFill>
                <a:latin typeface="Verdana" panose="020B0604030504040204" pitchFamily="34" charset="0"/>
                <a:ea typeface="Verdana" panose="020B0604030504040204" pitchFamily="34" charset="0"/>
              </a:rPr>
              <a:t>influenti</a:t>
            </a:r>
            <a:endParaRPr lang="en-GB" sz="3200" dirty="0">
              <a:solidFill>
                <a:srgbClr val="000000"/>
              </a:solidFill>
              <a:latin typeface="Verdana" panose="020B0604030504040204" pitchFamily="34" charset="0"/>
              <a:ea typeface="Verdana" panose="020B0604030504040204" pitchFamily="34" charset="0"/>
            </a:endParaRPr>
          </a:p>
        </p:txBody>
      </p:sp>
      <p:sp>
        <p:nvSpPr>
          <p:cNvPr id="11267" name="Text Box 2"/>
          <p:cNvSpPr txBox="1">
            <a:spLocks noChangeArrowheads="1"/>
          </p:cNvSpPr>
          <p:nvPr/>
        </p:nvSpPr>
        <p:spPr bwMode="auto">
          <a:xfrm>
            <a:off x="1219200" y="2133600"/>
            <a:ext cx="6324600" cy="3418501"/>
          </a:xfrm>
          <a:prstGeom prst="rect">
            <a:avLst/>
          </a:prstGeom>
          <a:noFill/>
          <a:ln w="9525">
            <a:noFill/>
            <a:round/>
            <a:headEnd/>
            <a:tailEnd/>
          </a:ln>
        </p:spPr>
        <p:txBody>
          <a:bodyPr lIns="90000" tIns="46800" rIns="90000" bIns="46800">
            <a:spAutoFit/>
          </a:bodyPr>
          <a:lstStyle/>
          <a:p>
            <a:pPr algn="just">
              <a:lnSpc>
                <a:spcPct val="15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latin typeface="Verdana" pitchFamily="32" charset="0"/>
              </a:rPr>
              <a:t>I </a:t>
            </a:r>
            <a:r>
              <a:rPr lang="en-GB" dirty="0" err="1">
                <a:solidFill>
                  <a:srgbClr val="000000"/>
                </a:solidFill>
                <a:latin typeface="Verdana" pitchFamily="32" charset="0"/>
              </a:rPr>
              <a:t>pubblici</a:t>
            </a:r>
            <a:r>
              <a:rPr lang="en-GB" dirty="0">
                <a:solidFill>
                  <a:srgbClr val="000000"/>
                </a:solidFill>
                <a:latin typeface="Verdana" pitchFamily="32" charset="0"/>
              </a:rPr>
              <a:t> </a:t>
            </a:r>
            <a:r>
              <a:rPr lang="en-GB" dirty="0" err="1">
                <a:solidFill>
                  <a:srgbClr val="000000"/>
                </a:solidFill>
                <a:latin typeface="Verdana" pitchFamily="32" charset="0"/>
              </a:rPr>
              <a:t>influenti</a:t>
            </a:r>
            <a:r>
              <a:rPr lang="en-GB" dirty="0">
                <a:solidFill>
                  <a:srgbClr val="000000"/>
                </a:solidFill>
                <a:latin typeface="Verdana" pitchFamily="32" charset="0"/>
              </a:rPr>
              <a:t> </a:t>
            </a:r>
            <a:r>
              <a:rPr lang="en-GB" dirty="0" err="1">
                <a:solidFill>
                  <a:srgbClr val="000000"/>
                </a:solidFill>
                <a:latin typeface="Verdana" pitchFamily="32" charset="0"/>
              </a:rPr>
              <a:t>sono</a:t>
            </a:r>
            <a:r>
              <a:rPr lang="en-GB" dirty="0">
                <a:solidFill>
                  <a:srgbClr val="000000"/>
                </a:solidFill>
                <a:latin typeface="Verdana" pitchFamily="32" charset="0"/>
              </a:rPr>
              <a:t> </a:t>
            </a:r>
            <a:r>
              <a:rPr lang="en-GB" dirty="0" err="1">
                <a:solidFill>
                  <a:srgbClr val="000000"/>
                </a:solidFill>
                <a:latin typeface="Verdana" pitchFamily="32" charset="0"/>
              </a:rPr>
              <a:t>quelli</a:t>
            </a:r>
            <a:r>
              <a:rPr lang="en-GB" dirty="0">
                <a:solidFill>
                  <a:srgbClr val="000000"/>
                </a:solidFill>
                <a:latin typeface="Verdana" pitchFamily="32" charset="0"/>
              </a:rPr>
              <a:t> </a:t>
            </a:r>
            <a:r>
              <a:rPr lang="en-GB" dirty="0" err="1">
                <a:solidFill>
                  <a:srgbClr val="000000"/>
                </a:solidFill>
                <a:latin typeface="Verdana" pitchFamily="32" charset="0"/>
              </a:rPr>
              <a:t>che</a:t>
            </a:r>
            <a:r>
              <a:rPr lang="en-GB" dirty="0">
                <a:solidFill>
                  <a:srgbClr val="000000"/>
                </a:solidFill>
                <a:latin typeface="Verdana" pitchFamily="32" charset="0"/>
              </a:rPr>
              <a:t> </a:t>
            </a:r>
            <a:r>
              <a:rPr lang="en-GB" dirty="0" err="1">
                <a:solidFill>
                  <a:srgbClr val="000000"/>
                </a:solidFill>
                <a:latin typeface="Verdana" pitchFamily="32" charset="0"/>
              </a:rPr>
              <a:t>il</a:t>
            </a:r>
            <a:r>
              <a:rPr lang="en-GB" dirty="0">
                <a:solidFill>
                  <a:srgbClr val="000000"/>
                </a:solidFill>
                <a:latin typeface="Verdana" pitchFamily="32" charset="0"/>
              </a:rPr>
              <a:t> </a:t>
            </a:r>
            <a:r>
              <a:rPr lang="en-GB" dirty="0" err="1">
                <a:solidFill>
                  <a:srgbClr val="000000"/>
                </a:solidFill>
                <a:latin typeface="Verdana" pitchFamily="32" charset="0"/>
              </a:rPr>
              <a:t>gruppo</a:t>
            </a:r>
            <a:r>
              <a:rPr lang="en-GB" dirty="0">
                <a:solidFill>
                  <a:srgbClr val="000000"/>
                </a:solidFill>
                <a:latin typeface="Verdana" pitchFamily="32" charset="0"/>
              </a:rPr>
              <a:t> </a:t>
            </a:r>
            <a:r>
              <a:rPr lang="en-GB" dirty="0" err="1">
                <a:solidFill>
                  <a:srgbClr val="000000"/>
                </a:solidFill>
                <a:latin typeface="Verdana" pitchFamily="32" charset="0"/>
              </a:rPr>
              <a:t>dirigente</a:t>
            </a:r>
            <a:r>
              <a:rPr lang="en-GB" dirty="0">
                <a:solidFill>
                  <a:srgbClr val="000000"/>
                </a:solidFill>
                <a:latin typeface="Verdana" pitchFamily="32" charset="0"/>
              </a:rPr>
              <a:t> (“la </a:t>
            </a:r>
            <a:r>
              <a:rPr lang="en-GB" dirty="0" err="1">
                <a:solidFill>
                  <a:srgbClr val="000000"/>
                </a:solidFill>
                <a:latin typeface="Verdana" pitchFamily="32" charset="0"/>
              </a:rPr>
              <a:t>coalizione</a:t>
            </a:r>
            <a:r>
              <a:rPr lang="en-GB" dirty="0">
                <a:solidFill>
                  <a:srgbClr val="000000"/>
                </a:solidFill>
                <a:latin typeface="Verdana" pitchFamily="32" charset="0"/>
              </a:rPr>
              <a:t> </a:t>
            </a:r>
            <a:r>
              <a:rPr lang="en-GB" dirty="0" err="1">
                <a:solidFill>
                  <a:srgbClr val="000000"/>
                </a:solidFill>
                <a:latin typeface="Verdana" pitchFamily="32" charset="0"/>
              </a:rPr>
              <a:t>dominante</a:t>
            </a:r>
            <a:r>
              <a:rPr lang="en-GB" dirty="0">
                <a:solidFill>
                  <a:srgbClr val="000000"/>
                </a:solidFill>
                <a:latin typeface="Verdana" pitchFamily="32" charset="0"/>
              </a:rPr>
              <a:t>”) </a:t>
            </a:r>
            <a:r>
              <a:rPr lang="en-GB" dirty="0" err="1">
                <a:solidFill>
                  <a:srgbClr val="000000"/>
                </a:solidFill>
                <a:latin typeface="Verdana" pitchFamily="32" charset="0"/>
              </a:rPr>
              <a:t>ritiene</a:t>
            </a:r>
            <a:r>
              <a:rPr lang="en-GB" dirty="0">
                <a:solidFill>
                  <a:srgbClr val="000000"/>
                </a:solidFill>
                <a:latin typeface="Verdana" pitchFamily="32" charset="0"/>
              </a:rPr>
              <a:t> </a:t>
            </a:r>
            <a:r>
              <a:rPr lang="en-GB" dirty="0" err="1">
                <a:solidFill>
                  <a:srgbClr val="000000"/>
                </a:solidFill>
                <a:latin typeface="Verdana" pitchFamily="32" charset="0"/>
              </a:rPr>
              <a:t>possanno</a:t>
            </a:r>
            <a:r>
              <a:rPr lang="en-GB" dirty="0">
                <a:solidFill>
                  <a:srgbClr val="000000"/>
                </a:solidFill>
                <a:latin typeface="Verdana" pitchFamily="32" charset="0"/>
              </a:rPr>
              <a:t> </a:t>
            </a:r>
            <a:r>
              <a:rPr lang="en-GB" dirty="0" err="1">
                <a:solidFill>
                  <a:srgbClr val="000000"/>
                </a:solidFill>
                <a:latin typeface="Verdana" pitchFamily="32" charset="0"/>
              </a:rPr>
              <a:t>agevolare</a:t>
            </a:r>
            <a:r>
              <a:rPr lang="en-GB" dirty="0">
                <a:solidFill>
                  <a:srgbClr val="000000"/>
                </a:solidFill>
                <a:latin typeface="Verdana" pitchFamily="32" charset="0"/>
              </a:rPr>
              <a:t> </a:t>
            </a:r>
            <a:r>
              <a:rPr lang="en-GB" dirty="0" err="1">
                <a:solidFill>
                  <a:srgbClr val="000000"/>
                </a:solidFill>
                <a:latin typeface="Verdana" pitchFamily="32" charset="0"/>
              </a:rPr>
              <a:t>oppure</a:t>
            </a:r>
            <a:r>
              <a:rPr lang="en-GB" dirty="0">
                <a:solidFill>
                  <a:srgbClr val="000000"/>
                </a:solidFill>
                <a:latin typeface="Verdana" pitchFamily="32" charset="0"/>
              </a:rPr>
              <a:t> </a:t>
            </a:r>
            <a:r>
              <a:rPr lang="en-GB" dirty="0" err="1">
                <a:solidFill>
                  <a:srgbClr val="000000"/>
                </a:solidFill>
                <a:latin typeface="Verdana" pitchFamily="32" charset="0"/>
              </a:rPr>
              <a:t>ostacolare</a:t>
            </a:r>
            <a:r>
              <a:rPr lang="en-GB" dirty="0">
                <a:solidFill>
                  <a:srgbClr val="000000"/>
                </a:solidFill>
                <a:latin typeface="Verdana" pitchFamily="32" charset="0"/>
              </a:rPr>
              <a:t> </a:t>
            </a:r>
            <a:r>
              <a:rPr lang="en-GB" dirty="0" err="1">
                <a:solidFill>
                  <a:srgbClr val="000000"/>
                </a:solidFill>
                <a:latin typeface="Verdana" pitchFamily="32" charset="0"/>
              </a:rPr>
              <a:t>il</a:t>
            </a:r>
            <a:r>
              <a:rPr lang="en-GB" dirty="0">
                <a:solidFill>
                  <a:srgbClr val="000000"/>
                </a:solidFill>
                <a:latin typeface="Verdana" pitchFamily="32" charset="0"/>
              </a:rPr>
              <a:t> </a:t>
            </a:r>
            <a:r>
              <a:rPr lang="en-GB" dirty="0" err="1">
                <a:solidFill>
                  <a:srgbClr val="000000"/>
                </a:solidFill>
                <a:latin typeface="Verdana" pitchFamily="32" charset="0"/>
              </a:rPr>
              <a:t>raggiungimento</a:t>
            </a:r>
            <a:r>
              <a:rPr lang="en-GB" dirty="0">
                <a:solidFill>
                  <a:srgbClr val="000000"/>
                </a:solidFill>
                <a:latin typeface="Verdana" pitchFamily="32" charset="0"/>
              </a:rPr>
              <a:t> </a:t>
            </a:r>
            <a:r>
              <a:rPr lang="en-GB" dirty="0" err="1">
                <a:solidFill>
                  <a:srgbClr val="000000"/>
                </a:solidFill>
                <a:latin typeface="Verdana" pitchFamily="32" charset="0"/>
              </a:rPr>
              <a:t>degli</a:t>
            </a:r>
            <a:r>
              <a:rPr lang="en-GB" dirty="0">
                <a:solidFill>
                  <a:srgbClr val="000000"/>
                </a:solidFill>
                <a:latin typeface="Verdana" pitchFamily="32" charset="0"/>
              </a:rPr>
              <a:t> </a:t>
            </a:r>
            <a:r>
              <a:rPr lang="en-GB" dirty="0" err="1">
                <a:solidFill>
                  <a:srgbClr val="000000"/>
                </a:solidFill>
                <a:latin typeface="Verdana" pitchFamily="32" charset="0"/>
              </a:rPr>
              <a:t>obiettivi</a:t>
            </a:r>
            <a:r>
              <a:rPr lang="en-GB" dirty="0">
                <a:solidFill>
                  <a:srgbClr val="000000"/>
                </a:solidFill>
                <a:latin typeface="Verdana" pitchFamily="32" charset="0"/>
              </a:rPr>
              <a:t> </a:t>
            </a:r>
            <a:r>
              <a:rPr lang="en-GB" dirty="0" err="1">
                <a:solidFill>
                  <a:srgbClr val="000000"/>
                </a:solidFill>
                <a:latin typeface="Verdana" pitchFamily="32" charset="0"/>
              </a:rPr>
              <a:t>perseguiti</a:t>
            </a:r>
            <a:r>
              <a:rPr lang="en-GB" dirty="0">
                <a:solidFill>
                  <a:srgbClr val="000000"/>
                </a:solidFill>
                <a:latin typeface="Verdana" pitchFamily="32" charset="0"/>
              </a:rPr>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381000" y="685800"/>
            <a:ext cx="8229600" cy="586957"/>
          </a:xfrm>
          <a:prstGeom prst="rect">
            <a:avLst/>
          </a:prstGeom>
          <a:noFill/>
          <a:ln w="9525">
            <a:noFill/>
            <a:round/>
            <a:headEnd/>
            <a:tailEnd/>
          </a:ln>
        </p:spPr>
        <p:txBody>
          <a:bodyPr lIns="90000" tIns="46800" rIns="90000" bIns="46800">
            <a:spAutoFit/>
          </a:bodyPr>
          <a:lstStyle/>
          <a:p>
            <a:pPr algn="ctr">
              <a:lnSpc>
                <a:spcPct val="10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err="1">
                <a:solidFill>
                  <a:srgbClr val="000000"/>
                </a:solidFill>
                <a:latin typeface="Verdana" pitchFamily="32" charset="0"/>
              </a:rPr>
              <a:t>Ruolo</a:t>
            </a:r>
            <a:r>
              <a:rPr lang="en-GB" sz="3200" dirty="0">
                <a:solidFill>
                  <a:srgbClr val="000000"/>
                </a:solidFill>
                <a:latin typeface="Verdana" pitchFamily="32" charset="0"/>
              </a:rPr>
              <a:t> </a:t>
            </a:r>
            <a:r>
              <a:rPr lang="en-GB" sz="3200" dirty="0" err="1">
                <a:solidFill>
                  <a:srgbClr val="000000"/>
                </a:solidFill>
                <a:latin typeface="Verdana" pitchFamily="32" charset="0"/>
              </a:rPr>
              <a:t>strategico</a:t>
            </a:r>
            <a:endParaRPr lang="en-GB" sz="3200" dirty="0">
              <a:solidFill>
                <a:srgbClr val="000000"/>
              </a:solidFill>
              <a:latin typeface="Verdana" pitchFamily="32" charset="0"/>
            </a:endParaRPr>
          </a:p>
        </p:txBody>
      </p:sp>
      <p:sp>
        <p:nvSpPr>
          <p:cNvPr id="12291" name="Text Box 2"/>
          <p:cNvSpPr txBox="1">
            <a:spLocks noChangeArrowheads="1"/>
          </p:cNvSpPr>
          <p:nvPr/>
        </p:nvSpPr>
        <p:spPr bwMode="auto">
          <a:xfrm>
            <a:off x="685800" y="1905000"/>
            <a:ext cx="7924800" cy="3386138"/>
          </a:xfrm>
          <a:prstGeom prst="rect">
            <a:avLst/>
          </a:prstGeom>
          <a:noFill/>
          <a:ln w="9525">
            <a:noFill/>
            <a:round/>
            <a:headEnd/>
            <a:tailEnd/>
          </a:ln>
        </p:spPr>
        <p:txBody>
          <a:bodyPr lIns="90000" tIns="46800" rIns="90000" bIns="46800">
            <a:spAutoFit/>
          </a:bodyPr>
          <a:lstStyle/>
          <a:p>
            <a:pPr algn="just">
              <a:lnSpc>
                <a:spcPct val="15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latin typeface="Verdana" pitchFamily="32" charset="0"/>
              </a:rPr>
              <a:t>In </a:t>
            </a:r>
            <a:r>
              <a:rPr lang="en-GB" dirty="0" err="1">
                <a:solidFill>
                  <a:srgbClr val="000000"/>
                </a:solidFill>
                <a:latin typeface="Verdana" pitchFamily="32" charset="0"/>
              </a:rPr>
              <a:t>relazione</a:t>
            </a:r>
            <a:r>
              <a:rPr lang="en-GB" dirty="0">
                <a:solidFill>
                  <a:srgbClr val="000000"/>
                </a:solidFill>
                <a:latin typeface="Verdana" pitchFamily="32" charset="0"/>
              </a:rPr>
              <a:t> al quale </a:t>
            </a:r>
            <a:r>
              <a:rPr lang="en-GB" dirty="0" err="1">
                <a:solidFill>
                  <a:srgbClr val="000000"/>
                </a:solidFill>
                <a:latin typeface="Verdana" pitchFamily="32" charset="0"/>
              </a:rPr>
              <a:t>l’operatore</a:t>
            </a:r>
            <a:r>
              <a:rPr lang="en-GB" dirty="0">
                <a:solidFill>
                  <a:srgbClr val="000000"/>
                </a:solidFill>
                <a:latin typeface="Verdana" pitchFamily="32" charset="0"/>
              </a:rPr>
              <a:t> </a:t>
            </a:r>
            <a:r>
              <a:rPr lang="en-GB" dirty="0" err="1">
                <a:solidFill>
                  <a:srgbClr val="000000"/>
                </a:solidFill>
                <a:latin typeface="Verdana" pitchFamily="32" charset="0"/>
              </a:rPr>
              <a:t>partecipa</a:t>
            </a:r>
            <a:r>
              <a:rPr lang="en-GB" dirty="0">
                <a:solidFill>
                  <a:srgbClr val="000000"/>
                </a:solidFill>
                <a:latin typeface="Verdana" pitchFamily="32" charset="0"/>
              </a:rPr>
              <a:t> </a:t>
            </a:r>
            <a:r>
              <a:rPr lang="en-GB" dirty="0" err="1">
                <a:solidFill>
                  <a:srgbClr val="000000"/>
                </a:solidFill>
                <a:latin typeface="Verdana" pitchFamily="32" charset="0"/>
              </a:rPr>
              <a:t>alla</a:t>
            </a:r>
            <a:r>
              <a:rPr lang="en-GB" dirty="0">
                <a:solidFill>
                  <a:srgbClr val="000000"/>
                </a:solidFill>
                <a:latin typeface="Verdana" pitchFamily="32" charset="0"/>
              </a:rPr>
              <a:t> “</a:t>
            </a:r>
            <a:r>
              <a:rPr lang="en-GB" dirty="0" err="1">
                <a:solidFill>
                  <a:srgbClr val="000000"/>
                </a:solidFill>
                <a:latin typeface="Verdana" pitchFamily="32" charset="0"/>
              </a:rPr>
              <a:t>coalizione</a:t>
            </a:r>
            <a:r>
              <a:rPr lang="en-GB" dirty="0">
                <a:solidFill>
                  <a:srgbClr val="000000"/>
                </a:solidFill>
                <a:latin typeface="Verdana" pitchFamily="32" charset="0"/>
              </a:rPr>
              <a:t> </a:t>
            </a:r>
            <a:r>
              <a:rPr lang="en-GB" dirty="0" err="1">
                <a:solidFill>
                  <a:srgbClr val="000000"/>
                </a:solidFill>
                <a:latin typeface="Verdana" pitchFamily="32" charset="0"/>
              </a:rPr>
              <a:t>dominante</a:t>
            </a:r>
            <a:r>
              <a:rPr lang="en-GB" dirty="0">
                <a:solidFill>
                  <a:srgbClr val="000000"/>
                </a:solidFill>
                <a:latin typeface="Verdana" pitchFamily="32" charset="0"/>
              </a:rPr>
              <a:t>” </a:t>
            </a:r>
            <a:r>
              <a:rPr lang="en-GB" dirty="0" err="1">
                <a:solidFill>
                  <a:srgbClr val="000000"/>
                </a:solidFill>
                <a:latin typeface="Verdana" pitchFamily="32" charset="0"/>
              </a:rPr>
              <a:t>dell’organizzazione</a:t>
            </a:r>
            <a:r>
              <a:rPr lang="en-GB" dirty="0">
                <a:solidFill>
                  <a:srgbClr val="000000"/>
                </a:solidFill>
                <a:latin typeface="Verdana" pitchFamily="32" charset="0"/>
              </a:rPr>
              <a:t> e </a:t>
            </a:r>
            <a:r>
              <a:rPr lang="en-GB" dirty="0" err="1">
                <a:solidFill>
                  <a:srgbClr val="000000"/>
                </a:solidFill>
                <a:latin typeface="Verdana" pitchFamily="32" charset="0"/>
              </a:rPr>
              <a:t>contribuisce</a:t>
            </a:r>
            <a:r>
              <a:rPr lang="en-GB" dirty="0">
                <a:solidFill>
                  <a:srgbClr val="000000"/>
                </a:solidFill>
                <a:latin typeface="Verdana" pitchFamily="32" charset="0"/>
              </a:rPr>
              <a:t> a </a:t>
            </a:r>
            <a:r>
              <a:rPr lang="en-GB" dirty="0" err="1">
                <a:solidFill>
                  <a:srgbClr val="000000"/>
                </a:solidFill>
                <a:latin typeface="Verdana" pitchFamily="32" charset="0"/>
              </a:rPr>
              <a:t>definire</a:t>
            </a:r>
            <a:r>
              <a:rPr lang="en-GB" dirty="0">
                <a:solidFill>
                  <a:srgbClr val="000000"/>
                </a:solidFill>
                <a:latin typeface="Verdana" pitchFamily="32" charset="0"/>
              </a:rPr>
              <a:t> quelle </a:t>
            </a:r>
            <a:r>
              <a:rPr lang="en-GB" dirty="0" err="1">
                <a:solidFill>
                  <a:srgbClr val="000000"/>
                </a:solidFill>
                <a:latin typeface="Verdana" pitchFamily="32" charset="0"/>
              </a:rPr>
              <a:t>strategie</a:t>
            </a:r>
            <a:r>
              <a:rPr lang="en-GB" dirty="0">
                <a:solidFill>
                  <a:srgbClr val="000000"/>
                </a:solidFill>
                <a:latin typeface="Verdana" pitchFamily="32" charset="0"/>
              </a:rPr>
              <a:t> </a:t>
            </a:r>
            <a:r>
              <a:rPr lang="en-GB" dirty="0" err="1">
                <a:solidFill>
                  <a:srgbClr val="000000"/>
                </a:solidFill>
                <a:latin typeface="Verdana" pitchFamily="32" charset="0"/>
              </a:rPr>
              <a:t>che</a:t>
            </a:r>
            <a:r>
              <a:rPr lang="en-GB" dirty="0">
                <a:solidFill>
                  <a:srgbClr val="000000"/>
                </a:solidFill>
                <a:latin typeface="Verdana" pitchFamily="32" charset="0"/>
              </a:rPr>
              <a:t> </a:t>
            </a:r>
            <a:r>
              <a:rPr lang="en-GB" dirty="0" err="1">
                <a:solidFill>
                  <a:srgbClr val="000000"/>
                </a:solidFill>
                <a:latin typeface="Verdana" pitchFamily="32" charset="0"/>
              </a:rPr>
              <a:t>consentono</a:t>
            </a:r>
            <a:r>
              <a:rPr lang="en-GB" dirty="0">
                <a:solidFill>
                  <a:srgbClr val="000000"/>
                </a:solidFill>
                <a:latin typeface="Verdana" pitchFamily="32" charset="0"/>
              </a:rPr>
              <a:t> di </a:t>
            </a:r>
            <a:r>
              <a:rPr lang="en-GB" dirty="0" err="1">
                <a:solidFill>
                  <a:srgbClr val="000000"/>
                </a:solidFill>
                <a:latin typeface="Verdana" pitchFamily="32" charset="0"/>
              </a:rPr>
              <a:t>raggiungere</a:t>
            </a:r>
            <a:r>
              <a:rPr lang="en-GB" dirty="0">
                <a:solidFill>
                  <a:srgbClr val="000000"/>
                </a:solidFill>
                <a:latin typeface="Verdana" pitchFamily="32" charset="0"/>
              </a:rPr>
              <a:t> </a:t>
            </a:r>
            <a:r>
              <a:rPr lang="en-GB" dirty="0" err="1">
                <a:solidFill>
                  <a:srgbClr val="000000"/>
                </a:solidFill>
                <a:latin typeface="Verdana" pitchFamily="32" charset="0"/>
              </a:rPr>
              <a:t>gli</a:t>
            </a:r>
            <a:r>
              <a:rPr lang="en-GB" dirty="0">
                <a:solidFill>
                  <a:srgbClr val="000000"/>
                </a:solidFill>
                <a:latin typeface="Verdana" pitchFamily="32" charset="0"/>
              </a:rPr>
              <a:t> </a:t>
            </a:r>
            <a:r>
              <a:rPr lang="en-GB" dirty="0" err="1">
                <a:solidFill>
                  <a:srgbClr val="000000"/>
                </a:solidFill>
                <a:latin typeface="Verdana" pitchFamily="32" charset="0"/>
              </a:rPr>
              <a:t>obiettivi</a:t>
            </a:r>
            <a:r>
              <a:rPr lang="en-GB" dirty="0">
                <a:solidFill>
                  <a:srgbClr val="000000"/>
                </a:solidFill>
                <a:latin typeface="Verdana" pitchFamily="32" charset="0"/>
              </a:rPr>
              <a:t> </a:t>
            </a:r>
            <a:r>
              <a:rPr lang="en-GB" dirty="0" err="1">
                <a:solidFill>
                  <a:srgbClr val="000000"/>
                </a:solidFill>
                <a:latin typeface="Verdana" pitchFamily="32" charset="0"/>
              </a:rPr>
              <a:t>perseguiti</a:t>
            </a:r>
            <a:r>
              <a:rPr lang="en-GB" dirty="0">
                <a:solidFill>
                  <a:srgbClr val="000000"/>
                </a:solidFill>
                <a:latin typeface="Verdana" pitchFamily="32" charset="0"/>
              </a:rPr>
              <a:t> </a:t>
            </a:r>
            <a:r>
              <a:rPr lang="en-GB" dirty="0" err="1">
                <a:solidFill>
                  <a:srgbClr val="000000"/>
                </a:solidFill>
                <a:latin typeface="Verdana" pitchFamily="32" charset="0"/>
              </a:rPr>
              <a:t>interpretando</a:t>
            </a:r>
            <a:r>
              <a:rPr lang="en-GB" dirty="0">
                <a:solidFill>
                  <a:srgbClr val="000000"/>
                </a:solidFill>
                <a:latin typeface="Verdana" pitchFamily="32" charset="0"/>
              </a:rPr>
              <a:t> - </a:t>
            </a:r>
            <a:r>
              <a:rPr lang="en-GB" dirty="0" err="1">
                <a:solidFill>
                  <a:srgbClr val="000000"/>
                </a:solidFill>
                <a:latin typeface="Verdana" pitchFamily="32" charset="0"/>
              </a:rPr>
              <a:t>tramite</a:t>
            </a:r>
            <a:r>
              <a:rPr lang="en-GB" dirty="0">
                <a:solidFill>
                  <a:srgbClr val="000000"/>
                </a:solidFill>
                <a:latin typeface="Verdana" pitchFamily="32" charset="0"/>
              </a:rPr>
              <a:t> </a:t>
            </a:r>
            <a:r>
              <a:rPr lang="en-GB" dirty="0" err="1">
                <a:solidFill>
                  <a:srgbClr val="000000"/>
                </a:solidFill>
                <a:latin typeface="Verdana" pitchFamily="32" charset="0"/>
              </a:rPr>
              <a:t>un’attenta</a:t>
            </a:r>
            <a:r>
              <a:rPr lang="en-GB" dirty="0">
                <a:solidFill>
                  <a:srgbClr val="000000"/>
                </a:solidFill>
                <a:latin typeface="Verdana" pitchFamily="32" charset="0"/>
              </a:rPr>
              <a:t> </a:t>
            </a:r>
            <a:r>
              <a:rPr lang="en-GB" dirty="0" err="1">
                <a:solidFill>
                  <a:srgbClr val="000000"/>
                </a:solidFill>
                <a:latin typeface="Verdana" pitchFamily="32" charset="0"/>
              </a:rPr>
              <a:t>fase</a:t>
            </a:r>
            <a:r>
              <a:rPr lang="en-GB" dirty="0">
                <a:solidFill>
                  <a:srgbClr val="000000"/>
                </a:solidFill>
                <a:latin typeface="Verdana" pitchFamily="32" charset="0"/>
              </a:rPr>
              <a:t> di </a:t>
            </a:r>
            <a:r>
              <a:rPr lang="en-GB" dirty="0" err="1">
                <a:solidFill>
                  <a:srgbClr val="000000"/>
                </a:solidFill>
                <a:latin typeface="Verdana" pitchFamily="32" charset="0"/>
              </a:rPr>
              <a:t>ascolto</a:t>
            </a:r>
            <a:r>
              <a:rPr lang="en-GB" dirty="0">
                <a:solidFill>
                  <a:srgbClr val="000000"/>
                </a:solidFill>
                <a:latin typeface="Verdana" pitchFamily="32" charset="0"/>
              </a:rPr>
              <a:t> – le </a:t>
            </a:r>
            <a:r>
              <a:rPr lang="en-GB" dirty="0" err="1">
                <a:solidFill>
                  <a:srgbClr val="000000"/>
                </a:solidFill>
                <a:latin typeface="Verdana" pitchFamily="32" charset="0"/>
              </a:rPr>
              <a:t>aspettative</a:t>
            </a:r>
            <a:r>
              <a:rPr lang="en-GB" dirty="0">
                <a:solidFill>
                  <a:srgbClr val="000000"/>
                </a:solidFill>
                <a:latin typeface="Verdana" pitchFamily="32" charset="0"/>
              </a:rPr>
              <a:t> </a:t>
            </a:r>
            <a:r>
              <a:rPr lang="en-GB" dirty="0" err="1">
                <a:solidFill>
                  <a:srgbClr val="000000"/>
                </a:solidFill>
                <a:latin typeface="Verdana" pitchFamily="32" charset="0"/>
              </a:rPr>
              <a:t>dei</a:t>
            </a:r>
            <a:r>
              <a:rPr lang="en-GB" dirty="0">
                <a:solidFill>
                  <a:srgbClr val="000000"/>
                </a:solidFill>
                <a:latin typeface="Verdana" pitchFamily="32" charset="0"/>
              </a:rPr>
              <a:t> </a:t>
            </a:r>
            <a:r>
              <a:rPr lang="en-GB" dirty="0" err="1">
                <a:solidFill>
                  <a:srgbClr val="000000"/>
                </a:solidFill>
                <a:latin typeface="Verdana" pitchFamily="32" charset="0"/>
              </a:rPr>
              <a:t>cosiddetti</a:t>
            </a:r>
            <a:r>
              <a:rPr lang="en-GB" dirty="0">
                <a:solidFill>
                  <a:srgbClr val="000000"/>
                </a:solidFill>
                <a:latin typeface="Verdana" pitchFamily="32" charset="0"/>
              </a:rPr>
              <a:t> “</a:t>
            </a:r>
            <a:r>
              <a:rPr lang="en-GB" dirty="0" err="1">
                <a:solidFill>
                  <a:srgbClr val="000000"/>
                </a:solidFill>
                <a:latin typeface="Verdana" pitchFamily="32" charset="0"/>
              </a:rPr>
              <a:t>pubblici</a:t>
            </a:r>
            <a:r>
              <a:rPr lang="en-GB" dirty="0">
                <a:solidFill>
                  <a:srgbClr val="000000"/>
                </a:solidFill>
                <a:latin typeface="Verdana" pitchFamily="32" charset="0"/>
              </a:rPr>
              <a:t> </a:t>
            </a:r>
            <a:r>
              <a:rPr lang="en-GB" dirty="0" err="1">
                <a:solidFill>
                  <a:srgbClr val="000000"/>
                </a:solidFill>
                <a:latin typeface="Verdana" pitchFamily="32" charset="0"/>
              </a:rPr>
              <a:t>influenti</a:t>
            </a:r>
            <a:r>
              <a:rPr lang="en-GB" dirty="0">
                <a:solidFill>
                  <a:srgbClr val="000000"/>
                </a:solidFill>
                <a:latin typeface="Verdana" pitchFamily="32" charset="0"/>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
          <p:cNvSpPr txBox="1">
            <a:spLocks noChangeArrowheads="1"/>
          </p:cNvSpPr>
          <p:nvPr/>
        </p:nvSpPr>
        <p:spPr bwMode="auto">
          <a:xfrm>
            <a:off x="609600" y="609600"/>
            <a:ext cx="7543800" cy="586957"/>
          </a:xfrm>
          <a:prstGeom prst="rect">
            <a:avLst/>
          </a:prstGeom>
          <a:noFill/>
          <a:ln w="9525">
            <a:noFill/>
            <a:round/>
            <a:headEnd/>
            <a:tailEnd/>
          </a:ln>
        </p:spPr>
        <p:txBody>
          <a:bodyPr lIns="90000" tIns="46800" rIns="90000" bIns="46800">
            <a:spAutoFit/>
          </a:bodyPr>
          <a:lstStyle/>
          <a:p>
            <a:pPr algn="ctr">
              <a:lnSpc>
                <a:spcPct val="10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err="1">
                <a:solidFill>
                  <a:srgbClr val="000000"/>
                </a:solidFill>
                <a:latin typeface="Verdana" pitchFamily="32" charset="0"/>
              </a:rPr>
              <a:t>Pervasività</a:t>
            </a:r>
            <a:endParaRPr lang="en-GB" sz="3200" dirty="0">
              <a:solidFill>
                <a:srgbClr val="000000"/>
              </a:solidFill>
              <a:latin typeface="Verdana" pitchFamily="32" charset="0"/>
            </a:endParaRPr>
          </a:p>
        </p:txBody>
      </p:sp>
      <p:sp>
        <p:nvSpPr>
          <p:cNvPr id="13315" name="Text Box 2"/>
          <p:cNvSpPr txBox="1">
            <a:spLocks noChangeArrowheads="1"/>
          </p:cNvSpPr>
          <p:nvPr/>
        </p:nvSpPr>
        <p:spPr bwMode="auto">
          <a:xfrm>
            <a:off x="1066800" y="1524000"/>
            <a:ext cx="7162800" cy="5198155"/>
          </a:xfrm>
          <a:prstGeom prst="rect">
            <a:avLst/>
          </a:prstGeom>
          <a:noFill/>
          <a:ln w="9525">
            <a:noFill/>
            <a:round/>
            <a:headEnd/>
            <a:tailEnd/>
          </a:ln>
        </p:spPr>
        <p:txBody>
          <a:bodyPr lIns="90000" tIns="46800" rIns="90000" bIns="46800">
            <a:spAutoFit/>
          </a:bodyPr>
          <a:lstStyle/>
          <a:p>
            <a:pPr algn="just">
              <a:lnSpc>
                <a:spcPct val="15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latin typeface="Verdana" pitchFamily="32" charset="0"/>
              </a:rPr>
              <a:t>La </a:t>
            </a:r>
            <a:r>
              <a:rPr lang="en-GB" dirty="0" err="1">
                <a:solidFill>
                  <a:srgbClr val="000000"/>
                </a:solidFill>
                <a:latin typeface="Verdana" pitchFamily="32" charset="0"/>
              </a:rPr>
              <a:t>finalità</a:t>
            </a:r>
            <a:r>
              <a:rPr lang="en-GB" dirty="0">
                <a:solidFill>
                  <a:srgbClr val="000000"/>
                </a:solidFill>
                <a:latin typeface="Verdana" pitchFamily="32" charset="0"/>
              </a:rPr>
              <a:t> </a:t>
            </a:r>
            <a:r>
              <a:rPr lang="en-GB" dirty="0" err="1">
                <a:solidFill>
                  <a:srgbClr val="000000"/>
                </a:solidFill>
                <a:latin typeface="Verdana" pitchFamily="32" charset="0"/>
              </a:rPr>
              <a:t>delle</a:t>
            </a:r>
            <a:r>
              <a:rPr lang="en-GB" dirty="0">
                <a:solidFill>
                  <a:srgbClr val="000000"/>
                </a:solidFill>
                <a:latin typeface="Verdana" pitchFamily="32" charset="0"/>
              </a:rPr>
              <a:t> RP è di </a:t>
            </a:r>
            <a:r>
              <a:rPr lang="en-GB" dirty="0" err="1">
                <a:solidFill>
                  <a:srgbClr val="000000"/>
                </a:solidFill>
                <a:latin typeface="Verdana" pitchFamily="32" charset="0"/>
              </a:rPr>
              <a:t>contribuire</a:t>
            </a:r>
            <a:r>
              <a:rPr lang="en-GB" dirty="0">
                <a:solidFill>
                  <a:srgbClr val="000000"/>
                </a:solidFill>
                <a:latin typeface="Verdana" pitchFamily="32" charset="0"/>
              </a:rPr>
              <a:t> a </a:t>
            </a:r>
            <a:r>
              <a:rPr lang="en-GB" dirty="0" err="1">
                <a:solidFill>
                  <a:srgbClr val="000000"/>
                </a:solidFill>
                <a:latin typeface="Verdana" pitchFamily="32" charset="0"/>
              </a:rPr>
              <a:t>generare</a:t>
            </a:r>
            <a:r>
              <a:rPr lang="en-GB" dirty="0">
                <a:solidFill>
                  <a:srgbClr val="000000"/>
                </a:solidFill>
                <a:latin typeface="Verdana" pitchFamily="32" charset="0"/>
              </a:rPr>
              <a:t> in </a:t>
            </a:r>
            <a:r>
              <a:rPr lang="en-GB" dirty="0" err="1">
                <a:solidFill>
                  <a:srgbClr val="000000"/>
                </a:solidFill>
                <a:latin typeface="Verdana" pitchFamily="32" charset="0"/>
              </a:rPr>
              <a:t>quei</a:t>
            </a:r>
            <a:r>
              <a:rPr lang="en-GB" dirty="0">
                <a:solidFill>
                  <a:srgbClr val="000000"/>
                </a:solidFill>
                <a:latin typeface="Verdana" pitchFamily="32" charset="0"/>
              </a:rPr>
              <a:t> </a:t>
            </a:r>
            <a:r>
              <a:rPr lang="en-GB" dirty="0" err="1">
                <a:solidFill>
                  <a:srgbClr val="000000"/>
                </a:solidFill>
                <a:latin typeface="Verdana" pitchFamily="32" charset="0"/>
              </a:rPr>
              <a:t>pubblici</a:t>
            </a:r>
            <a:r>
              <a:rPr lang="en-GB" dirty="0">
                <a:solidFill>
                  <a:srgbClr val="000000"/>
                </a:solidFill>
                <a:latin typeface="Verdana" pitchFamily="32" charset="0"/>
              </a:rPr>
              <a:t> </a:t>
            </a:r>
            <a:r>
              <a:rPr lang="en-GB" dirty="0" err="1">
                <a:solidFill>
                  <a:srgbClr val="000000"/>
                </a:solidFill>
                <a:latin typeface="Verdana" pitchFamily="32" charset="0"/>
              </a:rPr>
              <a:t>specifici</a:t>
            </a:r>
            <a:r>
              <a:rPr lang="en-GB" dirty="0">
                <a:solidFill>
                  <a:srgbClr val="000000"/>
                </a:solidFill>
                <a:latin typeface="Verdana" pitchFamily="32" charset="0"/>
              </a:rPr>
              <a:t> </a:t>
            </a:r>
            <a:r>
              <a:rPr lang="en-GB" dirty="0" err="1">
                <a:solidFill>
                  <a:srgbClr val="000000"/>
                </a:solidFill>
                <a:latin typeface="Verdana" pitchFamily="32" charset="0"/>
              </a:rPr>
              <a:t>opinioni</a:t>
            </a:r>
            <a:r>
              <a:rPr lang="en-GB" dirty="0">
                <a:solidFill>
                  <a:srgbClr val="000000"/>
                </a:solidFill>
                <a:latin typeface="Verdana" pitchFamily="32" charset="0"/>
              </a:rPr>
              <a:t>, </a:t>
            </a:r>
            <a:r>
              <a:rPr lang="en-GB" dirty="0" err="1">
                <a:solidFill>
                  <a:srgbClr val="000000"/>
                </a:solidFill>
                <a:latin typeface="Verdana" pitchFamily="32" charset="0"/>
              </a:rPr>
              <a:t>comportamenti</a:t>
            </a:r>
            <a:r>
              <a:rPr lang="en-GB" dirty="0">
                <a:solidFill>
                  <a:srgbClr val="000000"/>
                </a:solidFill>
                <a:latin typeface="Verdana" pitchFamily="32" charset="0"/>
              </a:rPr>
              <a:t> e </a:t>
            </a:r>
            <a:r>
              <a:rPr lang="en-GB" dirty="0" err="1">
                <a:solidFill>
                  <a:srgbClr val="000000"/>
                </a:solidFill>
                <a:latin typeface="Verdana" pitchFamily="32" charset="0"/>
              </a:rPr>
              <a:t>decisioni</a:t>
            </a:r>
            <a:r>
              <a:rPr lang="en-GB" dirty="0">
                <a:solidFill>
                  <a:srgbClr val="000000"/>
                </a:solidFill>
                <a:latin typeface="Verdana" pitchFamily="32" charset="0"/>
              </a:rPr>
              <a:t> che </a:t>
            </a:r>
            <a:r>
              <a:rPr lang="en-GB" dirty="0" err="1">
                <a:solidFill>
                  <a:srgbClr val="000000"/>
                </a:solidFill>
                <a:latin typeface="Verdana" pitchFamily="32" charset="0"/>
              </a:rPr>
              <a:t>consentono</a:t>
            </a:r>
            <a:r>
              <a:rPr lang="en-GB" dirty="0">
                <a:solidFill>
                  <a:srgbClr val="000000"/>
                </a:solidFill>
                <a:latin typeface="Verdana" pitchFamily="32" charset="0"/>
              </a:rPr>
              <a:t> </a:t>
            </a:r>
            <a:r>
              <a:rPr lang="en-GB" dirty="0" err="1">
                <a:solidFill>
                  <a:srgbClr val="000000"/>
                </a:solidFill>
                <a:latin typeface="Verdana" pitchFamily="32" charset="0"/>
              </a:rPr>
              <a:t>all’organizzazione</a:t>
            </a:r>
            <a:r>
              <a:rPr lang="en-GB" dirty="0">
                <a:solidFill>
                  <a:srgbClr val="000000"/>
                </a:solidFill>
                <a:latin typeface="Verdana" pitchFamily="32" charset="0"/>
              </a:rPr>
              <a:t> di </a:t>
            </a:r>
            <a:r>
              <a:rPr lang="en-GB" dirty="0" err="1">
                <a:solidFill>
                  <a:srgbClr val="000000"/>
                </a:solidFill>
                <a:latin typeface="Verdana" pitchFamily="32" charset="0"/>
              </a:rPr>
              <a:t>raggiungere</a:t>
            </a:r>
            <a:r>
              <a:rPr lang="en-GB" dirty="0">
                <a:solidFill>
                  <a:srgbClr val="000000"/>
                </a:solidFill>
                <a:latin typeface="Verdana" pitchFamily="32" charset="0"/>
              </a:rPr>
              <a:t> </a:t>
            </a:r>
            <a:r>
              <a:rPr lang="en-GB" dirty="0" err="1">
                <a:solidFill>
                  <a:srgbClr val="000000"/>
                </a:solidFill>
                <a:latin typeface="Verdana" pitchFamily="32" charset="0"/>
              </a:rPr>
              <a:t>i</a:t>
            </a:r>
            <a:r>
              <a:rPr lang="en-GB" dirty="0">
                <a:solidFill>
                  <a:srgbClr val="000000"/>
                </a:solidFill>
                <a:latin typeface="Verdana" pitchFamily="32" charset="0"/>
              </a:rPr>
              <a:t> </a:t>
            </a:r>
            <a:r>
              <a:rPr lang="en-GB" dirty="0" err="1">
                <a:solidFill>
                  <a:srgbClr val="000000"/>
                </a:solidFill>
                <a:latin typeface="Verdana" pitchFamily="32" charset="0"/>
              </a:rPr>
              <a:t>suoi</a:t>
            </a:r>
            <a:r>
              <a:rPr lang="en-GB" dirty="0">
                <a:solidFill>
                  <a:srgbClr val="000000"/>
                </a:solidFill>
                <a:latin typeface="Verdana" pitchFamily="32" charset="0"/>
              </a:rPr>
              <a:t> </a:t>
            </a:r>
            <a:r>
              <a:rPr lang="en-GB" dirty="0" err="1">
                <a:solidFill>
                  <a:srgbClr val="000000"/>
                </a:solidFill>
                <a:latin typeface="Verdana" pitchFamily="32" charset="0"/>
              </a:rPr>
              <a:t>obiettivi</a:t>
            </a:r>
            <a:r>
              <a:rPr lang="en-GB" dirty="0">
                <a:solidFill>
                  <a:srgbClr val="000000"/>
                </a:solidFill>
                <a:latin typeface="Verdana" pitchFamily="32" charset="0"/>
              </a:rPr>
              <a:t> con un </a:t>
            </a:r>
            <a:r>
              <a:rPr lang="en-GB" dirty="0" err="1">
                <a:solidFill>
                  <a:srgbClr val="000000"/>
                </a:solidFill>
                <a:latin typeface="Verdana" pitchFamily="32" charset="0"/>
              </a:rPr>
              <a:t>migliore</a:t>
            </a:r>
            <a:r>
              <a:rPr lang="en-GB" dirty="0">
                <a:solidFill>
                  <a:srgbClr val="000000"/>
                </a:solidFill>
                <a:latin typeface="Verdana" pitchFamily="32" charset="0"/>
              </a:rPr>
              <a:t> </a:t>
            </a:r>
            <a:r>
              <a:rPr lang="en-GB" dirty="0" err="1">
                <a:solidFill>
                  <a:srgbClr val="000000"/>
                </a:solidFill>
                <a:latin typeface="Verdana" pitchFamily="32" charset="0"/>
              </a:rPr>
              <a:t>rapporto</a:t>
            </a:r>
            <a:r>
              <a:rPr lang="en-GB" dirty="0">
                <a:solidFill>
                  <a:srgbClr val="000000"/>
                </a:solidFill>
                <a:latin typeface="Verdana" pitchFamily="32" charset="0"/>
              </a:rPr>
              <a:t> </a:t>
            </a:r>
            <a:r>
              <a:rPr lang="en-GB" dirty="0" err="1">
                <a:solidFill>
                  <a:srgbClr val="000000"/>
                </a:solidFill>
                <a:latin typeface="Verdana" pitchFamily="32" charset="0"/>
              </a:rPr>
              <a:t>costi</a:t>
            </a:r>
            <a:r>
              <a:rPr lang="en-GB" dirty="0">
                <a:solidFill>
                  <a:srgbClr val="000000"/>
                </a:solidFill>
                <a:latin typeface="Verdana" pitchFamily="32" charset="0"/>
              </a:rPr>
              <a:t>/</a:t>
            </a:r>
            <a:r>
              <a:rPr lang="en-GB" dirty="0" err="1">
                <a:solidFill>
                  <a:srgbClr val="000000"/>
                </a:solidFill>
                <a:latin typeface="Verdana" pitchFamily="32" charset="0"/>
              </a:rPr>
              <a:t>benefici</a:t>
            </a:r>
            <a:r>
              <a:rPr lang="en-GB" dirty="0">
                <a:solidFill>
                  <a:srgbClr val="000000"/>
                </a:solidFill>
                <a:latin typeface="Verdana" pitchFamily="32" charset="0"/>
              </a:rPr>
              <a:t> e </a:t>
            </a:r>
            <a:r>
              <a:rPr lang="en-GB" dirty="0" err="1">
                <a:solidFill>
                  <a:srgbClr val="000000"/>
                </a:solidFill>
                <a:latin typeface="Verdana" pitchFamily="32" charset="0"/>
              </a:rPr>
              <a:t>agli</a:t>
            </a:r>
            <a:r>
              <a:rPr lang="en-GB" dirty="0">
                <a:solidFill>
                  <a:srgbClr val="000000"/>
                </a:solidFill>
                <a:latin typeface="Verdana" pitchFamily="32" charset="0"/>
              </a:rPr>
              <a:t> </a:t>
            </a:r>
            <a:r>
              <a:rPr lang="en-GB" dirty="0" err="1">
                <a:solidFill>
                  <a:srgbClr val="000000"/>
                </a:solidFill>
                <a:latin typeface="Verdana" pitchFamily="32" charset="0"/>
              </a:rPr>
              <a:t>stessi</a:t>
            </a:r>
            <a:r>
              <a:rPr lang="en-GB" dirty="0">
                <a:solidFill>
                  <a:srgbClr val="000000"/>
                </a:solidFill>
                <a:latin typeface="Verdana" pitchFamily="32" charset="0"/>
              </a:rPr>
              <a:t> </a:t>
            </a:r>
            <a:r>
              <a:rPr lang="en-GB" dirty="0" err="1">
                <a:solidFill>
                  <a:srgbClr val="000000"/>
                </a:solidFill>
                <a:latin typeface="Verdana" pitchFamily="32" charset="0"/>
              </a:rPr>
              <a:t>pubblici</a:t>
            </a:r>
            <a:r>
              <a:rPr lang="en-GB" dirty="0">
                <a:solidFill>
                  <a:srgbClr val="000000"/>
                </a:solidFill>
                <a:latin typeface="Verdana" pitchFamily="32" charset="0"/>
              </a:rPr>
              <a:t> </a:t>
            </a:r>
            <a:r>
              <a:rPr lang="en-GB" dirty="0" err="1">
                <a:solidFill>
                  <a:srgbClr val="000000"/>
                </a:solidFill>
                <a:latin typeface="Verdana" pitchFamily="32" charset="0"/>
              </a:rPr>
              <a:t>influenti</a:t>
            </a:r>
            <a:r>
              <a:rPr lang="en-GB" dirty="0">
                <a:solidFill>
                  <a:srgbClr val="000000"/>
                </a:solidFill>
                <a:latin typeface="Verdana" pitchFamily="32" charset="0"/>
              </a:rPr>
              <a:t> di </a:t>
            </a:r>
            <a:r>
              <a:rPr lang="en-GB" dirty="0" err="1">
                <a:solidFill>
                  <a:srgbClr val="000000"/>
                </a:solidFill>
                <a:latin typeface="Verdana" pitchFamily="32" charset="0"/>
              </a:rPr>
              <a:t>ricavare</a:t>
            </a:r>
            <a:r>
              <a:rPr lang="en-GB" dirty="0">
                <a:solidFill>
                  <a:srgbClr val="000000"/>
                </a:solidFill>
                <a:latin typeface="Verdana" pitchFamily="32" charset="0"/>
              </a:rPr>
              <a:t> un </a:t>
            </a:r>
            <a:r>
              <a:rPr lang="en-GB" dirty="0" err="1">
                <a:solidFill>
                  <a:srgbClr val="000000"/>
                </a:solidFill>
                <a:latin typeface="Verdana" pitchFamily="32" charset="0"/>
              </a:rPr>
              <a:t>misurabile</a:t>
            </a:r>
            <a:r>
              <a:rPr lang="en-GB" dirty="0">
                <a:solidFill>
                  <a:srgbClr val="000000"/>
                </a:solidFill>
                <a:latin typeface="Verdana" pitchFamily="32" charset="0"/>
              </a:rPr>
              <a:t> </a:t>
            </a:r>
            <a:r>
              <a:rPr lang="en-GB" dirty="0" err="1">
                <a:solidFill>
                  <a:srgbClr val="000000"/>
                </a:solidFill>
                <a:latin typeface="Verdana" pitchFamily="32" charset="0"/>
              </a:rPr>
              <a:t>valore</a:t>
            </a:r>
            <a:r>
              <a:rPr lang="en-GB" dirty="0">
                <a:solidFill>
                  <a:srgbClr val="000000"/>
                </a:solidFill>
                <a:latin typeface="Verdana" pitchFamily="32" charset="0"/>
              </a:rPr>
              <a:t> </a:t>
            </a:r>
            <a:r>
              <a:rPr lang="en-GB" dirty="0" err="1">
                <a:solidFill>
                  <a:srgbClr val="000000"/>
                </a:solidFill>
                <a:latin typeface="Verdana" pitchFamily="32" charset="0"/>
              </a:rPr>
              <a:t>aggiunto</a:t>
            </a:r>
            <a:r>
              <a:rPr lang="en-GB" dirty="0">
                <a:solidFill>
                  <a:srgbClr val="000000"/>
                </a:solidFill>
                <a:latin typeface="Verdana" pitchFamily="32" charset="0"/>
              </a:rPr>
              <a:t> </a:t>
            </a:r>
            <a:r>
              <a:rPr lang="en-GB" dirty="0" err="1">
                <a:solidFill>
                  <a:srgbClr val="000000"/>
                </a:solidFill>
                <a:latin typeface="Verdana" pitchFamily="32" charset="0"/>
              </a:rPr>
              <a:t>all’avere</a:t>
            </a:r>
            <a:r>
              <a:rPr lang="en-GB" dirty="0">
                <a:solidFill>
                  <a:srgbClr val="000000"/>
                </a:solidFill>
                <a:latin typeface="Verdana" pitchFamily="32" charset="0"/>
              </a:rPr>
              <a:t> </a:t>
            </a:r>
            <a:r>
              <a:rPr lang="en-GB" dirty="0" err="1">
                <a:solidFill>
                  <a:srgbClr val="000000"/>
                </a:solidFill>
                <a:latin typeface="Verdana" pitchFamily="32" charset="0"/>
              </a:rPr>
              <a:t>aiutato</a:t>
            </a:r>
            <a:r>
              <a:rPr lang="en-GB" dirty="0">
                <a:solidFill>
                  <a:srgbClr val="000000"/>
                </a:solidFill>
                <a:latin typeface="Verdana" pitchFamily="32" charset="0"/>
              </a:rPr>
              <a:t> </a:t>
            </a:r>
            <a:r>
              <a:rPr lang="en-GB" dirty="0" err="1">
                <a:solidFill>
                  <a:srgbClr val="000000"/>
                </a:solidFill>
                <a:latin typeface="Verdana" pitchFamily="32" charset="0"/>
              </a:rPr>
              <a:t>l’organizzazione</a:t>
            </a:r>
            <a:endParaRPr lang="en-GB" dirty="0">
              <a:solidFill>
                <a:srgbClr val="000000"/>
              </a:solidFill>
              <a:latin typeface="Verdana" pitchFamily="32" charset="0"/>
            </a:endParaRPr>
          </a:p>
          <a:p>
            <a:pPr algn="just">
              <a:lnSpc>
                <a:spcPct val="15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dirty="0">
              <a:solidFill>
                <a:srgbClr val="000000"/>
              </a:solidFill>
              <a:latin typeface="Verdana" pitchFamily="32"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p:cNvSpPr txBox="1">
            <a:spLocks noChangeArrowheads="1"/>
          </p:cNvSpPr>
          <p:nvPr/>
        </p:nvSpPr>
        <p:spPr bwMode="auto">
          <a:xfrm>
            <a:off x="838200" y="762000"/>
            <a:ext cx="7010400" cy="586957"/>
          </a:xfrm>
          <a:prstGeom prst="rect">
            <a:avLst/>
          </a:prstGeom>
          <a:noFill/>
          <a:ln w="9525">
            <a:noFill/>
            <a:round/>
            <a:headEnd/>
            <a:tailEnd/>
          </a:ln>
        </p:spPr>
        <p:txBody>
          <a:bodyPr lIns="90000" tIns="46800" rIns="90000" bIns="46800">
            <a:spAutoFit/>
          </a:bodyPr>
          <a:lstStyle/>
          <a:p>
            <a:pPr algn="ctr">
              <a:lnSpc>
                <a:spcPct val="10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err="1">
                <a:solidFill>
                  <a:srgbClr val="000000"/>
                </a:solidFill>
                <a:latin typeface="Verdana" pitchFamily="32" charset="0"/>
              </a:rPr>
              <a:t>Comunicazione</a:t>
            </a:r>
            <a:endParaRPr lang="en-GB" sz="3200" dirty="0">
              <a:solidFill>
                <a:srgbClr val="000000"/>
              </a:solidFill>
              <a:latin typeface="Verdana" pitchFamily="32" charset="0"/>
            </a:endParaRPr>
          </a:p>
        </p:txBody>
      </p:sp>
      <p:sp>
        <p:nvSpPr>
          <p:cNvPr id="14339" name="AutoShape 2"/>
          <p:cNvSpPr>
            <a:spLocks noChangeArrowheads="1"/>
          </p:cNvSpPr>
          <p:nvPr/>
        </p:nvSpPr>
        <p:spPr bwMode="auto">
          <a:xfrm>
            <a:off x="1295400" y="2438400"/>
            <a:ext cx="6858000" cy="3505200"/>
          </a:xfrm>
          <a:prstGeom prst="rtTriangle">
            <a:avLst/>
          </a:prstGeom>
          <a:solidFill>
            <a:srgbClr val="FF9900"/>
          </a:solidFill>
          <a:ln w="9360">
            <a:solidFill>
              <a:srgbClr val="000000"/>
            </a:solidFill>
            <a:miter lim="800000"/>
            <a:headEnd/>
            <a:tailEnd/>
          </a:ln>
        </p:spPr>
        <p:txBody>
          <a:bodyPr wrap="none" anchor="ctr"/>
          <a:lstStyle/>
          <a:p>
            <a:endParaRPr lang="it-IT"/>
          </a:p>
        </p:txBody>
      </p:sp>
      <p:sp>
        <p:nvSpPr>
          <p:cNvPr id="14340" name="Text Box 3"/>
          <p:cNvSpPr txBox="1">
            <a:spLocks noChangeArrowheads="1"/>
          </p:cNvSpPr>
          <p:nvPr/>
        </p:nvSpPr>
        <p:spPr bwMode="auto">
          <a:xfrm>
            <a:off x="609600" y="1524000"/>
            <a:ext cx="7543800" cy="4910138"/>
          </a:xfrm>
          <a:prstGeom prst="rect">
            <a:avLst/>
          </a:prstGeom>
          <a:noFill/>
          <a:ln w="9525">
            <a:noFill/>
            <a:round/>
            <a:headEnd/>
            <a:tailEnd/>
          </a:ln>
        </p:spPr>
        <p:txBody>
          <a:bodyPr lIns="90000" tIns="46800" rIns="90000" bIns="46800">
            <a:spAutoFit/>
          </a:bodyPr>
          <a:lstStyle/>
          <a:p>
            <a:pPr>
              <a:lnSpc>
                <a:spcPct val="10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latin typeface="Verdana" pitchFamily="32" charset="0"/>
              </a:rPr>
              <a:t>					 A tutti </a:t>
            </a:r>
            <a:r>
              <a:rPr lang="en-GB" dirty="0" err="1">
                <a:solidFill>
                  <a:srgbClr val="000000"/>
                </a:solidFill>
                <a:latin typeface="Verdana" pitchFamily="32" charset="0"/>
              </a:rPr>
              <a:t>i</a:t>
            </a:r>
            <a:r>
              <a:rPr lang="en-GB" dirty="0">
                <a:solidFill>
                  <a:srgbClr val="000000"/>
                </a:solidFill>
                <a:latin typeface="Verdana" pitchFamily="32" charset="0"/>
              </a:rPr>
              <a:t> </a:t>
            </a:r>
            <a:r>
              <a:rPr lang="en-GB" dirty="0" err="1">
                <a:solidFill>
                  <a:srgbClr val="000000"/>
                </a:solidFill>
                <a:latin typeface="Verdana" pitchFamily="32" charset="0"/>
              </a:rPr>
              <a:t>livelli</a:t>
            </a:r>
            <a:endParaRPr lang="en-GB" dirty="0">
              <a:solidFill>
                <a:srgbClr val="000000"/>
              </a:solidFill>
              <a:latin typeface="Verdana" pitchFamily="32" charset="0"/>
            </a:endParaRPr>
          </a:p>
          <a:p>
            <a:pPr>
              <a:lnSpc>
                <a:spcPct val="10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err="1">
                <a:solidFill>
                  <a:srgbClr val="000000"/>
                </a:solidFill>
                <a:latin typeface="Verdana" pitchFamily="32" charset="0"/>
              </a:rPr>
              <a:t>Interpersonale</a:t>
            </a:r>
            <a:endParaRPr lang="en-GB" dirty="0">
              <a:solidFill>
                <a:srgbClr val="000000"/>
              </a:solidFill>
              <a:latin typeface="Verdana" pitchFamily="32" charset="0"/>
            </a:endParaRPr>
          </a:p>
          <a:p>
            <a:pPr>
              <a:lnSpc>
                <a:spcPct val="10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dirty="0">
              <a:solidFill>
                <a:srgbClr val="000000"/>
              </a:solidFill>
              <a:latin typeface="Verdana" pitchFamily="32" charset="0"/>
            </a:endParaRPr>
          </a:p>
          <a:p>
            <a:pPr>
              <a:lnSpc>
                <a:spcPct val="10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dirty="0">
              <a:solidFill>
                <a:srgbClr val="000000"/>
              </a:solidFill>
              <a:latin typeface="Verdana" pitchFamily="32" charset="0"/>
            </a:endParaRPr>
          </a:p>
          <a:p>
            <a:pPr>
              <a:lnSpc>
                <a:spcPct val="10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dirty="0">
              <a:solidFill>
                <a:srgbClr val="000000"/>
              </a:solidFill>
              <a:latin typeface="Verdana" pitchFamily="32" charset="0"/>
            </a:endParaRPr>
          </a:p>
          <a:p>
            <a:pPr>
              <a:lnSpc>
                <a:spcPct val="10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latin typeface="Verdana" pitchFamily="32" charset="0"/>
              </a:rPr>
              <a:t>		      </a:t>
            </a:r>
            <a:r>
              <a:rPr lang="en-GB" dirty="0" err="1">
                <a:solidFill>
                  <a:srgbClr val="000000"/>
                </a:solidFill>
                <a:latin typeface="Verdana" pitchFamily="32" charset="0"/>
              </a:rPr>
              <a:t>Mediata</a:t>
            </a:r>
            <a:endParaRPr lang="en-GB" dirty="0">
              <a:solidFill>
                <a:srgbClr val="000000"/>
              </a:solidFill>
              <a:latin typeface="Verdana" pitchFamily="32" charset="0"/>
            </a:endParaRPr>
          </a:p>
          <a:p>
            <a:pPr>
              <a:lnSpc>
                <a:spcPct val="10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dirty="0">
              <a:solidFill>
                <a:srgbClr val="000000"/>
              </a:solidFill>
              <a:latin typeface="Verdana" pitchFamily="32" charset="0"/>
            </a:endParaRPr>
          </a:p>
          <a:p>
            <a:pPr>
              <a:lnSpc>
                <a:spcPct val="10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dirty="0">
              <a:solidFill>
                <a:srgbClr val="000000"/>
              </a:solidFill>
              <a:latin typeface="Verdana" pitchFamily="32" charset="0"/>
            </a:endParaRPr>
          </a:p>
          <a:p>
            <a:pPr>
              <a:lnSpc>
                <a:spcPct val="10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latin typeface="Verdana" pitchFamily="32" charset="0"/>
              </a:rPr>
              <a:t>						    Di </a:t>
            </a:r>
            <a:r>
              <a:rPr lang="en-GB" dirty="0" err="1">
                <a:solidFill>
                  <a:srgbClr val="000000"/>
                </a:solidFill>
                <a:latin typeface="Verdana" pitchFamily="32" charset="0"/>
              </a:rPr>
              <a:t>massa</a:t>
            </a:r>
            <a:endParaRPr lang="en-GB" dirty="0">
              <a:solidFill>
                <a:srgbClr val="000000"/>
              </a:solidFill>
              <a:latin typeface="Verdana" pitchFamily="32"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EF56B1-C7A0-BF99-CCA1-6273BA6FDEFB}"/>
              </a:ext>
            </a:extLst>
          </p:cNvPr>
          <p:cNvSpPr>
            <a:spLocks noGrp="1"/>
          </p:cNvSpPr>
          <p:nvPr>
            <p:ph type="title"/>
          </p:nvPr>
        </p:nvSpPr>
        <p:spPr/>
        <p:txBody>
          <a:bodyPr/>
          <a:lstStyle/>
          <a:p>
            <a:r>
              <a:rPr lang="en-GB" sz="3200" dirty="0" err="1">
                <a:solidFill>
                  <a:srgbClr val="000000"/>
                </a:solidFill>
                <a:latin typeface="Verdana" pitchFamily="32" charset="0"/>
              </a:rPr>
              <a:t>Ruolo</a:t>
            </a:r>
            <a:r>
              <a:rPr lang="en-GB" sz="3200" dirty="0">
                <a:solidFill>
                  <a:srgbClr val="000000"/>
                </a:solidFill>
                <a:latin typeface="Verdana" pitchFamily="32" charset="0"/>
              </a:rPr>
              <a:t> </a:t>
            </a:r>
            <a:r>
              <a:rPr lang="en-GB" sz="3200" dirty="0" err="1">
                <a:solidFill>
                  <a:srgbClr val="000000"/>
                </a:solidFill>
                <a:latin typeface="Verdana" pitchFamily="32" charset="0"/>
              </a:rPr>
              <a:t>tecnico</a:t>
            </a:r>
            <a:r>
              <a:rPr lang="en-GB" sz="3200" dirty="0">
                <a:solidFill>
                  <a:srgbClr val="000000"/>
                </a:solidFill>
                <a:latin typeface="Verdana" pitchFamily="32" charset="0"/>
              </a:rPr>
              <a:t> </a:t>
            </a:r>
            <a:r>
              <a:rPr lang="en-GB" sz="3200" dirty="0" err="1">
                <a:solidFill>
                  <a:srgbClr val="000000"/>
                </a:solidFill>
                <a:latin typeface="Verdana" pitchFamily="32" charset="0"/>
              </a:rPr>
              <a:t>operativo</a:t>
            </a:r>
            <a:endParaRPr lang="en-GB" sz="3200" dirty="0"/>
          </a:p>
        </p:txBody>
      </p:sp>
      <p:sp>
        <p:nvSpPr>
          <p:cNvPr id="3" name="Segnaposto contenuto 2">
            <a:extLst>
              <a:ext uri="{FF2B5EF4-FFF2-40B4-BE49-F238E27FC236}">
                <a16:creationId xmlns:a16="http://schemas.microsoft.com/office/drawing/2014/main" id="{F8202581-D87C-D29D-E3DF-88F5EA4E57EE}"/>
              </a:ext>
            </a:extLst>
          </p:cNvPr>
          <p:cNvSpPr>
            <a:spLocks noGrp="1"/>
          </p:cNvSpPr>
          <p:nvPr>
            <p:ph idx="1"/>
          </p:nvPr>
        </p:nvSpPr>
        <p:spPr/>
        <p:txBody>
          <a:bodyPr/>
          <a:lstStyle/>
          <a:p>
            <a:pPr marL="0" indent="0" algn="just">
              <a:lnSpc>
                <a:spcPct val="150000"/>
              </a:lnSpc>
              <a:buNone/>
            </a:pPr>
            <a:r>
              <a:rPr lang="en-GB" dirty="0">
                <a:solidFill>
                  <a:srgbClr val="000000"/>
                </a:solidFill>
                <a:latin typeface="Verdana" pitchFamily="32" charset="0"/>
              </a:rPr>
              <a:t>Che </a:t>
            </a:r>
            <a:r>
              <a:rPr lang="en-GB" dirty="0" err="1">
                <a:solidFill>
                  <a:srgbClr val="000000"/>
                </a:solidFill>
                <a:latin typeface="Verdana" pitchFamily="32" charset="0"/>
              </a:rPr>
              <a:t>consiste</a:t>
            </a:r>
            <a:r>
              <a:rPr lang="en-GB" dirty="0">
                <a:solidFill>
                  <a:srgbClr val="000000"/>
                </a:solidFill>
                <a:latin typeface="Verdana" pitchFamily="32" charset="0"/>
              </a:rPr>
              <a:t> </a:t>
            </a:r>
            <a:r>
              <a:rPr lang="en-GB" dirty="0" err="1">
                <a:solidFill>
                  <a:srgbClr val="000000"/>
                </a:solidFill>
                <a:latin typeface="Verdana" pitchFamily="32" charset="0"/>
              </a:rPr>
              <a:t>nell’attuazione</a:t>
            </a:r>
            <a:r>
              <a:rPr lang="en-GB" dirty="0">
                <a:solidFill>
                  <a:srgbClr val="000000"/>
                </a:solidFill>
                <a:latin typeface="Verdana" pitchFamily="32" charset="0"/>
              </a:rPr>
              <a:t> di </a:t>
            </a:r>
            <a:r>
              <a:rPr lang="en-GB" dirty="0" err="1">
                <a:solidFill>
                  <a:srgbClr val="000000"/>
                </a:solidFill>
                <a:latin typeface="Verdana" pitchFamily="32" charset="0"/>
              </a:rPr>
              <a:t>programmi</a:t>
            </a:r>
            <a:r>
              <a:rPr lang="en-GB" dirty="0">
                <a:solidFill>
                  <a:srgbClr val="000000"/>
                </a:solidFill>
                <a:latin typeface="Verdana" pitchFamily="32" charset="0"/>
              </a:rPr>
              <a:t> di RP, </a:t>
            </a:r>
            <a:r>
              <a:rPr lang="en-GB" dirty="0" err="1">
                <a:solidFill>
                  <a:srgbClr val="000000"/>
                </a:solidFill>
                <a:latin typeface="Verdana" pitchFamily="32" charset="0"/>
              </a:rPr>
              <a:t>normalmente</a:t>
            </a:r>
            <a:r>
              <a:rPr lang="en-GB" dirty="0">
                <a:solidFill>
                  <a:srgbClr val="000000"/>
                </a:solidFill>
                <a:latin typeface="Verdana" pitchFamily="32" charset="0"/>
              </a:rPr>
              <a:t> </a:t>
            </a:r>
            <a:r>
              <a:rPr lang="en-GB" dirty="0" err="1">
                <a:solidFill>
                  <a:srgbClr val="000000"/>
                </a:solidFill>
                <a:latin typeface="Verdana" pitchFamily="32" charset="0"/>
              </a:rPr>
              <a:t>già</a:t>
            </a:r>
            <a:r>
              <a:rPr lang="en-GB" dirty="0">
                <a:solidFill>
                  <a:srgbClr val="000000"/>
                </a:solidFill>
                <a:latin typeface="Verdana" pitchFamily="32" charset="0"/>
              </a:rPr>
              <a:t> </a:t>
            </a:r>
            <a:r>
              <a:rPr lang="en-GB" dirty="0" err="1">
                <a:solidFill>
                  <a:srgbClr val="000000"/>
                </a:solidFill>
                <a:latin typeface="Verdana" pitchFamily="32" charset="0"/>
              </a:rPr>
              <a:t>progettati</a:t>
            </a:r>
            <a:r>
              <a:rPr lang="en-GB" dirty="0">
                <a:solidFill>
                  <a:srgbClr val="000000"/>
                </a:solidFill>
                <a:latin typeface="Verdana" pitchFamily="32" charset="0"/>
              </a:rPr>
              <a:t> e </a:t>
            </a:r>
            <a:r>
              <a:rPr lang="en-GB" dirty="0" err="1">
                <a:solidFill>
                  <a:srgbClr val="000000"/>
                </a:solidFill>
                <a:latin typeface="Verdana" pitchFamily="32" charset="0"/>
              </a:rPr>
              <a:t>definiti</a:t>
            </a:r>
            <a:endParaRPr lang="en-GB" dirty="0">
              <a:solidFill>
                <a:srgbClr val="000000"/>
              </a:solidFill>
              <a:latin typeface="Verdana" pitchFamily="32" charset="0"/>
            </a:endParaRPr>
          </a:p>
          <a:p>
            <a:endParaRPr lang="en-GB" dirty="0"/>
          </a:p>
        </p:txBody>
      </p:sp>
    </p:spTree>
    <p:extLst>
      <p:ext uri="{BB962C8B-B14F-4D97-AF65-F5344CB8AC3E}">
        <p14:creationId xmlns:p14="http://schemas.microsoft.com/office/powerpoint/2010/main" val="2148748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26B5CE-05FF-8B17-A6E6-4304825CA7AC}"/>
              </a:ext>
            </a:extLst>
          </p:cNvPr>
          <p:cNvSpPr>
            <a:spLocks noGrp="1"/>
          </p:cNvSpPr>
          <p:nvPr>
            <p:ph type="title"/>
          </p:nvPr>
        </p:nvSpPr>
        <p:spPr/>
        <p:txBody>
          <a:bodyPr/>
          <a:lstStyle/>
          <a:p>
            <a:r>
              <a:rPr lang="en-GB" sz="3200" dirty="0" err="1">
                <a:solidFill>
                  <a:srgbClr val="000000"/>
                </a:solidFill>
                <a:latin typeface="Verdana" pitchFamily="32" charset="0"/>
              </a:rPr>
              <a:t>Comprensione</a:t>
            </a:r>
            <a:r>
              <a:rPr lang="en-GB" sz="3200" dirty="0">
                <a:solidFill>
                  <a:srgbClr val="000000"/>
                </a:solidFill>
                <a:latin typeface="Verdana" pitchFamily="32" charset="0"/>
              </a:rPr>
              <a:t> </a:t>
            </a:r>
            <a:r>
              <a:rPr lang="en-GB" sz="3200" dirty="0" err="1">
                <a:solidFill>
                  <a:srgbClr val="000000"/>
                </a:solidFill>
                <a:latin typeface="Verdana" pitchFamily="32" charset="0"/>
              </a:rPr>
              <a:t>reciproca</a:t>
            </a:r>
            <a:endParaRPr lang="en-GB" sz="3200" dirty="0"/>
          </a:p>
        </p:txBody>
      </p:sp>
      <p:sp>
        <p:nvSpPr>
          <p:cNvPr id="3" name="Segnaposto contenuto 2">
            <a:extLst>
              <a:ext uri="{FF2B5EF4-FFF2-40B4-BE49-F238E27FC236}">
                <a16:creationId xmlns:a16="http://schemas.microsoft.com/office/drawing/2014/main" id="{2C6DDE0E-135C-50ED-4D81-76EEB53EAF84}"/>
              </a:ext>
            </a:extLst>
          </p:cNvPr>
          <p:cNvSpPr>
            <a:spLocks noGrp="1"/>
          </p:cNvSpPr>
          <p:nvPr>
            <p:ph idx="1"/>
          </p:nvPr>
        </p:nvSpPr>
        <p:spPr/>
        <p:txBody>
          <a:bodyPr/>
          <a:lstStyle/>
          <a:p>
            <a:pPr marL="0" indent="0">
              <a:lnSpc>
                <a:spcPct val="150000"/>
              </a:lnSpc>
              <a:spcBef>
                <a:spcPts val="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solidFill>
                  <a:srgbClr val="000000"/>
                </a:solidFill>
                <a:latin typeface="Verdana" pitchFamily="32" charset="0"/>
              </a:rPr>
              <a:t>- </a:t>
            </a:r>
            <a:r>
              <a:rPr lang="en-GB" sz="2400" dirty="0" err="1">
                <a:solidFill>
                  <a:srgbClr val="000000"/>
                </a:solidFill>
                <a:latin typeface="Verdana" pitchFamily="32" charset="0"/>
              </a:rPr>
              <a:t>Comprendere</a:t>
            </a:r>
            <a:r>
              <a:rPr lang="en-GB" sz="2400" dirty="0">
                <a:solidFill>
                  <a:srgbClr val="000000"/>
                </a:solidFill>
                <a:latin typeface="Verdana" pitchFamily="32" charset="0"/>
              </a:rPr>
              <a:t> </a:t>
            </a:r>
            <a:r>
              <a:rPr lang="en-GB" sz="2400" dirty="0" err="1">
                <a:solidFill>
                  <a:srgbClr val="000000"/>
                </a:solidFill>
                <a:latin typeface="Verdana" pitchFamily="32" charset="0"/>
              </a:rPr>
              <a:t>l’altro</a:t>
            </a:r>
            <a:r>
              <a:rPr lang="en-GB" sz="2400" dirty="0">
                <a:solidFill>
                  <a:srgbClr val="000000"/>
                </a:solidFill>
                <a:latin typeface="Verdana" pitchFamily="32" charset="0"/>
              </a:rPr>
              <a:t> e </a:t>
            </a:r>
            <a:r>
              <a:rPr lang="en-GB" sz="2400" dirty="0" err="1">
                <a:solidFill>
                  <a:srgbClr val="000000"/>
                </a:solidFill>
                <a:latin typeface="Verdana" pitchFamily="32" charset="0"/>
              </a:rPr>
              <a:t>farsi</a:t>
            </a:r>
            <a:r>
              <a:rPr lang="en-GB" sz="2400" dirty="0">
                <a:solidFill>
                  <a:srgbClr val="000000"/>
                </a:solidFill>
                <a:latin typeface="Verdana" pitchFamily="32" charset="0"/>
              </a:rPr>
              <a:t> </a:t>
            </a:r>
            <a:r>
              <a:rPr lang="en-GB" sz="2400" dirty="0" err="1">
                <a:solidFill>
                  <a:srgbClr val="000000"/>
                </a:solidFill>
                <a:latin typeface="Verdana" pitchFamily="32" charset="0"/>
              </a:rPr>
              <a:t>comprendere</a:t>
            </a:r>
            <a:endParaRPr lang="en-GB" sz="2400" dirty="0">
              <a:solidFill>
                <a:srgbClr val="000000"/>
              </a:solidFill>
              <a:latin typeface="Verdana" pitchFamily="32" charset="0"/>
            </a:endParaRPr>
          </a:p>
          <a:p>
            <a:pPr marL="0" indent="0">
              <a:lnSpc>
                <a:spcPct val="150000"/>
              </a:lnSpc>
              <a:spcBef>
                <a:spcPts val="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400" dirty="0">
              <a:solidFill>
                <a:srgbClr val="000000"/>
              </a:solidFill>
              <a:latin typeface="Verdana" pitchFamily="32" charset="0"/>
            </a:endParaRPr>
          </a:p>
          <a:p>
            <a:pPr marL="0" indent="0">
              <a:lnSpc>
                <a:spcPct val="150000"/>
              </a:lnSpc>
              <a:spcBef>
                <a:spcPts val="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solidFill>
                  <a:srgbClr val="000000"/>
                </a:solidFill>
                <a:latin typeface="Verdana" pitchFamily="32" charset="0"/>
              </a:rPr>
              <a:t>- </a:t>
            </a:r>
            <a:r>
              <a:rPr lang="en-GB" sz="2400" dirty="0" err="1">
                <a:solidFill>
                  <a:srgbClr val="000000"/>
                </a:solidFill>
                <a:latin typeface="Verdana" pitchFamily="32" charset="0"/>
              </a:rPr>
              <a:t>Dimensione</a:t>
            </a:r>
            <a:r>
              <a:rPr lang="en-GB" sz="2400" dirty="0">
                <a:solidFill>
                  <a:srgbClr val="000000"/>
                </a:solidFill>
                <a:latin typeface="Verdana" pitchFamily="32" charset="0"/>
              </a:rPr>
              <a:t> </a:t>
            </a:r>
            <a:r>
              <a:rPr lang="en-GB" sz="2400" dirty="0" err="1">
                <a:solidFill>
                  <a:srgbClr val="000000"/>
                </a:solidFill>
                <a:latin typeface="Verdana" pitchFamily="32" charset="0"/>
              </a:rPr>
              <a:t>sociologica</a:t>
            </a:r>
            <a:r>
              <a:rPr lang="en-GB" sz="2400" dirty="0">
                <a:solidFill>
                  <a:srgbClr val="000000"/>
                </a:solidFill>
                <a:latin typeface="Verdana" pitchFamily="32" charset="0"/>
              </a:rPr>
              <a:t> – province di </a:t>
            </a:r>
            <a:r>
              <a:rPr lang="en-GB" sz="2400" dirty="0" err="1">
                <a:solidFill>
                  <a:srgbClr val="000000"/>
                </a:solidFill>
                <a:latin typeface="Verdana" pitchFamily="32" charset="0"/>
              </a:rPr>
              <a:t>significato</a:t>
            </a:r>
            <a:r>
              <a:rPr lang="en-GB" sz="2400" dirty="0">
                <a:solidFill>
                  <a:srgbClr val="000000"/>
                </a:solidFill>
                <a:latin typeface="Verdana" pitchFamily="32" charset="0"/>
              </a:rPr>
              <a:t> e senso </a:t>
            </a:r>
            <a:r>
              <a:rPr lang="en-GB" sz="2400" dirty="0" err="1">
                <a:solidFill>
                  <a:srgbClr val="000000"/>
                </a:solidFill>
                <a:latin typeface="Verdana" pitchFamily="32" charset="0"/>
              </a:rPr>
              <a:t>comune</a:t>
            </a:r>
            <a:endParaRPr lang="en-GB" sz="2400" dirty="0">
              <a:solidFill>
                <a:srgbClr val="000000"/>
              </a:solidFill>
              <a:latin typeface="Verdana" pitchFamily="32" charset="0"/>
            </a:endParaRPr>
          </a:p>
          <a:p>
            <a:pPr marL="0" indent="0">
              <a:lnSpc>
                <a:spcPct val="150000"/>
              </a:lnSpc>
              <a:spcBef>
                <a:spcPts val="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400" dirty="0">
              <a:solidFill>
                <a:srgbClr val="000000"/>
              </a:solidFill>
              <a:latin typeface="Verdana" pitchFamily="32" charset="0"/>
            </a:endParaRPr>
          </a:p>
          <a:p>
            <a:pPr marL="0" indent="0">
              <a:lnSpc>
                <a:spcPct val="150000"/>
              </a:lnSpc>
              <a:spcBef>
                <a:spcPts val="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solidFill>
                  <a:srgbClr val="000000"/>
                </a:solidFill>
                <a:latin typeface="Verdana" pitchFamily="32" charset="0"/>
              </a:rPr>
              <a:t>- </a:t>
            </a:r>
            <a:r>
              <a:rPr lang="en-GB" sz="2400" dirty="0" err="1">
                <a:solidFill>
                  <a:srgbClr val="000000"/>
                </a:solidFill>
                <a:latin typeface="Verdana" pitchFamily="32" charset="0"/>
              </a:rPr>
              <a:t>Dimensione</a:t>
            </a:r>
            <a:r>
              <a:rPr lang="en-GB" sz="2400" dirty="0">
                <a:solidFill>
                  <a:srgbClr val="000000"/>
                </a:solidFill>
                <a:latin typeface="Verdana" pitchFamily="32" charset="0"/>
              </a:rPr>
              <a:t> </a:t>
            </a:r>
            <a:r>
              <a:rPr lang="en-GB" sz="2400" dirty="0" err="1">
                <a:solidFill>
                  <a:srgbClr val="000000"/>
                </a:solidFill>
                <a:latin typeface="Verdana" pitchFamily="32" charset="0"/>
              </a:rPr>
              <a:t>antropologica</a:t>
            </a:r>
            <a:r>
              <a:rPr lang="en-GB" sz="2400" dirty="0">
                <a:solidFill>
                  <a:srgbClr val="000000"/>
                </a:solidFill>
                <a:latin typeface="Verdana" pitchFamily="32" charset="0"/>
              </a:rPr>
              <a:t> – </a:t>
            </a:r>
            <a:r>
              <a:rPr lang="en-GB" sz="2400" dirty="0" err="1">
                <a:solidFill>
                  <a:srgbClr val="000000"/>
                </a:solidFill>
                <a:latin typeface="Verdana" pitchFamily="32" charset="0"/>
              </a:rPr>
              <a:t>multiculturalismo</a:t>
            </a:r>
            <a:endParaRPr lang="en-GB" sz="2400" dirty="0">
              <a:solidFill>
                <a:srgbClr val="000000"/>
              </a:solidFill>
              <a:latin typeface="Verdana" pitchFamily="32" charset="0"/>
            </a:endParaRPr>
          </a:p>
          <a:p>
            <a:pPr marL="0" indent="0">
              <a:lnSpc>
                <a:spcPct val="150000"/>
              </a:lnSpc>
              <a:spcBef>
                <a:spcPts val="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400" dirty="0">
              <a:solidFill>
                <a:srgbClr val="000000"/>
              </a:solidFill>
              <a:latin typeface="Verdana" pitchFamily="32" charset="0"/>
            </a:endParaRPr>
          </a:p>
          <a:p>
            <a:pPr marL="0" indent="0">
              <a:lnSpc>
                <a:spcPct val="150000"/>
              </a:lnSpc>
              <a:spcBef>
                <a:spcPts val="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solidFill>
                  <a:srgbClr val="000000"/>
                </a:solidFill>
                <a:latin typeface="Verdana" pitchFamily="32" charset="0"/>
              </a:rPr>
              <a:t>- </a:t>
            </a:r>
            <a:r>
              <a:rPr lang="en-GB" sz="2400" dirty="0" err="1">
                <a:solidFill>
                  <a:srgbClr val="000000"/>
                </a:solidFill>
                <a:latin typeface="Verdana" pitchFamily="32" charset="0"/>
              </a:rPr>
              <a:t>Dimensione</a:t>
            </a:r>
            <a:r>
              <a:rPr lang="en-GB" sz="2400" dirty="0">
                <a:solidFill>
                  <a:srgbClr val="000000"/>
                </a:solidFill>
                <a:latin typeface="Verdana" pitchFamily="32" charset="0"/>
              </a:rPr>
              <a:t> </a:t>
            </a:r>
            <a:r>
              <a:rPr lang="en-GB" sz="2400" dirty="0" err="1">
                <a:solidFill>
                  <a:srgbClr val="000000"/>
                </a:solidFill>
                <a:latin typeface="Verdana" pitchFamily="32" charset="0"/>
              </a:rPr>
              <a:t>psicologica</a:t>
            </a:r>
            <a:endParaRPr lang="en-GB" sz="2400" dirty="0">
              <a:solidFill>
                <a:srgbClr val="000000"/>
              </a:solidFill>
              <a:latin typeface="Verdana" pitchFamily="32" charset="0"/>
            </a:endParaRPr>
          </a:p>
          <a:p>
            <a:endParaRPr lang="en-GB" dirty="0"/>
          </a:p>
        </p:txBody>
      </p:sp>
    </p:spTree>
    <p:extLst>
      <p:ext uri="{BB962C8B-B14F-4D97-AF65-F5344CB8AC3E}">
        <p14:creationId xmlns:p14="http://schemas.microsoft.com/office/powerpoint/2010/main" val="3235709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
          <p:cNvSpPr txBox="1">
            <a:spLocks noChangeArrowheads="1"/>
          </p:cNvSpPr>
          <p:nvPr/>
        </p:nvSpPr>
        <p:spPr bwMode="auto">
          <a:xfrm>
            <a:off x="685800" y="609600"/>
            <a:ext cx="7467600" cy="586957"/>
          </a:xfrm>
          <a:prstGeom prst="rect">
            <a:avLst/>
          </a:prstGeom>
          <a:noFill/>
          <a:ln w="9525">
            <a:noFill/>
            <a:round/>
            <a:headEnd/>
            <a:tailEnd/>
          </a:ln>
        </p:spPr>
        <p:txBody>
          <a:bodyPr lIns="90000" tIns="46800" rIns="90000" bIns="46800">
            <a:spAutoFit/>
          </a:bodyPr>
          <a:lstStyle/>
          <a:p>
            <a:pPr algn="ctr">
              <a:lnSpc>
                <a:spcPct val="10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err="1">
                <a:solidFill>
                  <a:srgbClr val="000000"/>
                </a:solidFill>
                <a:latin typeface="Verdana" pitchFamily="32" charset="0"/>
              </a:rPr>
              <a:t>Raggiungimento</a:t>
            </a:r>
            <a:r>
              <a:rPr lang="en-GB" sz="3200" dirty="0">
                <a:solidFill>
                  <a:srgbClr val="000000"/>
                </a:solidFill>
                <a:latin typeface="Verdana" pitchFamily="32" charset="0"/>
              </a:rPr>
              <a:t> </a:t>
            </a:r>
            <a:r>
              <a:rPr lang="en-GB" sz="3200" dirty="0" err="1">
                <a:solidFill>
                  <a:srgbClr val="000000"/>
                </a:solidFill>
                <a:latin typeface="Verdana" pitchFamily="32" charset="0"/>
              </a:rPr>
              <a:t>degli</a:t>
            </a:r>
            <a:r>
              <a:rPr lang="en-GB" sz="3200" dirty="0">
                <a:solidFill>
                  <a:srgbClr val="000000"/>
                </a:solidFill>
                <a:latin typeface="Verdana" pitchFamily="32" charset="0"/>
              </a:rPr>
              <a:t> </a:t>
            </a:r>
            <a:r>
              <a:rPr lang="en-GB" sz="3200" dirty="0" err="1">
                <a:solidFill>
                  <a:srgbClr val="000000"/>
                </a:solidFill>
                <a:latin typeface="Verdana" pitchFamily="32" charset="0"/>
              </a:rPr>
              <a:t>obiettivi</a:t>
            </a:r>
            <a:endParaRPr lang="en-GB" sz="3200" dirty="0">
              <a:solidFill>
                <a:srgbClr val="000000"/>
              </a:solidFill>
              <a:latin typeface="Verdana" pitchFamily="32" charset="0"/>
            </a:endParaRPr>
          </a:p>
        </p:txBody>
      </p:sp>
      <p:sp>
        <p:nvSpPr>
          <p:cNvPr id="17411" name="Text Box 2"/>
          <p:cNvSpPr txBox="1">
            <a:spLocks noChangeArrowheads="1"/>
          </p:cNvSpPr>
          <p:nvPr/>
        </p:nvSpPr>
        <p:spPr bwMode="auto">
          <a:xfrm>
            <a:off x="990600" y="1524000"/>
            <a:ext cx="6553200" cy="4731681"/>
          </a:xfrm>
          <a:prstGeom prst="rect">
            <a:avLst/>
          </a:prstGeom>
          <a:noFill/>
          <a:ln w="9525">
            <a:noFill/>
            <a:round/>
            <a:headEnd/>
            <a:tailEnd/>
          </a:ln>
        </p:spPr>
        <p:txBody>
          <a:bodyPr lIns="90000" tIns="46800" rIns="90000" bIns="46800">
            <a:spAutoFit/>
          </a:bodyPr>
          <a:lstStyle/>
          <a:p>
            <a:pPr marL="342900" indent="-342900">
              <a:lnSpc>
                <a:spcPct val="150000"/>
              </a:lnSpc>
              <a:spcBef>
                <a:spcPts val="0"/>
              </a:spcBef>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600" dirty="0" err="1">
                <a:solidFill>
                  <a:srgbClr val="000000"/>
                </a:solidFill>
                <a:latin typeface="Verdana" pitchFamily="32" charset="0"/>
              </a:rPr>
              <a:t>Obiettivi</a:t>
            </a:r>
            <a:r>
              <a:rPr lang="en-GB" sz="2600" dirty="0">
                <a:solidFill>
                  <a:srgbClr val="000000"/>
                </a:solidFill>
                <a:latin typeface="Verdana" pitchFamily="32" charset="0"/>
              </a:rPr>
              <a:t> </a:t>
            </a:r>
            <a:r>
              <a:rPr lang="en-GB" sz="2600" dirty="0" err="1">
                <a:solidFill>
                  <a:srgbClr val="000000"/>
                </a:solidFill>
                <a:latin typeface="Verdana" pitchFamily="32" charset="0"/>
              </a:rPr>
              <a:t>chiari</a:t>
            </a:r>
            <a:r>
              <a:rPr lang="en-GB" sz="2600" dirty="0">
                <a:solidFill>
                  <a:srgbClr val="000000"/>
                </a:solidFill>
                <a:latin typeface="Verdana" pitchFamily="32" charset="0"/>
              </a:rPr>
              <a:t> e “</a:t>
            </a:r>
            <a:r>
              <a:rPr lang="en-GB" sz="2600" dirty="0" err="1">
                <a:solidFill>
                  <a:srgbClr val="000000"/>
                </a:solidFill>
                <a:latin typeface="Verdana" pitchFamily="32" charset="0"/>
              </a:rPr>
              <a:t>misurabili</a:t>
            </a:r>
            <a:r>
              <a:rPr lang="en-GB" sz="2600" dirty="0">
                <a:solidFill>
                  <a:srgbClr val="000000"/>
                </a:solidFill>
                <a:latin typeface="Verdana" pitchFamily="32" charset="0"/>
              </a:rPr>
              <a:t>”</a:t>
            </a:r>
          </a:p>
          <a:p>
            <a:pPr marL="342900" indent="-342900">
              <a:lnSpc>
                <a:spcPct val="150000"/>
              </a:lnSpc>
              <a:spcBef>
                <a:spcPts val="0"/>
              </a:spcBef>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600" dirty="0" err="1">
                <a:solidFill>
                  <a:srgbClr val="000000"/>
                </a:solidFill>
                <a:latin typeface="Verdana" pitchFamily="32" charset="0"/>
              </a:rPr>
              <a:t>Valutazione</a:t>
            </a:r>
            <a:r>
              <a:rPr lang="en-GB" sz="2600" dirty="0">
                <a:solidFill>
                  <a:srgbClr val="000000"/>
                </a:solidFill>
                <a:latin typeface="Verdana" pitchFamily="32" charset="0"/>
              </a:rPr>
              <a:t> </a:t>
            </a:r>
            <a:r>
              <a:rPr lang="en-GB" sz="2600" dirty="0" err="1">
                <a:solidFill>
                  <a:srgbClr val="000000"/>
                </a:solidFill>
                <a:latin typeface="Verdana" pitchFamily="32" charset="0"/>
              </a:rPr>
              <a:t>dell’efficacia</a:t>
            </a:r>
            <a:r>
              <a:rPr lang="en-GB" sz="2600" dirty="0">
                <a:solidFill>
                  <a:srgbClr val="000000"/>
                </a:solidFill>
                <a:latin typeface="Verdana" pitchFamily="32" charset="0"/>
              </a:rPr>
              <a:t> (</a:t>
            </a:r>
            <a:r>
              <a:rPr lang="en-GB" sz="2600" dirty="0" err="1">
                <a:solidFill>
                  <a:srgbClr val="000000"/>
                </a:solidFill>
                <a:latin typeface="Verdana" pitchFamily="32" charset="0"/>
              </a:rPr>
              <a:t>degli</a:t>
            </a:r>
            <a:r>
              <a:rPr lang="en-GB" sz="2600" dirty="0">
                <a:solidFill>
                  <a:srgbClr val="000000"/>
                </a:solidFill>
                <a:latin typeface="Verdana" pitchFamily="32" charset="0"/>
              </a:rPr>
              <a:t> </a:t>
            </a:r>
            <a:r>
              <a:rPr lang="en-GB" sz="2600" dirty="0" err="1">
                <a:solidFill>
                  <a:srgbClr val="000000"/>
                </a:solidFill>
                <a:latin typeface="Verdana" pitchFamily="32" charset="0"/>
              </a:rPr>
              <a:t>obiettivi</a:t>
            </a:r>
            <a:r>
              <a:rPr lang="en-GB" sz="2600" dirty="0">
                <a:solidFill>
                  <a:srgbClr val="000000"/>
                </a:solidFill>
                <a:latin typeface="Verdana" pitchFamily="32" charset="0"/>
              </a:rPr>
              <a:t> </a:t>
            </a:r>
            <a:r>
              <a:rPr lang="en-GB" sz="2600" dirty="0" err="1">
                <a:solidFill>
                  <a:srgbClr val="000000"/>
                </a:solidFill>
                <a:latin typeface="Verdana" pitchFamily="32" charset="0"/>
              </a:rPr>
              <a:t>della</a:t>
            </a:r>
            <a:r>
              <a:rPr lang="en-GB" sz="2600" dirty="0">
                <a:solidFill>
                  <a:srgbClr val="000000"/>
                </a:solidFill>
                <a:latin typeface="Verdana" pitchFamily="32" charset="0"/>
              </a:rPr>
              <a:t> </a:t>
            </a:r>
            <a:r>
              <a:rPr lang="en-GB" sz="2600" dirty="0" err="1">
                <a:solidFill>
                  <a:srgbClr val="000000"/>
                </a:solidFill>
                <a:latin typeface="Verdana" pitchFamily="32" charset="0"/>
              </a:rPr>
              <a:t>comunicazione</a:t>
            </a:r>
            <a:r>
              <a:rPr lang="en-GB" sz="2600" dirty="0">
                <a:solidFill>
                  <a:srgbClr val="000000"/>
                </a:solidFill>
                <a:latin typeface="Verdana" pitchFamily="32" charset="0"/>
              </a:rPr>
              <a:t>)</a:t>
            </a:r>
          </a:p>
          <a:p>
            <a:pPr marL="342900" indent="-342900">
              <a:lnSpc>
                <a:spcPct val="150000"/>
              </a:lnSpc>
              <a:spcBef>
                <a:spcPts val="0"/>
              </a:spcBef>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600" dirty="0">
                <a:solidFill>
                  <a:srgbClr val="000000"/>
                </a:solidFill>
                <a:latin typeface="Verdana" pitchFamily="32" charset="0"/>
              </a:rPr>
              <a:t>Media coverage analysis</a:t>
            </a:r>
          </a:p>
          <a:p>
            <a:pPr marL="342900" indent="-342900">
              <a:lnSpc>
                <a:spcPct val="150000"/>
              </a:lnSpc>
              <a:spcBef>
                <a:spcPts val="0"/>
              </a:spcBef>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600" dirty="0" err="1">
                <a:solidFill>
                  <a:srgbClr val="000000"/>
                </a:solidFill>
                <a:latin typeface="Verdana" pitchFamily="32" charset="0"/>
              </a:rPr>
              <a:t>Valutazione</a:t>
            </a:r>
            <a:r>
              <a:rPr lang="en-GB" sz="2600" dirty="0">
                <a:solidFill>
                  <a:srgbClr val="000000"/>
                </a:solidFill>
                <a:latin typeface="Verdana" pitchFamily="32" charset="0"/>
              </a:rPr>
              <a:t> </a:t>
            </a:r>
            <a:r>
              <a:rPr lang="en-GB" sz="2600" dirty="0" err="1">
                <a:solidFill>
                  <a:srgbClr val="000000"/>
                </a:solidFill>
                <a:latin typeface="Verdana" pitchFamily="32" charset="0"/>
              </a:rPr>
              <a:t>della</a:t>
            </a:r>
            <a:r>
              <a:rPr lang="en-GB" sz="2600" dirty="0">
                <a:solidFill>
                  <a:srgbClr val="000000"/>
                </a:solidFill>
                <a:latin typeface="Verdana" pitchFamily="32" charset="0"/>
              </a:rPr>
              <a:t> </a:t>
            </a:r>
            <a:r>
              <a:rPr lang="en-GB" sz="2600" dirty="0" err="1">
                <a:solidFill>
                  <a:srgbClr val="000000"/>
                </a:solidFill>
                <a:latin typeface="Verdana" pitchFamily="32" charset="0"/>
              </a:rPr>
              <a:t>reputazione</a:t>
            </a:r>
            <a:endParaRPr lang="en-GB" sz="2600" dirty="0">
              <a:solidFill>
                <a:srgbClr val="000000"/>
              </a:solidFill>
              <a:latin typeface="Verdana" pitchFamily="32" charset="0"/>
            </a:endParaRPr>
          </a:p>
          <a:p>
            <a:pPr marL="342900" indent="-342900">
              <a:lnSpc>
                <a:spcPct val="150000"/>
              </a:lnSpc>
              <a:spcBef>
                <a:spcPts val="0"/>
              </a:spcBef>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600" dirty="0">
                <a:solidFill>
                  <a:srgbClr val="000000"/>
                </a:solidFill>
                <a:latin typeface="Verdana" pitchFamily="32" charset="0"/>
              </a:rPr>
              <a:t>Una </a:t>
            </a:r>
            <a:r>
              <a:rPr lang="en-GB" sz="2600" dirty="0" err="1">
                <a:solidFill>
                  <a:srgbClr val="000000"/>
                </a:solidFill>
                <a:latin typeface="Verdana" pitchFamily="32" charset="0"/>
              </a:rPr>
              <a:t>fase</a:t>
            </a:r>
            <a:r>
              <a:rPr lang="en-GB" sz="2600" dirty="0">
                <a:solidFill>
                  <a:srgbClr val="000000"/>
                </a:solidFill>
                <a:latin typeface="Verdana" pitchFamily="32" charset="0"/>
              </a:rPr>
              <a:t> GOREL (TM </a:t>
            </a:r>
            <a:r>
              <a:rPr lang="en-GB" sz="2600" dirty="0" err="1">
                <a:solidFill>
                  <a:srgbClr val="000000"/>
                </a:solidFill>
                <a:latin typeface="Verdana" pitchFamily="32" charset="0"/>
              </a:rPr>
              <a:t>Falconi</a:t>
            </a:r>
            <a:r>
              <a:rPr lang="en-GB" sz="2600" dirty="0">
                <a:solidFill>
                  <a:srgbClr val="000000"/>
                </a:solidFill>
                <a:latin typeface="Verdana" pitchFamily="32" charset="0"/>
              </a:rPr>
              <a:t>)</a:t>
            </a:r>
          </a:p>
          <a:p>
            <a:pPr>
              <a:lnSpc>
                <a:spcPct val="100000"/>
              </a:lnSpc>
              <a:spcBef>
                <a:spcPts val="1375"/>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200" dirty="0">
              <a:solidFill>
                <a:srgbClr val="000000"/>
              </a:solidFill>
              <a:latin typeface="Verdana" pitchFamily="32" charset="0"/>
            </a:endParaRPr>
          </a:p>
          <a:p>
            <a:pPr>
              <a:lnSpc>
                <a:spcPct val="100000"/>
              </a:lnSpc>
              <a:spcBef>
                <a:spcPts val="1375"/>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200" dirty="0">
              <a:solidFill>
                <a:srgbClr val="000000"/>
              </a:solidFill>
              <a:latin typeface="Verdana" pitchFamily="32"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5800" y="-73820"/>
            <a:ext cx="7770813" cy="1433513"/>
          </a:xfrm>
        </p:spPr>
        <p:txBody>
          <a:bodyPr/>
          <a:lstStyle/>
          <a:p>
            <a:r>
              <a:rPr lang="it-IT" sz="3200" dirty="0" err="1">
                <a:latin typeface="Verdana" panose="020B0604030504040204" pitchFamily="34" charset="0"/>
                <a:ea typeface="Verdana" panose="020B0604030504040204" pitchFamily="34" charset="0"/>
              </a:rPr>
              <a:t>Cutlip</a:t>
            </a:r>
            <a:r>
              <a:rPr lang="it-IT" sz="3200" dirty="0">
                <a:latin typeface="Verdana" panose="020B0604030504040204" pitchFamily="34" charset="0"/>
                <a:ea typeface="Verdana" panose="020B0604030504040204" pitchFamily="34" charset="0"/>
              </a:rPr>
              <a:t> e Center (1987)</a:t>
            </a:r>
          </a:p>
        </p:txBody>
      </p:sp>
      <p:sp>
        <p:nvSpPr>
          <p:cNvPr id="3" name="Segnaposto contenuto 2"/>
          <p:cNvSpPr>
            <a:spLocks noGrp="1"/>
          </p:cNvSpPr>
          <p:nvPr>
            <p:ph idx="1"/>
          </p:nvPr>
        </p:nvSpPr>
        <p:spPr>
          <a:xfrm>
            <a:off x="685799" y="1312068"/>
            <a:ext cx="7770813" cy="4233863"/>
          </a:xfrm>
        </p:spPr>
        <p:txBody>
          <a:bodyPr/>
          <a:lstStyle/>
          <a:p>
            <a:pPr marL="0" indent="0" algn="just">
              <a:lnSpc>
                <a:spcPts val="3840"/>
              </a:lnSpc>
              <a:spcBef>
                <a:spcPts val="0"/>
              </a:spcBef>
              <a:buNone/>
            </a:pPr>
            <a:r>
              <a:rPr lang="it-IT" sz="2800" dirty="0">
                <a:latin typeface="Verdana" panose="020B0604030504040204" pitchFamily="34" charset="0"/>
                <a:ea typeface="Verdana" panose="020B0604030504040204" pitchFamily="34" charset="0"/>
              </a:rPr>
              <a:t>L’obiettivo delle RP rimane uno solo: guadagnare e mantenere il consenso dei pubblici nei confronti delle attività di un’organizzazione, qualunque ne sia il tipo.</a:t>
            </a:r>
          </a:p>
          <a:p>
            <a:pPr marL="0" indent="0" algn="just">
              <a:lnSpc>
                <a:spcPts val="3840"/>
              </a:lnSpc>
              <a:spcBef>
                <a:spcPts val="0"/>
              </a:spcBef>
              <a:buNone/>
            </a:pPr>
            <a:r>
              <a:rPr lang="it-IT" sz="2800" dirty="0">
                <a:latin typeface="Verdana" panose="020B0604030504040204" pitchFamily="34" charset="0"/>
                <a:ea typeface="Verdana" panose="020B0604030504040204" pitchFamily="34" charset="0"/>
              </a:rPr>
              <a:t>In definitiva le buone RP sono fatte nello stesso momento di un lavoro condotto con i giusti mezzi e di buone comunicazioni</a:t>
            </a:r>
          </a:p>
          <a:p>
            <a:pPr marL="0" indent="0" algn="just">
              <a:lnSpc>
                <a:spcPts val="3840"/>
              </a:lnSpc>
              <a:spcBef>
                <a:spcPts val="0"/>
              </a:spcBef>
              <a:buNone/>
            </a:pPr>
            <a:r>
              <a:rPr lang="it-IT" sz="2800" dirty="0">
                <a:latin typeface="Verdana" panose="020B0604030504040204" pitchFamily="34" charset="0"/>
                <a:ea typeface="Verdana" panose="020B0604030504040204" pitchFamily="34" charset="0"/>
              </a:rPr>
              <a:t>(</a:t>
            </a:r>
            <a:r>
              <a:rPr lang="it-IT" sz="2800" dirty="0" err="1">
                <a:latin typeface="Verdana" panose="020B0604030504040204" pitchFamily="34" charset="0"/>
                <a:ea typeface="Verdana" panose="020B0604030504040204" pitchFamily="34" charset="0"/>
              </a:rPr>
              <a:t>Pubblic</a:t>
            </a:r>
            <a:r>
              <a:rPr lang="it-IT" sz="2800" dirty="0">
                <a:latin typeface="Verdana" panose="020B0604030504040204" pitchFamily="34" charset="0"/>
                <a:ea typeface="Verdana" panose="020B0604030504040204" pitchFamily="34" charset="0"/>
              </a:rPr>
              <a:t> Relations. McGraw-Hill, New York</a:t>
            </a:r>
            <a:r>
              <a:rPr lang="it-IT" dirty="0">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4243108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990600" y="533400"/>
            <a:ext cx="7010400" cy="586957"/>
          </a:xfrm>
          <a:prstGeom prst="rect">
            <a:avLst/>
          </a:prstGeom>
          <a:noFill/>
          <a:ln w="9525">
            <a:noFill/>
            <a:round/>
            <a:headEnd/>
            <a:tailEnd/>
          </a:ln>
        </p:spPr>
        <p:txBody>
          <a:bodyPr lIns="90000" tIns="46800" rIns="90000" bIns="46800">
            <a:spAutoFit/>
          </a:bodyPr>
          <a:lstStyle/>
          <a:p>
            <a:pPr algn="ctr">
              <a:lnSpc>
                <a:spcPct val="10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Verdana" pitchFamily="32" charset="0"/>
              </a:rPr>
              <a:t>Interesse </a:t>
            </a:r>
            <a:r>
              <a:rPr lang="en-GB" sz="3200" dirty="0" err="1">
                <a:solidFill>
                  <a:srgbClr val="000000"/>
                </a:solidFill>
                <a:latin typeface="Verdana" pitchFamily="32" charset="0"/>
              </a:rPr>
              <a:t>pubblico</a:t>
            </a:r>
            <a:endParaRPr lang="en-GB" sz="3200" dirty="0">
              <a:solidFill>
                <a:srgbClr val="000000"/>
              </a:solidFill>
              <a:latin typeface="Verdana" pitchFamily="32" charset="0"/>
            </a:endParaRPr>
          </a:p>
        </p:txBody>
      </p:sp>
      <p:sp>
        <p:nvSpPr>
          <p:cNvPr id="18435" name="Text Box 2"/>
          <p:cNvSpPr txBox="1">
            <a:spLocks noChangeArrowheads="1"/>
          </p:cNvSpPr>
          <p:nvPr/>
        </p:nvSpPr>
        <p:spPr bwMode="auto">
          <a:xfrm>
            <a:off x="1219200" y="1752600"/>
            <a:ext cx="7315200" cy="3797300"/>
          </a:xfrm>
          <a:prstGeom prst="rect">
            <a:avLst/>
          </a:prstGeom>
          <a:noFill/>
          <a:ln w="9525">
            <a:noFill/>
            <a:round/>
            <a:headEnd/>
            <a:tailEnd/>
          </a:ln>
        </p:spPr>
        <p:txBody>
          <a:bodyPr lIns="90000" tIns="46800" rIns="90000" bIns="46800">
            <a:spAutoFit/>
          </a:bodyPr>
          <a:lstStyle/>
          <a:p>
            <a:pPr>
              <a:lnSpc>
                <a:spcPct val="10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latin typeface="Verdana" pitchFamily="32" charset="0"/>
              </a:rPr>
              <a:t>Piano </a:t>
            </a:r>
            <a:r>
              <a:rPr lang="en-GB" dirty="0" err="1">
                <a:solidFill>
                  <a:srgbClr val="000000"/>
                </a:solidFill>
                <a:latin typeface="Verdana" pitchFamily="32" charset="0"/>
              </a:rPr>
              <a:t>etico</a:t>
            </a:r>
            <a:endParaRPr lang="en-GB" dirty="0">
              <a:solidFill>
                <a:srgbClr val="000000"/>
              </a:solidFill>
              <a:latin typeface="Verdana" pitchFamily="32" charset="0"/>
            </a:endParaRPr>
          </a:p>
          <a:p>
            <a:pPr>
              <a:lnSpc>
                <a:spcPct val="10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dirty="0">
              <a:solidFill>
                <a:srgbClr val="000000"/>
              </a:solidFill>
              <a:latin typeface="Verdana" pitchFamily="32" charset="0"/>
            </a:endParaRPr>
          </a:p>
          <a:p>
            <a:pPr>
              <a:lnSpc>
                <a:spcPct val="10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latin typeface="Verdana" pitchFamily="32" charset="0"/>
              </a:rPr>
              <a:t>Piano </a:t>
            </a:r>
            <a:r>
              <a:rPr lang="en-GB" dirty="0" err="1">
                <a:solidFill>
                  <a:srgbClr val="000000"/>
                </a:solidFill>
                <a:latin typeface="Verdana" pitchFamily="32" charset="0"/>
              </a:rPr>
              <a:t>degli</a:t>
            </a:r>
            <a:r>
              <a:rPr lang="en-GB" dirty="0">
                <a:solidFill>
                  <a:srgbClr val="000000"/>
                </a:solidFill>
                <a:latin typeface="Verdana" pitchFamily="32" charset="0"/>
              </a:rPr>
              <a:t> </a:t>
            </a:r>
            <a:r>
              <a:rPr lang="en-GB" dirty="0" err="1">
                <a:solidFill>
                  <a:srgbClr val="000000"/>
                </a:solidFill>
                <a:latin typeface="Verdana" pitchFamily="32" charset="0"/>
              </a:rPr>
              <a:t>obiettivi</a:t>
            </a:r>
            <a:r>
              <a:rPr lang="en-GB" dirty="0">
                <a:solidFill>
                  <a:srgbClr val="000000"/>
                </a:solidFill>
                <a:latin typeface="Verdana" pitchFamily="32" charset="0"/>
              </a:rPr>
              <a:t> </a:t>
            </a:r>
            <a:r>
              <a:rPr lang="en-GB" dirty="0" err="1">
                <a:solidFill>
                  <a:srgbClr val="000000"/>
                </a:solidFill>
                <a:latin typeface="Verdana" pitchFamily="32" charset="0"/>
              </a:rPr>
              <a:t>professionali</a:t>
            </a:r>
            <a:endParaRPr lang="en-GB" dirty="0">
              <a:solidFill>
                <a:srgbClr val="000000"/>
              </a:solidFill>
              <a:latin typeface="Verdana" pitchFamily="32" charset="0"/>
            </a:endParaRPr>
          </a:p>
          <a:p>
            <a:pPr>
              <a:lnSpc>
                <a:spcPct val="10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dirty="0">
              <a:solidFill>
                <a:srgbClr val="000000"/>
              </a:solidFill>
              <a:latin typeface="Verdana" pitchFamily="32" charset="0"/>
            </a:endParaRPr>
          </a:p>
          <a:p>
            <a:pPr>
              <a:lnSpc>
                <a:spcPct val="10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latin typeface="Verdana" pitchFamily="32" charset="0"/>
              </a:rPr>
              <a:t>Al </a:t>
            </a:r>
            <a:r>
              <a:rPr lang="en-GB" dirty="0" err="1">
                <a:solidFill>
                  <a:srgbClr val="000000"/>
                </a:solidFill>
                <a:latin typeface="Verdana" pitchFamily="32" charset="0"/>
              </a:rPr>
              <a:t>servizio</a:t>
            </a:r>
            <a:r>
              <a:rPr lang="en-GB" dirty="0">
                <a:solidFill>
                  <a:srgbClr val="000000"/>
                </a:solidFill>
                <a:latin typeface="Verdana" pitchFamily="32" charset="0"/>
              </a:rPr>
              <a:t> del </a:t>
            </a:r>
            <a:r>
              <a:rPr lang="en-GB" dirty="0" err="1">
                <a:solidFill>
                  <a:srgbClr val="000000"/>
                </a:solidFill>
                <a:latin typeface="Verdana" pitchFamily="32" charset="0"/>
              </a:rPr>
              <a:t>privato</a:t>
            </a:r>
            <a:endParaRPr lang="en-GB" dirty="0">
              <a:solidFill>
                <a:srgbClr val="000000"/>
              </a:solidFill>
              <a:latin typeface="Verdana" pitchFamily="32" charset="0"/>
            </a:endParaRPr>
          </a:p>
          <a:p>
            <a:pPr>
              <a:lnSpc>
                <a:spcPct val="10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dirty="0">
              <a:solidFill>
                <a:srgbClr val="000000"/>
              </a:solidFill>
              <a:latin typeface="Verdana" pitchFamily="32" charset="0"/>
            </a:endParaRPr>
          </a:p>
          <a:p>
            <a:pPr>
              <a:lnSpc>
                <a:spcPct val="10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latin typeface="Verdana" pitchFamily="32" charset="0"/>
              </a:rPr>
              <a:t>Al </a:t>
            </a:r>
            <a:r>
              <a:rPr lang="en-GB" dirty="0" err="1">
                <a:solidFill>
                  <a:srgbClr val="000000"/>
                </a:solidFill>
                <a:latin typeface="Verdana" pitchFamily="32" charset="0"/>
              </a:rPr>
              <a:t>servizio</a:t>
            </a:r>
            <a:r>
              <a:rPr lang="en-GB" dirty="0">
                <a:solidFill>
                  <a:srgbClr val="000000"/>
                </a:solidFill>
                <a:latin typeface="Verdana" pitchFamily="32" charset="0"/>
              </a:rPr>
              <a:t> del </a:t>
            </a:r>
            <a:r>
              <a:rPr lang="en-GB" dirty="0" err="1">
                <a:solidFill>
                  <a:srgbClr val="000000"/>
                </a:solidFill>
                <a:latin typeface="Verdana" pitchFamily="32" charset="0"/>
              </a:rPr>
              <a:t>pubblico</a:t>
            </a:r>
            <a:endParaRPr lang="en-GB" dirty="0">
              <a:solidFill>
                <a:srgbClr val="000000"/>
              </a:solidFill>
              <a:latin typeface="Verdana" pitchFamily="32"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FB3EFB-1291-DB1D-9F75-A1C89CAA3760}"/>
              </a:ext>
            </a:extLst>
          </p:cNvPr>
          <p:cNvSpPr>
            <a:spLocks noGrp="1"/>
          </p:cNvSpPr>
          <p:nvPr>
            <p:ph type="title"/>
          </p:nvPr>
        </p:nvSpPr>
        <p:spPr/>
        <p:txBody>
          <a:bodyPr/>
          <a:lstStyle/>
          <a:p>
            <a:pPr algn="l"/>
            <a:r>
              <a:rPr lang="it-IT" b="1" dirty="0">
                <a:solidFill>
                  <a:schemeClr val="bg1"/>
                </a:solidFill>
                <a:latin typeface="Verdana" panose="020B0604030504040204" pitchFamily="34" charset="0"/>
                <a:ea typeface="Verdana" panose="020B0604030504040204" pitchFamily="34" charset="0"/>
              </a:rPr>
              <a:t>2021</a:t>
            </a:r>
            <a:endParaRPr lang="en-GB" b="1" dirty="0">
              <a:solidFill>
                <a:schemeClr val="bg1"/>
              </a:solidFill>
              <a:latin typeface="Verdana" panose="020B0604030504040204" pitchFamily="34" charset="0"/>
              <a:ea typeface="Verdana" panose="020B0604030504040204" pitchFamily="34" charset="0"/>
            </a:endParaRPr>
          </a:p>
        </p:txBody>
      </p:sp>
      <p:pic>
        <p:nvPicPr>
          <p:cNvPr id="4" name="CR7 toglie la bottiglia di Coca-Cola Bevete acqua">
            <a:hlinkClick r:id="" action="ppaction://media"/>
            <a:extLst>
              <a:ext uri="{FF2B5EF4-FFF2-40B4-BE49-F238E27FC236}">
                <a16:creationId xmlns:a16="http://schemas.microsoft.com/office/drawing/2014/main" id="{D11D52FF-06A6-E7D9-F121-AEF453F7842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67795" y="228938"/>
            <a:ext cx="5124528" cy="2880320"/>
          </a:xfrm>
        </p:spPr>
      </p:pic>
      <p:sp>
        <p:nvSpPr>
          <p:cNvPr id="6" name="CasellaDiTesto 5">
            <a:extLst>
              <a:ext uri="{FF2B5EF4-FFF2-40B4-BE49-F238E27FC236}">
                <a16:creationId xmlns:a16="http://schemas.microsoft.com/office/drawing/2014/main" id="{A33A0BA3-68E0-18C4-F636-AEAFEC2900FA}"/>
              </a:ext>
            </a:extLst>
          </p:cNvPr>
          <p:cNvSpPr txBox="1"/>
          <p:nvPr/>
        </p:nvSpPr>
        <p:spPr>
          <a:xfrm>
            <a:off x="485800" y="1669098"/>
            <a:ext cx="8307320" cy="4653582"/>
          </a:xfrm>
          <a:prstGeom prst="rect">
            <a:avLst/>
          </a:prstGeom>
          <a:noFill/>
        </p:spPr>
        <p:txBody>
          <a:bodyPr wrap="square">
            <a:spAutoFit/>
          </a:bodyPr>
          <a:lstStyle/>
          <a:p>
            <a:pPr algn="just"/>
            <a:r>
              <a:rPr lang="it-IT" dirty="0">
                <a:latin typeface="Verdana" panose="020B0604030504040204" pitchFamily="34" charset="0"/>
                <a:ea typeface="Verdana" panose="020B0604030504040204" pitchFamily="34" charset="0"/>
              </a:rPr>
              <a:t>Giugno 2021</a:t>
            </a:r>
          </a:p>
          <a:p>
            <a:pPr algn="just"/>
            <a:r>
              <a:rPr lang="it-IT" dirty="0">
                <a:latin typeface="Verdana" panose="020B0604030504040204" pitchFamily="34" charset="0"/>
                <a:ea typeface="Verdana" panose="020B0604030504040204" pitchFamily="34" charset="0"/>
              </a:rPr>
              <a:t>Conferenza stampa</a:t>
            </a:r>
          </a:p>
          <a:p>
            <a:pPr algn="just"/>
            <a:r>
              <a:rPr lang="it-IT" dirty="0">
                <a:latin typeface="Verdana" panose="020B0604030504040204" pitchFamily="34" charset="0"/>
                <a:ea typeface="Verdana" panose="020B0604030504040204" pitchFamily="34" charset="0"/>
              </a:rPr>
              <a:t>Europei di calcio</a:t>
            </a:r>
          </a:p>
          <a:p>
            <a:pPr algn="just"/>
            <a:r>
              <a:rPr lang="it-IT" dirty="0">
                <a:latin typeface="Verdana" panose="020B0604030504040204" pitchFamily="34" charset="0"/>
                <a:ea typeface="Verdana" panose="020B0604030504040204" pitchFamily="34" charset="0"/>
              </a:rPr>
              <a:t>Budapest</a:t>
            </a:r>
          </a:p>
          <a:p>
            <a:pPr algn="just"/>
            <a:r>
              <a:rPr lang="it-IT" dirty="0">
                <a:latin typeface="Verdana" panose="020B0604030504040204" pitchFamily="34" charset="0"/>
                <a:ea typeface="Verdana" panose="020B0604030504040204" pitchFamily="34" charset="0"/>
              </a:rPr>
              <a:t>Cristiano Ronaldo</a:t>
            </a:r>
          </a:p>
          <a:p>
            <a:pPr algn="just"/>
            <a:r>
              <a:rPr lang="it-IT" dirty="0">
                <a:latin typeface="Verdana" panose="020B0604030504040204" pitchFamily="34" charset="0"/>
                <a:ea typeface="Verdana" panose="020B0604030504040204" pitchFamily="34" charset="0"/>
              </a:rPr>
              <a:t>seduto con due bottigliette di Coca-Cola posizionate sul tavolo</a:t>
            </a:r>
          </a:p>
          <a:p>
            <a:pPr algn="just"/>
            <a:r>
              <a:rPr lang="it-IT" dirty="0">
                <a:latin typeface="Verdana" panose="020B0604030504040204" pitchFamily="34" charset="0"/>
                <a:ea typeface="Verdana" panose="020B0604030504040204" pitchFamily="34" charset="0"/>
              </a:rPr>
              <a:t>Le sposta lontano da se e solleva invece una bottiglietta: “Agua!”.</a:t>
            </a:r>
          </a:p>
          <a:p>
            <a:pPr algn="just"/>
            <a:r>
              <a:rPr lang="it-IT" dirty="0">
                <a:latin typeface="Verdana" panose="020B0604030504040204" pitchFamily="34" charset="0"/>
                <a:ea typeface="Verdana" panose="020B0604030504040204" pitchFamily="34" charset="0"/>
              </a:rPr>
              <a:t>La scena, in diretta, ha fatto il giro del mondo in poche ore, suscitando l’attenzione dei tifosi, dei media e dei social network, che hanno commentato e rilanciato l’episodio in milioni di post e video.</a:t>
            </a:r>
            <a:endParaRPr lang="en-GB"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0624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457200" y="685800"/>
            <a:ext cx="7772400" cy="586957"/>
          </a:xfrm>
          <a:prstGeom prst="rect">
            <a:avLst/>
          </a:prstGeom>
          <a:noFill/>
          <a:ln w="9525">
            <a:noFill/>
            <a:round/>
            <a:headEnd/>
            <a:tailEnd/>
          </a:ln>
        </p:spPr>
        <p:txBody>
          <a:bodyPr lIns="90000" tIns="46800" rIns="90000" bIns="46800">
            <a:spAutoFit/>
          </a:bodyPr>
          <a:lstStyle/>
          <a:p>
            <a:pPr algn="ctr">
              <a:lnSpc>
                <a:spcPct val="10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Verdana" pitchFamily="32" charset="0"/>
              </a:rPr>
              <a:t>Piano </a:t>
            </a:r>
            <a:r>
              <a:rPr lang="en-GB" sz="3200" dirty="0" err="1">
                <a:solidFill>
                  <a:srgbClr val="000000"/>
                </a:solidFill>
                <a:latin typeface="Verdana" pitchFamily="32" charset="0"/>
              </a:rPr>
              <a:t>etico</a:t>
            </a:r>
            <a:r>
              <a:rPr lang="en-GB" sz="3200" dirty="0">
                <a:solidFill>
                  <a:srgbClr val="000000"/>
                </a:solidFill>
                <a:latin typeface="Verdana" pitchFamily="32" charset="0"/>
              </a:rPr>
              <a:t> a </a:t>
            </a:r>
            <a:r>
              <a:rPr lang="en-GB" sz="3200" dirty="0" err="1">
                <a:solidFill>
                  <a:srgbClr val="000000"/>
                </a:solidFill>
                <a:latin typeface="Verdana" pitchFamily="32" charset="0"/>
              </a:rPr>
              <a:t>servizio</a:t>
            </a:r>
            <a:r>
              <a:rPr lang="en-GB" sz="3200" dirty="0">
                <a:solidFill>
                  <a:srgbClr val="000000"/>
                </a:solidFill>
                <a:latin typeface="Verdana" pitchFamily="32" charset="0"/>
              </a:rPr>
              <a:t> del </a:t>
            </a:r>
            <a:r>
              <a:rPr lang="en-GB" sz="3200" dirty="0" err="1">
                <a:solidFill>
                  <a:srgbClr val="000000"/>
                </a:solidFill>
                <a:latin typeface="Verdana" pitchFamily="32" charset="0"/>
              </a:rPr>
              <a:t>privato</a:t>
            </a:r>
            <a:endParaRPr lang="en-GB" sz="3200" dirty="0">
              <a:solidFill>
                <a:srgbClr val="000000"/>
              </a:solidFill>
              <a:latin typeface="Verdana" pitchFamily="32" charset="0"/>
            </a:endParaRPr>
          </a:p>
        </p:txBody>
      </p:sp>
      <p:sp>
        <p:nvSpPr>
          <p:cNvPr id="19459" name="Text Box 2"/>
          <p:cNvSpPr txBox="1">
            <a:spLocks noChangeArrowheads="1"/>
          </p:cNvSpPr>
          <p:nvPr/>
        </p:nvSpPr>
        <p:spPr bwMode="auto">
          <a:xfrm>
            <a:off x="838200" y="1905000"/>
            <a:ext cx="7772400" cy="4352925"/>
          </a:xfrm>
          <a:prstGeom prst="rect">
            <a:avLst/>
          </a:prstGeom>
          <a:noFill/>
          <a:ln w="9525">
            <a:noFill/>
            <a:round/>
            <a:headEnd/>
            <a:tailEnd/>
          </a:ln>
        </p:spPr>
        <p:txBody>
          <a:bodyPr lIns="90000" tIns="46800" rIns="90000" bIns="46800">
            <a:spAutoFit/>
          </a:bodyPr>
          <a:lstStyle/>
          <a:p>
            <a:pPr marL="457200" indent="-457200">
              <a:lnSpc>
                <a:spcPct val="100000"/>
              </a:lnSpc>
              <a:spcBef>
                <a:spcPts val="1500"/>
              </a:spcBef>
              <a:buFont typeface="Verdana" pitchFamily="32"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dirty="0" err="1">
                <a:solidFill>
                  <a:srgbClr val="000000"/>
                </a:solidFill>
                <a:latin typeface="Verdana" pitchFamily="32" charset="0"/>
              </a:rPr>
              <a:t>Relazione</a:t>
            </a:r>
            <a:r>
              <a:rPr lang="en-GB" dirty="0">
                <a:solidFill>
                  <a:srgbClr val="000000"/>
                </a:solidFill>
                <a:latin typeface="Verdana" pitchFamily="32" charset="0"/>
              </a:rPr>
              <a:t> </a:t>
            </a:r>
            <a:r>
              <a:rPr lang="en-GB" dirty="0" err="1">
                <a:solidFill>
                  <a:srgbClr val="000000"/>
                </a:solidFill>
                <a:latin typeface="Verdana" pitchFamily="32" charset="0"/>
              </a:rPr>
              <a:t>trasparente</a:t>
            </a:r>
            <a:endParaRPr lang="en-GB" dirty="0">
              <a:solidFill>
                <a:srgbClr val="000000"/>
              </a:solidFill>
              <a:latin typeface="Verdana" pitchFamily="32" charset="0"/>
            </a:endParaRPr>
          </a:p>
          <a:p>
            <a:pPr marL="457200" indent="-457200">
              <a:lnSpc>
                <a:spcPct val="100000"/>
              </a:lnSpc>
              <a:spcBef>
                <a:spcPts val="1500"/>
              </a:spcBef>
              <a:buFont typeface="Verdana" pitchFamily="32"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en-GB" dirty="0">
              <a:solidFill>
                <a:srgbClr val="000000"/>
              </a:solidFill>
              <a:latin typeface="Verdana" pitchFamily="32" charset="0"/>
            </a:endParaRPr>
          </a:p>
          <a:p>
            <a:pPr marL="457200" indent="-457200">
              <a:lnSpc>
                <a:spcPct val="100000"/>
              </a:lnSpc>
              <a:spcBef>
                <a:spcPts val="1500"/>
              </a:spcBef>
              <a:buFont typeface="Verdana" pitchFamily="32" charset="0"/>
              <a:buAutoNum type="arabicPeriod"/>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dirty="0" err="1">
                <a:solidFill>
                  <a:srgbClr val="000000"/>
                </a:solidFill>
                <a:latin typeface="Verdana" pitchFamily="32" charset="0"/>
              </a:rPr>
              <a:t>Dichiarazione</a:t>
            </a:r>
            <a:r>
              <a:rPr lang="en-GB" dirty="0">
                <a:solidFill>
                  <a:srgbClr val="000000"/>
                </a:solidFill>
                <a:latin typeface="Verdana" pitchFamily="32" charset="0"/>
              </a:rPr>
              <a:t> </a:t>
            </a:r>
            <a:r>
              <a:rPr lang="en-GB" dirty="0" err="1">
                <a:solidFill>
                  <a:srgbClr val="000000"/>
                </a:solidFill>
                <a:latin typeface="Verdana" pitchFamily="32" charset="0"/>
              </a:rPr>
              <a:t>della</a:t>
            </a:r>
            <a:r>
              <a:rPr lang="en-GB" dirty="0">
                <a:solidFill>
                  <a:srgbClr val="000000"/>
                </a:solidFill>
                <a:latin typeface="Verdana" pitchFamily="32" charset="0"/>
              </a:rPr>
              <a:t> propria </a:t>
            </a:r>
            <a:r>
              <a:rPr lang="en-GB" dirty="0" err="1">
                <a:solidFill>
                  <a:srgbClr val="000000"/>
                </a:solidFill>
                <a:latin typeface="Verdana" pitchFamily="32" charset="0"/>
              </a:rPr>
              <a:t>identità</a:t>
            </a:r>
            <a:endParaRPr lang="en-GB" dirty="0">
              <a:solidFill>
                <a:srgbClr val="000000"/>
              </a:solidFill>
              <a:latin typeface="Verdana" pitchFamily="32" charset="0"/>
            </a:endParaRPr>
          </a:p>
          <a:p>
            <a:pPr marL="457200" indent="-457200">
              <a:lnSpc>
                <a:spcPct val="100000"/>
              </a:lnSpc>
              <a:spcBef>
                <a:spcPts val="1500"/>
              </a:spcBef>
              <a:buFont typeface="Verdana" pitchFamily="32"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en-GB" dirty="0">
              <a:solidFill>
                <a:srgbClr val="000000"/>
              </a:solidFill>
              <a:latin typeface="Verdana" pitchFamily="32" charset="0"/>
            </a:endParaRPr>
          </a:p>
          <a:p>
            <a:pPr marL="457200" indent="-457200">
              <a:lnSpc>
                <a:spcPct val="100000"/>
              </a:lnSpc>
              <a:spcBef>
                <a:spcPts val="1500"/>
              </a:spcBef>
              <a:buFont typeface="Verdana" pitchFamily="32" charset="0"/>
              <a:buAutoNum type="arabicPeriod"/>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dirty="0" err="1">
                <a:solidFill>
                  <a:srgbClr val="000000"/>
                </a:solidFill>
                <a:latin typeface="Verdana" pitchFamily="32" charset="0"/>
              </a:rPr>
              <a:t>Dichiarazione</a:t>
            </a:r>
            <a:r>
              <a:rPr lang="en-GB" dirty="0">
                <a:solidFill>
                  <a:srgbClr val="000000"/>
                </a:solidFill>
                <a:latin typeface="Verdana" pitchFamily="32" charset="0"/>
              </a:rPr>
              <a:t> del </a:t>
            </a:r>
            <a:r>
              <a:rPr lang="en-GB" dirty="0" err="1">
                <a:solidFill>
                  <a:srgbClr val="000000"/>
                </a:solidFill>
                <a:latin typeface="Verdana" pitchFamily="32" charset="0"/>
              </a:rPr>
              <a:t>soggetto</a:t>
            </a:r>
            <a:r>
              <a:rPr lang="en-GB" dirty="0">
                <a:solidFill>
                  <a:srgbClr val="000000"/>
                </a:solidFill>
                <a:latin typeface="Verdana" pitchFamily="32" charset="0"/>
              </a:rPr>
              <a:t> </a:t>
            </a:r>
            <a:r>
              <a:rPr lang="en-GB" dirty="0" err="1">
                <a:solidFill>
                  <a:srgbClr val="000000"/>
                </a:solidFill>
                <a:latin typeface="Verdana" pitchFamily="32" charset="0"/>
              </a:rPr>
              <a:t>che</a:t>
            </a:r>
            <a:r>
              <a:rPr lang="en-GB" dirty="0">
                <a:solidFill>
                  <a:srgbClr val="000000"/>
                </a:solidFill>
                <a:latin typeface="Verdana" pitchFamily="32" charset="0"/>
              </a:rPr>
              <a:t> </a:t>
            </a:r>
            <a:r>
              <a:rPr lang="en-GB" dirty="0" err="1">
                <a:solidFill>
                  <a:srgbClr val="000000"/>
                </a:solidFill>
                <a:latin typeface="Verdana" pitchFamily="32" charset="0"/>
              </a:rPr>
              <a:t>si</a:t>
            </a:r>
            <a:r>
              <a:rPr lang="en-GB" dirty="0">
                <a:solidFill>
                  <a:srgbClr val="000000"/>
                </a:solidFill>
                <a:latin typeface="Verdana" pitchFamily="32" charset="0"/>
              </a:rPr>
              <a:t> </a:t>
            </a:r>
            <a:r>
              <a:rPr lang="en-GB" dirty="0" err="1">
                <a:solidFill>
                  <a:srgbClr val="000000"/>
                </a:solidFill>
                <a:latin typeface="Verdana" pitchFamily="32" charset="0"/>
              </a:rPr>
              <a:t>rappresenta</a:t>
            </a:r>
            <a:endParaRPr lang="en-GB" dirty="0">
              <a:solidFill>
                <a:srgbClr val="000000"/>
              </a:solidFill>
              <a:latin typeface="Verdana" pitchFamily="32" charset="0"/>
            </a:endParaRPr>
          </a:p>
          <a:p>
            <a:pPr marL="457200" indent="-457200">
              <a:lnSpc>
                <a:spcPct val="100000"/>
              </a:lnSpc>
              <a:spcBef>
                <a:spcPts val="1500"/>
              </a:spcBef>
              <a:buFont typeface="Verdana" pitchFamily="32"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en-GB" dirty="0">
              <a:solidFill>
                <a:srgbClr val="000000"/>
              </a:solidFill>
              <a:latin typeface="Verdana" pitchFamily="32" charset="0"/>
            </a:endParaRPr>
          </a:p>
          <a:p>
            <a:pPr marL="457200" indent="-457200">
              <a:lnSpc>
                <a:spcPct val="100000"/>
              </a:lnSpc>
              <a:spcBef>
                <a:spcPts val="1500"/>
              </a:spcBef>
              <a:buFont typeface="Verdana" pitchFamily="32" charset="0"/>
              <a:buAutoNum type="arabicPeriod"/>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dirty="0" err="1">
                <a:solidFill>
                  <a:srgbClr val="000000"/>
                </a:solidFill>
                <a:latin typeface="Verdana" pitchFamily="32" charset="0"/>
              </a:rPr>
              <a:t>Dichiarazione</a:t>
            </a:r>
            <a:r>
              <a:rPr lang="en-GB" dirty="0">
                <a:solidFill>
                  <a:srgbClr val="000000"/>
                </a:solidFill>
                <a:latin typeface="Verdana" pitchFamily="32" charset="0"/>
              </a:rPr>
              <a:t> </a:t>
            </a:r>
            <a:r>
              <a:rPr lang="en-GB" dirty="0" err="1">
                <a:solidFill>
                  <a:srgbClr val="000000"/>
                </a:solidFill>
                <a:latin typeface="Verdana" pitchFamily="32" charset="0"/>
              </a:rPr>
              <a:t>dell’obiettivo</a:t>
            </a:r>
            <a:r>
              <a:rPr lang="en-GB" dirty="0">
                <a:solidFill>
                  <a:srgbClr val="000000"/>
                </a:solidFill>
                <a:latin typeface="Verdana" pitchFamily="32" charset="0"/>
              </a:rPr>
              <a:t> </a:t>
            </a:r>
            <a:r>
              <a:rPr lang="en-GB" dirty="0" err="1">
                <a:solidFill>
                  <a:srgbClr val="000000"/>
                </a:solidFill>
                <a:latin typeface="Verdana" pitchFamily="32" charset="0"/>
              </a:rPr>
              <a:t>che</a:t>
            </a:r>
            <a:r>
              <a:rPr lang="en-GB" dirty="0">
                <a:solidFill>
                  <a:srgbClr val="000000"/>
                </a:solidFill>
                <a:latin typeface="Verdana" pitchFamily="32" charset="0"/>
              </a:rPr>
              <a:t> </a:t>
            </a:r>
            <a:r>
              <a:rPr lang="en-GB" dirty="0" err="1">
                <a:solidFill>
                  <a:srgbClr val="000000"/>
                </a:solidFill>
                <a:latin typeface="Verdana" pitchFamily="32" charset="0"/>
              </a:rPr>
              <a:t>si</a:t>
            </a:r>
            <a:r>
              <a:rPr lang="en-GB" dirty="0">
                <a:solidFill>
                  <a:srgbClr val="000000"/>
                </a:solidFill>
                <a:latin typeface="Verdana" pitchFamily="32" charset="0"/>
              </a:rPr>
              <a:t> </a:t>
            </a:r>
            <a:r>
              <a:rPr lang="en-GB" dirty="0" err="1">
                <a:solidFill>
                  <a:srgbClr val="000000"/>
                </a:solidFill>
                <a:latin typeface="Verdana" pitchFamily="32" charset="0"/>
              </a:rPr>
              <a:t>persegue</a:t>
            </a:r>
            <a:endParaRPr lang="en-GB" dirty="0">
              <a:solidFill>
                <a:srgbClr val="000000"/>
              </a:solidFill>
              <a:latin typeface="Verdana" pitchFamily="32" charset="0"/>
            </a:endParaRPr>
          </a:p>
          <a:p>
            <a:pPr marL="457200" indent="-457200">
              <a:lnSpc>
                <a:spcPct val="100000"/>
              </a:lnSpc>
              <a:spcBef>
                <a:spcPts val="1500"/>
              </a:spcBef>
              <a:buFont typeface="Verdana" pitchFamily="32"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en-GB" dirty="0">
              <a:solidFill>
                <a:srgbClr val="000000"/>
              </a:solidFill>
              <a:latin typeface="Verdana" pitchFamily="32"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Oval 1"/>
          <p:cNvSpPr>
            <a:spLocks noChangeArrowheads="1"/>
          </p:cNvSpPr>
          <p:nvPr/>
        </p:nvSpPr>
        <p:spPr bwMode="auto">
          <a:xfrm>
            <a:off x="2514600" y="1143000"/>
            <a:ext cx="3200400" cy="2133600"/>
          </a:xfrm>
          <a:prstGeom prst="ellipse">
            <a:avLst/>
          </a:prstGeom>
          <a:solidFill>
            <a:srgbClr val="FFFF99">
              <a:alpha val="50195"/>
            </a:srgbClr>
          </a:solidFill>
          <a:ln w="9525">
            <a:noFill/>
            <a:round/>
            <a:headEnd/>
            <a:tailEnd/>
          </a:ln>
        </p:spPr>
        <p:txBody>
          <a:bodyPr wrap="none" anchor="ctr"/>
          <a:lstStyle/>
          <a:p>
            <a:endParaRPr lang="it-IT"/>
          </a:p>
        </p:txBody>
      </p:sp>
      <p:sp>
        <p:nvSpPr>
          <p:cNvPr id="20483" name="Text Box 2"/>
          <p:cNvSpPr txBox="1">
            <a:spLocks noChangeArrowheads="1"/>
          </p:cNvSpPr>
          <p:nvPr/>
        </p:nvSpPr>
        <p:spPr bwMode="auto">
          <a:xfrm>
            <a:off x="2819400" y="1447800"/>
            <a:ext cx="3352800" cy="1849438"/>
          </a:xfrm>
          <a:prstGeom prst="rect">
            <a:avLst/>
          </a:prstGeom>
          <a:noFill/>
          <a:ln w="9525">
            <a:noFill/>
            <a:round/>
            <a:headEnd/>
            <a:tailEnd/>
          </a:ln>
        </p:spPr>
        <p:txBody>
          <a:bodyPr lIns="90000" tIns="46800" rIns="90000" bIns="46800">
            <a:spAutoFit/>
          </a:bodyPr>
          <a:lstStyle/>
          <a:p>
            <a:pPr>
              <a:lnSpc>
                <a:spcPct val="100000"/>
              </a:lnSpc>
              <a:spcBef>
                <a:spcPts val="1125"/>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a:solidFill>
                  <a:srgbClr val="000000"/>
                </a:solidFill>
                <a:latin typeface="Verdana" pitchFamily="32" charset="0"/>
              </a:rPr>
              <a:t>La società politica</a:t>
            </a:r>
          </a:p>
          <a:p>
            <a:pPr>
              <a:lnSpc>
                <a:spcPct val="100000"/>
              </a:lnSpc>
              <a:spcBef>
                <a:spcPts val="10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a:solidFill>
                  <a:srgbClr val="000000"/>
                </a:solidFill>
                <a:latin typeface="Verdana" pitchFamily="32" charset="0"/>
              </a:rPr>
              <a:t>I partiti</a:t>
            </a:r>
          </a:p>
          <a:p>
            <a:pPr>
              <a:lnSpc>
                <a:spcPct val="100000"/>
              </a:lnSpc>
              <a:spcBef>
                <a:spcPts val="10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a:solidFill>
                  <a:srgbClr val="000000"/>
                </a:solidFill>
                <a:latin typeface="Verdana" pitchFamily="32" charset="0"/>
              </a:rPr>
              <a:t>Le istituzioni</a:t>
            </a:r>
          </a:p>
          <a:p>
            <a:pPr>
              <a:lnSpc>
                <a:spcPct val="100000"/>
              </a:lnSpc>
              <a:spcBef>
                <a:spcPts val="10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a:solidFill>
                  <a:srgbClr val="000000"/>
                </a:solidFill>
                <a:latin typeface="Verdana" pitchFamily="32" charset="0"/>
              </a:rPr>
              <a:t>I gruppi di interesse</a:t>
            </a:r>
          </a:p>
          <a:p>
            <a:pPr>
              <a:lnSpc>
                <a:spcPct val="100000"/>
              </a:lnSpc>
              <a:spcBef>
                <a:spcPts val="10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a:solidFill>
                  <a:srgbClr val="000000"/>
                </a:solidFill>
                <a:latin typeface="Verdana" pitchFamily="32" charset="0"/>
              </a:rPr>
              <a:t>I movimenti della società</a:t>
            </a:r>
          </a:p>
        </p:txBody>
      </p:sp>
      <p:sp>
        <p:nvSpPr>
          <p:cNvPr id="20484" name="Oval 3"/>
          <p:cNvSpPr>
            <a:spLocks noChangeArrowheads="1"/>
          </p:cNvSpPr>
          <p:nvPr/>
        </p:nvSpPr>
        <p:spPr bwMode="auto">
          <a:xfrm>
            <a:off x="457200" y="4419600"/>
            <a:ext cx="2438400" cy="1981200"/>
          </a:xfrm>
          <a:prstGeom prst="ellipse">
            <a:avLst/>
          </a:prstGeom>
          <a:solidFill>
            <a:srgbClr val="FF5050">
              <a:alpha val="50195"/>
            </a:srgbClr>
          </a:solidFill>
          <a:ln w="9525">
            <a:noFill/>
            <a:round/>
            <a:headEnd/>
            <a:tailEnd/>
          </a:ln>
        </p:spPr>
        <p:txBody>
          <a:bodyPr wrap="none" anchor="ctr"/>
          <a:lstStyle/>
          <a:p>
            <a:endParaRPr lang="it-IT"/>
          </a:p>
        </p:txBody>
      </p:sp>
      <p:sp>
        <p:nvSpPr>
          <p:cNvPr id="20485" name="Text Box 4"/>
          <p:cNvSpPr txBox="1">
            <a:spLocks noChangeArrowheads="1"/>
          </p:cNvSpPr>
          <p:nvPr/>
        </p:nvSpPr>
        <p:spPr bwMode="auto">
          <a:xfrm>
            <a:off x="593725" y="4003675"/>
            <a:ext cx="2987675" cy="457200"/>
          </a:xfrm>
          <a:prstGeom prst="rect">
            <a:avLst/>
          </a:prstGeom>
          <a:noFill/>
          <a:ln w="9525">
            <a:noFill/>
            <a:round/>
            <a:headEnd/>
            <a:tailEnd/>
          </a:ln>
        </p:spPr>
        <p:txBody>
          <a:bodyPr wrap="none" anchor="ctr"/>
          <a:lstStyle/>
          <a:p>
            <a:endParaRPr lang="it-IT"/>
          </a:p>
        </p:txBody>
      </p:sp>
      <p:sp>
        <p:nvSpPr>
          <p:cNvPr id="20486" name="Text Box 5"/>
          <p:cNvSpPr txBox="1">
            <a:spLocks noChangeArrowheads="1"/>
          </p:cNvSpPr>
          <p:nvPr/>
        </p:nvSpPr>
        <p:spPr bwMode="auto">
          <a:xfrm>
            <a:off x="228600" y="4572000"/>
            <a:ext cx="4724400" cy="1849438"/>
          </a:xfrm>
          <a:prstGeom prst="rect">
            <a:avLst/>
          </a:prstGeom>
          <a:noFill/>
          <a:ln w="9525">
            <a:noFill/>
            <a:round/>
            <a:headEnd/>
            <a:tailEnd/>
          </a:ln>
        </p:spPr>
        <p:txBody>
          <a:bodyPr lIns="90000" tIns="46800" rIns="90000" bIns="46800">
            <a:spAutoFit/>
          </a:bodyPr>
          <a:lstStyle/>
          <a:p>
            <a:pPr>
              <a:lnSpc>
                <a:spcPct val="100000"/>
              </a:lnSpc>
              <a:spcBef>
                <a:spcPts val="1125"/>
              </a:spcBef>
              <a:buClr>
                <a:srgbClr val="000099"/>
              </a:buClr>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a:solidFill>
                  <a:srgbClr val="000099"/>
                </a:solidFill>
                <a:latin typeface="Verdana" pitchFamily="32" charset="0"/>
              </a:rPr>
              <a:t>La società economica finanziaria</a:t>
            </a:r>
          </a:p>
          <a:p>
            <a:pPr>
              <a:lnSpc>
                <a:spcPct val="100000"/>
              </a:lnSpc>
              <a:spcBef>
                <a:spcPts val="1000"/>
              </a:spcBef>
              <a:buClr>
                <a:srgbClr val="000099"/>
              </a:buClr>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a:solidFill>
                  <a:srgbClr val="000099"/>
                </a:solidFill>
                <a:latin typeface="Verdana" pitchFamily="32" charset="0"/>
              </a:rPr>
              <a:t>Le imprese e le loro associazioni</a:t>
            </a:r>
          </a:p>
          <a:p>
            <a:pPr>
              <a:lnSpc>
                <a:spcPct val="100000"/>
              </a:lnSpc>
              <a:spcBef>
                <a:spcPts val="1000"/>
              </a:spcBef>
              <a:buClr>
                <a:srgbClr val="000099"/>
              </a:buClr>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a:solidFill>
                  <a:srgbClr val="000099"/>
                </a:solidFill>
                <a:latin typeface="Verdana" pitchFamily="32" charset="0"/>
              </a:rPr>
              <a:t>I sindacati</a:t>
            </a:r>
          </a:p>
          <a:p>
            <a:pPr>
              <a:lnSpc>
                <a:spcPct val="100000"/>
              </a:lnSpc>
              <a:spcBef>
                <a:spcPts val="1000"/>
              </a:spcBef>
              <a:buClr>
                <a:srgbClr val="000099"/>
              </a:buClr>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a:solidFill>
                  <a:srgbClr val="000099"/>
                </a:solidFill>
                <a:latin typeface="Verdana" pitchFamily="32" charset="0"/>
              </a:rPr>
              <a:t>I gruppi di pressione</a:t>
            </a:r>
          </a:p>
          <a:p>
            <a:pPr>
              <a:lnSpc>
                <a:spcPct val="100000"/>
              </a:lnSpc>
              <a:spcBef>
                <a:spcPts val="1000"/>
              </a:spcBef>
              <a:buClr>
                <a:srgbClr val="000099"/>
              </a:buClr>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a:solidFill>
                  <a:srgbClr val="000099"/>
                </a:solidFill>
                <a:latin typeface="Verdana" pitchFamily="32" charset="0"/>
              </a:rPr>
              <a:t>I mercati finanziari</a:t>
            </a:r>
          </a:p>
        </p:txBody>
      </p:sp>
      <p:sp>
        <p:nvSpPr>
          <p:cNvPr id="20487" name="Oval 6"/>
          <p:cNvSpPr>
            <a:spLocks noChangeArrowheads="1"/>
          </p:cNvSpPr>
          <p:nvPr/>
        </p:nvSpPr>
        <p:spPr bwMode="auto">
          <a:xfrm>
            <a:off x="5105400" y="4343400"/>
            <a:ext cx="3581400" cy="2133600"/>
          </a:xfrm>
          <a:prstGeom prst="ellipse">
            <a:avLst/>
          </a:prstGeom>
          <a:solidFill>
            <a:srgbClr val="33CCCC">
              <a:alpha val="50195"/>
            </a:srgbClr>
          </a:solidFill>
          <a:ln w="9525">
            <a:noFill/>
            <a:round/>
            <a:headEnd/>
            <a:tailEnd/>
          </a:ln>
        </p:spPr>
        <p:txBody>
          <a:bodyPr wrap="none" anchor="ctr"/>
          <a:lstStyle/>
          <a:p>
            <a:endParaRPr lang="it-IT"/>
          </a:p>
        </p:txBody>
      </p:sp>
      <p:sp>
        <p:nvSpPr>
          <p:cNvPr id="20488" name="Text Box 7"/>
          <p:cNvSpPr txBox="1">
            <a:spLocks noChangeArrowheads="1"/>
          </p:cNvSpPr>
          <p:nvPr/>
        </p:nvSpPr>
        <p:spPr bwMode="auto">
          <a:xfrm>
            <a:off x="5105400" y="3581400"/>
            <a:ext cx="4038600" cy="3571875"/>
          </a:xfrm>
          <a:prstGeom prst="rect">
            <a:avLst/>
          </a:prstGeom>
          <a:noFill/>
          <a:ln w="9525">
            <a:noFill/>
            <a:round/>
            <a:headEnd/>
            <a:tailEnd/>
          </a:ln>
        </p:spPr>
        <p:txBody>
          <a:bodyPr lIns="90000" tIns="46800" rIns="90000" bIns="46800">
            <a:spAutoFit/>
          </a:bodyPr>
          <a:lstStyle/>
          <a:p>
            <a:pPr>
              <a:lnSpc>
                <a:spcPct val="100000"/>
              </a:lnSpc>
              <a:spcBef>
                <a:spcPts val="1125"/>
              </a:spcBef>
              <a:buClr>
                <a:srgbClr val="FF0000"/>
              </a:buClr>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a:solidFill>
                  <a:srgbClr val="FF0000"/>
                </a:solidFill>
                <a:latin typeface="Verdana" pitchFamily="32" charset="0"/>
              </a:rPr>
              <a:t>La società dell’informazione</a:t>
            </a:r>
          </a:p>
          <a:p>
            <a:pPr>
              <a:lnSpc>
                <a:spcPct val="100000"/>
              </a:lnSpc>
              <a:spcBef>
                <a:spcPts val="1000"/>
              </a:spcBef>
              <a:buClr>
                <a:srgbClr val="FF0000"/>
              </a:buClr>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a:solidFill>
                  <a:srgbClr val="FF0000"/>
                </a:solidFill>
                <a:latin typeface="Verdana" pitchFamily="32" charset="0"/>
              </a:rPr>
              <a:t>Le agenzie</a:t>
            </a:r>
          </a:p>
          <a:p>
            <a:pPr>
              <a:lnSpc>
                <a:spcPct val="100000"/>
              </a:lnSpc>
              <a:spcBef>
                <a:spcPts val="1000"/>
              </a:spcBef>
              <a:buClr>
                <a:srgbClr val="FF0000"/>
              </a:buClr>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a:solidFill>
                  <a:srgbClr val="FF0000"/>
                </a:solidFill>
                <a:latin typeface="Verdana" pitchFamily="32" charset="0"/>
              </a:rPr>
              <a:t>I quotidiani</a:t>
            </a:r>
          </a:p>
          <a:p>
            <a:pPr>
              <a:lnSpc>
                <a:spcPct val="100000"/>
              </a:lnSpc>
              <a:spcBef>
                <a:spcPts val="1000"/>
              </a:spcBef>
              <a:buClr>
                <a:srgbClr val="FF0000"/>
              </a:buClr>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a:solidFill>
                  <a:srgbClr val="FF0000"/>
                </a:solidFill>
                <a:latin typeface="Verdana" pitchFamily="32" charset="0"/>
              </a:rPr>
              <a:t>I periodici</a:t>
            </a:r>
          </a:p>
          <a:p>
            <a:pPr>
              <a:lnSpc>
                <a:spcPct val="100000"/>
              </a:lnSpc>
              <a:spcBef>
                <a:spcPts val="1000"/>
              </a:spcBef>
              <a:buClr>
                <a:srgbClr val="FF0000"/>
              </a:buClr>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a:solidFill>
                  <a:srgbClr val="FF0000"/>
                </a:solidFill>
                <a:latin typeface="Verdana" pitchFamily="32" charset="0"/>
              </a:rPr>
              <a:t>Le radio</a:t>
            </a:r>
          </a:p>
          <a:p>
            <a:pPr>
              <a:lnSpc>
                <a:spcPct val="100000"/>
              </a:lnSpc>
              <a:spcBef>
                <a:spcPts val="1000"/>
              </a:spcBef>
              <a:buClr>
                <a:srgbClr val="FF0000"/>
              </a:buClr>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a:solidFill>
                  <a:srgbClr val="FF0000"/>
                </a:solidFill>
                <a:latin typeface="Verdana" pitchFamily="32" charset="0"/>
              </a:rPr>
              <a:t>Le televisioni</a:t>
            </a:r>
          </a:p>
          <a:p>
            <a:pPr>
              <a:lnSpc>
                <a:spcPct val="100000"/>
              </a:lnSpc>
              <a:spcBef>
                <a:spcPts val="1000"/>
              </a:spcBef>
              <a:buClr>
                <a:srgbClr val="FF0000"/>
              </a:buClr>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a:solidFill>
                  <a:srgbClr val="FF0000"/>
                </a:solidFill>
                <a:latin typeface="Verdana" pitchFamily="32" charset="0"/>
              </a:rPr>
              <a:t>I new media</a:t>
            </a:r>
          </a:p>
          <a:p>
            <a:pPr>
              <a:lnSpc>
                <a:spcPct val="100000"/>
              </a:lnSpc>
              <a:spcBef>
                <a:spcPts val="1000"/>
              </a:spcBef>
              <a:buClr>
                <a:srgbClr val="FF0000"/>
              </a:buClr>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a:solidFill>
                  <a:srgbClr val="FF0000"/>
                </a:solidFill>
                <a:latin typeface="Verdana" pitchFamily="32" charset="0"/>
              </a:rPr>
              <a:t>Gli operatori della cultura e dell’educazione</a:t>
            </a:r>
          </a:p>
          <a:p>
            <a:pPr>
              <a:lnSpc>
                <a:spcPct val="100000"/>
              </a:lnSpc>
              <a:spcBef>
                <a:spcPts val="1000"/>
              </a:spcBef>
              <a:buClr>
                <a:srgbClr val="FF0000"/>
              </a:buClr>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600">
              <a:solidFill>
                <a:srgbClr val="FF0000"/>
              </a:solidFill>
              <a:latin typeface="Verdana" pitchFamily="32" charset="0"/>
            </a:endParaRPr>
          </a:p>
        </p:txBody>
      </p:sp>
      <p:sp>
        <p:nvSpPr>
          <p:cNvPr id="20489" name="Line 8"/>
          <p:cNvSpPr>
            <a:spLocks noChangeShapeType="1"/>
          </p:cNvSpPr>
          <p:nvPr/>
        </p:nvSpPr>
        <p:spPr bwMode="auto">
          <a:xfrm flipV="1">
            <a:off x="2819400" y="4341813"/>
            <a:ext cx="1295400" cy="688975"/>
          </a:xfrm>
          <a:prstGeom prst="line">
            <a:avLst/>
          </a:prstGeom>
          <a:noFill/>
          <a:ln w="9360">
            <a:solidFill>
              <a:srgbClr val="000000"/>
            </a:solidFill>
            <a:miter lim="800000"/>
            <a:headEnd/>
            <a:tailEnd/>
          </a:ln>
        </p:spPr>
        <p:txBody>
          <a:bodyPr/>
          <a:lstStyle/>
          <a:p>
            <a:endParaRPr lang="it-IT"/>
          </a:p>
        </p:txBody>
      </p:sp>
      <p:sp>
        <p:nvSpPr>
          <p:cNvPr id="20490" name="Line 9"/>
          <p:cNvSpPr>
            <a:spLocks noChangeShapeType="1"/>
          </p:cNvSpPr>
          <p:nvPr/>
        </p:nvSpPr>
        <p:spPr bwMode="auto">
          <a:xfrm>
            <a:off x="4114800" y="4343400"/>
            <a:ext cx="1143000" cy="685800"/>
          </a:xfrm>
          <a:prstGeom prst="line">
            <a:avLst/>
          </a:prstGeom>
          <a:noFill/>
          <a:ln w="9360">
            <a:solidFill>
              <a:srgbClr val="000000"/>
            </a:solidFill>
            <a:miter lim="800000"/>
            <a:headEnd/>
            <a:tailEnd/>
          </a:ln>
        </p:spPr>
        <p:txBody>
          <a:bodyPr/>
          <a:lstStyle/>
          <a:p>
            <a:endParaRPr lang="it-IT"/>
          </a:p>
        </p:txBody>
      </p:sp>
      <p:sp>
        <p:nvSpPr>
          <p:cNvPr id="20491" name="Line 10"/>
          <p:cNvSpPr>
            <a:spLocks noChangeShapeType="1"/>
          </p:cNvSpPr>
          <p:nvPr/>
        </p:nvSpPr>
        <p:spPr bwMode="auto">
          <a:xfrm flipV="1">
            <a:off x="4114800" y="3275013"/>
            <a:ext cx="1588" cy="1069975"/>
          </a:xfrm>
          <a:prstGeom prst="line">
            <a:avLst/>
          </a:prstGeom>
          <a:noFill/>
          <a:ln w="9360">
            <a:solidFill>
              <a:srgbClr val="000000"/>
            </a:solidFill>
            <a:miter lim="800000"/>
            <a:headEnd/>
            <a:tailEnd/>
          </a:ln>
        </p:spPr>
        <p:txBody>
          <a:bodyPr/>
          <a:lstStyle/>
          <a:p>
            <a:endParaRPr lang="it-IT"/>
          </a:p>
        </p:txBody>
      </p:sp>
      <p:sp>
        <p:nvSpPr>
          <p:cNvPr id="20492" name="Text Box 11"/>
          <p:cNvSpPr txBox="1">
            <a:spLocks noChangeArrowheads="1"/>
          </p:cNvSpPr>
          <p:nvPr/>
        </p:nvSpPr>
        <p:spPr bwMode="auto">
          <a:xfrm>
            <a:off x="876300" y="89493"/>
            <a:ext cx="7239000" cy="1061445"/>
          </a:xfrm>
          <a:prstGeom prst="rect">
            <a:avLst/>
          </a:prstGeom>
          <a:noFill/>
          <a:ln w="9525">
            <a:noFill/>
            <a:round/>
            <a:headEnd/>
            <a:tailEnd/>
          </a:ln>
        </p:spPr>
        <p:txBody>
          <a:bodyPr lIns="90000" tIns="46800" rIns="90000" bIns="46800">
            <a:spAutoFit/>
          </a:bodyPr>
          <a:lstStyle/>
          <a:p>
            <a:pPr algn="ctr">
              <a:lnSpc>
                <a:spcPct val="10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00"/>
                </a:solidFill>
                <a:latin typeface="Verdana" pitchFamily="32" charset="0"/>
              </a:rPr>
              <a:t>Al </a:t>
            </a:r>
            <a:r>
              <a:rPr lang="en-GB" sz="3200" dirty="0" err="1">
                <a:solidFill>
                  <a:srgbClr val="000000"/>
                </a:solidFill>
                <a:latin typeface="Verdana" pitchFamily="32" charset="0"/>
              </a:rPr>
              <a:t>servizio</a:t>
            </a:r>
            <a:r>
              <a:rPr lang="en-GB" sz="3200" dirty="0">
                <a:solidFill>
                  <a:srgbClr val="000000"/>
                </a:solidFill>
                <a:latin typeface="Verdana" pitchFamily="32" charset="0"/>
              </a:rPr>
              <a:t> del </a:t>
            </a:r>
            <a:r>
              <a:rPr lang="en-GB" sz="3200" dirty="0" err="1">
                <a:solidFill>
                  <a:srgbClr val="000000"/>
                </a:solidFill>
                <a:latin typeface="Verdana" pitchFamily="32" charset="0"/>
              </a:rPr>
              <a:t>pubblico</a:t>
            </a:r>
            <a:endParaRPr lang="en-GB" sz="3200" dirty="0">
              <a:solidFill>
                <a:srgbClr val="000000"/>
              </a:solidFill>
              <a:latin typeface="Verdana" pitchFamily="32" charset="0"/>
            </a:endParaRPr>
          </a:p>
          <a:p>
            <a:pPr algn="ctr">
              <a:lnSpc>
                <a:spcPct val="100000"/>
              </a:lnSpc>
              <a:spcBef>
                <a:spcPts val="125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dirty="0" err="1">
                <a:solidFill>
                  <a:srgbClr val="000000"/>
                </a:solidFill>
                <a:latin typeface="Verdana" pitchFamily="32" charset="0"/>
              </a:rPr>
              <a:t>facilitatore</a:t>
            </a:r>
            <a:r>
              <a:rPr lang="en-GB" sz="2000" dirty="0">
                <a:solidFill>
                  <a:srgbClr val="000000"/>
                </a:solidFill>
                <a:latin typeface="Verdana" pitchFamily="32" charset="0"/>
              </a:rPr>
              <a:t> </a:t>
            </a:r>
            <a:r>
              <a:rPr lang="en-GB" sz="2000" dirty="0" err="1">
                <a:solidFill>
                  <a:srgbClr val="000000"/>
                </a:solidFill>
                <a:latin typeface="Verdana" pitchFamily="32" charset="0"/>
              </a:rPr>
              <a:t>dei</a:t>
            </a:r>
            <a:r>
              <a:rPr lang="en-GB" sz="2000" dirty="0">
                <a:solidFill>
                  <a:srgbClr val="000000"/>
                </a:solidFill>
                <a:latin typeface="Verdana" pitchFamily="32" charset="0"/>
              </a:rPr>
              <a:t> </a:t>
            </a:r>
            <a:r>
              <a:rPr lang="en-GB" sz="2000" dirty="0" err="1">
                <a:solidFill>
                  <a:srgbClr val="000000"/>
                </a:solidFill>
                <a:latin typeface="Verdana" pitchFamily="32" charset="0"/>
              </a:rPr>
              <a:t>processi</a:t>
            </a:r>
            <a:r>
              <a:rPr lang="en-GB" sz="2000" dirty="0">
                <a:solidFill>
                  <a:srgbClr val="000000"/>
                </a:solidFill>
                <a:latin typeface="Verdana" pitchFamily="32" charset="0"/>
              </a:rPr>
              <a:t> </a:t>
            </a:r>
            <a:r>
              <a:rPr lang="en-GB" sz="2000" dirty="0" err="1">
                <a:solidFill>
                  <a:srgbClr val="000000"/>
                </a:solidFill>
                <a:latin typeface="Verdana" pitchFamily="32" charset="0"/>
              </a:rPr>
              <a:t>partecipatori</a:t>
            </a:r>
            <a:endParaRPr lang="en-GB" sz="2000" dirty="0">
              <a:solidFill>
                <a:srgbClr val="000000"/>
              </a:solidFill>
              <a:latin typeface="Verdana" pitchFamily="32"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741D36-064A-F7ED-DEDE-CDB925C18DEC}"/>
              </a:ext>
            </a:extLst>
          </p:cNvPr>
          <p:cNvSpPr>
            <a:spLocks noGrp="1"/>
          </p:cNvSpPr>
          <p:nvPr>
            <p:ph type="title"/>
          </p:nvPr>
        </p:nvSpPr>
        <p:spPr/>
        <p:txBody>
          <a:bodyPr/>
          <a:lstStyle/>
          <a:p>
            <a:r>
              <a:rPr lang="it-IT" sz="3200" dirty="0">
                <a:latin typeface="Verdana" panose="020B0604030504040204" pitchFamily="34" charset="0"/>
                <a:ea typeface="Verdana" panose="020B0604030504040204" pitchFamily="34" charset="0"/>
              </a:rPr>
              <a:t>Perché Internazionali?</a:t>
            </a:r>
            <a:endParaRPr lang="en-GB" sz="3200" dirty="0">
              <a:latin typeface="Verdana" panose="020B0604030504040204" pitchFamily="34" charset="0"/>
              <a:ea typeface="Verdana" panose="020B0604030504040204" pitchFamily="34" charset="0"/>
            </a:endParaRPr>
          </a:p>
        </p:txBody>
      </p:sp>
      <p:sp>
        <p:nvSpPr>
          <p:cNvPr id="3" name="Segnaposto contenuto 2">
            <a:extLst>
              <a:ext uri="{FF2B5EF4-FFF2-40B4-BE49-F238E27FC236}">
                <a16:creationId xmlns:a16="http://schemas.microsoft.com/office/drawing/2014/main" id="{D5F1BEBA-5F8B-6FDE-22F2-52679BD79416}"/>
              </a:ext>
            </a:extLst>
          </p:cNvPr>
          <p:cNvSpPr>
            <a:spLocks noGrp="1"/>
          </p:cNvSpPr>
          <p:nvPr>
            <p:ph idx="1"/>
          </p:nvPr>
        </p:nvSpPr>
        <p:spPr>
          <a:xfrm>
            <a:off x="679173" y="1556792"/>
            <a:ext cx="7770813" cy="4837658"/>
          </a:xfrm>
        </p:spPr>
        <p:txBody>
          <a:bodyPr/>
          <a:lstStyle/>
          <a:p>
            <a:pPr algn="just">
              <a:lnSpc>
                <a:spcPct val="150000"/>
              </a:lnSpc>
              <a:spcBef>
                <a:spcPts val="0"/>
              </a:spcBef>
              <a:buFontTx/>
              <a:buChar char="-"/>
            </a:pPr>
            <a:r>
              <a:rPr lang="it-IT" sz="2400" dirty="0">
                <a:latin typeface="Verdana" panose="020B0604030504040204" pitchFamily="34" charset="0"/>
                <a:ea typeface="Verdana" panose="020B0604030504040204" pitchFamily="34" charset="0"/>
              </a:rPr>
              <a:t>Mutamenti geopolitici: nuovi rischi politico-economici</a:t>
            </a:r>
          </a:p>
          <a:p>
            <a:pPr algn="just">
              <a:lnSpc>
                <a:spcPct val="150000"/>
              </a:lnSpc>
              <a:spcBef>
                <a:spcPts val="0"/>
              </a:spcBef>
              <a:buFontTx/>
              <a:buChar char="-"/>
            </a:pPr>
            <a:r>
              <a:rPr lang="it-IT" sz="2400" dirty="0">
                <a:latin typeface="Verdana" panose="020B0604030504040204" pitchFamily="34" charset="0"/>
                <a:ea typeface="Verdana" panose="020B0604030504040204" pitchFamily="34" charset="0"/>
              </a:rPr>
              <a:t>Globalizzazione: Società del rischio globale</a:t>
            </a:r>
          </a:p>
          <a:p>
            <a:pPr algn="just">
              <a:lnSpc>
                <a:spcPct val="150000"/>
              </a:lnSpc>
              <a:spcBef>
                <a:spcPts val="0"/>
              </a:spcBef>
              <a:buFontTx/>
              <a:buChar char="-"/>
            </a:pPr>
            <a:r>
              <a:rPr lang="it-IT" sz="2400" dirty="0">
                <a:latin typeface="Verdana" panose="020B0604030504040204" pitchFamily="34" charset="0"/>
                <a:ea typeface="Verdana" panose="020B0604030504040204" pitchFamily="34" charset="0"/>
              </a:rPr>
              <a:t>Trasformazione digitale</a:t>
            </a:r>
          </a:p>
          <a:p>
            <a:pPr algn="just">
              <a:lnSpc>
                <a:spcPct val="150000"/>
              </a:lnSpc>
              <a:spcBef>
                <a:spcPts val="0"/>
              </a:spcBef>
              <a:buFontTx/>
              <a:buChar char="-"/>
            </a:pPr>
            <a:r>
              <a:rPr lang="it-IT" sz="2400" dirty="0">
                <a:latin typeface="Verdana" panose="020B0604030504040204" pitchFamily="34" charset="0"/>
                <a:ea typeface="Verdana" panose="020B0604030504040204" pitchFamily="34" charset="0"/>
              </a:rPr>
              <a:t>Sostenibilità</a:t>
            </a:r>
          </a:p>
          <a:p>
            <a:pPr algn="just">
              <a:lnSpc>
                <a:spcPct val="150000"/>
              </a:lnSpc>
              <a:spcBef>
                <a:spcPts val="0"/>
              </a:spcBef>
              <a:buFontTx/>
              <a:buChar char="-"/>
            </a:pPr>
            <a:r>
              <a:rPr lang="it-IT" sz="2400" dirty="0">
                <a:latin typeface="Verdana" panose="020B0604030504040204" pitchFamily="34" charset="0"/>
                <a:ea typeface="Verdana" panose="020B0604030504040204" pitchFamily="34" charset="0"/>
              </a:rPr>
              <a:t>Reputazione suscettibile di attacchi virali a livello internazionale su qualsiasi questione possa coagulare interesse e dare visibilità</a:t>
            </a:r>
          </a:p>
          <a:p>
            <a:pPr marL="0" indent="0">
              <a:lnSpc>
                <a:spcPct val="150000"/>
              </a:lnSpc>
              <a:spcBef>
                <a:spcPts val="0"/>
              </a:spcBef>
              <a:buFontTx/>
              <a:buChar char="-"/>
            </a:pPr>
            <a:endParaRPr lang="en-GB" dirty="0"/>
          </a:p>
        </p:txBody>
      </p:sp>
    </p:spTree>
    <p:extLst>
      <p:ext uri="{BB962C8B-B14F-4D97-AF65-F5344CB8AC3E}">
        <p14:creationId xmlns:p14="http://schemas.microsoft.com/office/powerpoint/2010/main" val="2663202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F5E6"/>
        </a:solidFill>
        <a:effectLst/>
      </p:bgPr>
    </p:bg>
    <p:spTree>
      <p:nvGrpSpPr>
        <p:cNvPr id="1" name="">
          <a:extLst>
            <a:ext uri="{FF2B5EF4-FFF2-40B4-BE49-F238E27FC236}">
              <a16:creationId xmlns:a16="http://schemas.microsoft.com/office/drawing/2014/main" id="{4AC1AFA5-080E-280E-FDBD-03624D092B91}"/>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69E05C50-0F94-B6B3-05F3-85AE4592FF94}"/>
              </a:ext>
            </a:extLst>
          </p:cNvPr>
          <p:cNvSpPr/>
          <p:nvPr/>
        </p:nvSpPr>
        <p:spPr bwMode="auto">
          <a:xfrm>
            <a:off x="179512" y="116632"/>
            <a:ext cx="8784976" cy="6552728"/>
          </a:xfrm>
          <a:prstGeom prst="rect">
            <a:avLst/>
          </a:prstGeom>
          <a:solidFill>
            <a:srgbClr val="FDF5E6"/>
          </a:solid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5000"/>
              </a:lnSpc>
              <a:spcBef>
                <a:spcPct val="0"/>
              </a:spcBef>
              <a:spcAft>
                <a:spcPct val="0"/>
              </a:spcAft>
              <a:buClr>
                <a:srgbClr val="000000"/>
              </a:buClr>
              <a:buSzPct val="100000"/>
              <a:buFont typeface="Times New Roman" pitchFamily="16" charset="0"/>
              <a:buNone/>
              <a:tabLst/>
            </a:pPr>
            <a:endParaRPr kumimoji="0" lang="en-GB" sz="2400" b="0" i="0" u="none" strike="noStrike" cap="none" normalizeH="0" baseline="0">
              <a:ln>
                <a:noFill/>
              </a:ln>
              <a:solidFill>
                <a:schemeClr val="bg1"/>
              </a:solidFill>
              <a:effectLst/>
              <a:latin typeface="Times New Roman" pitchFamily="16" charset="0"/>
            </a:endParaRPr>
          </a:p>
        </p:txBody>
      </p:sp>
      <p:sp>
        <p:nvSpPr>
          <p:cNvPr id="2" name="Titolo 1">
            <a:extLst>
              <a:ext uri="{FF2B5EF4-FFF2-40B4-BE49-F238E27FC236}">
                <a16:creationId xmlns:a16="http://schemas.microsoft.com/office/drawing/2014/main" id="{9A88C2B4-B6C5-410F-65F8-C1880A8FF560}"/>
              </a:ext>
            </a:extLst>
          </p:cNvPr>
          <p:cNvSpPr>
            <a:spLocks noGrp="1"/>
          </p:cNvSpPr>
          <p:nvPr>
            <p:ph type="title"/>
          </p:nvPr>
        </p:nvSpPr>
        <p:spPr/>
        <p:txBody>
          <a:bodyPr/>
          <a:lstStyle/>
          <a:p>
            <a:r>
              <a:rPr lang="it-IT" sz="6200" i="1" dirty="0">
                <a:latin typeface="Garamond" panose="02020404030301010803" pitchFamily="18" charset="0"/>
              </a:rPr>
              <a:t>Postfazione</a:t>
            </a:r>
            <a:endParaRPr lang="en-GB" sz="6200" i="1" dirty="0">
              <a:latin typeface="Garamond" panose="02020404030301010803" pitchFamily="18" charset="0"/>
            </a:endParaRPr>
          </a:p>
        </p:txBody>
      </p:sp>
      <p:sp>
        <p:nvSpPr>
          <p:cNvPr id="3" name="Segnaposto contenuto 2">
            <a:extLst>
              <a:ext uri="{FF2B5EF4-FFF2-40B4-BE49-F238E27FC236}">
                <a16:creationId xmlns:a16="http://schemas.microsoft.com/office/drawing/2014/main" id="{E41F157A-8703-8B2A-B253-6B3815018355}"/>
              </a:ext>
            </a:extLst>
          </p:cNvPr>
          <p:cNvSpPr>
            <a:spLocks noGrp="1"/>
          </p:cNvSpPr>
          <p:nvPr>
            <p:ph idx="1"/>
          </p:nvPr>
        </p:nvSpPr>
        <p:spPr>
          <a:xfrm>
            <a:off x="540667" y="1910242"/>
            <a:ext cx="8061077" cy="4233863"/>
          </a:xfrm>
        </p:spPr>
        <p:txBody>
          <a:bodyPr/>
          <a:lstStyle/>
          <a:p>
            <a:pPr marL="0" indent="0" algn="ctr">
              <a:buNone/>
            </a:pPr>
            <a:endParaRPr lang="it-IT" dirty="0">
              <a:latin typeface="Palatino Linotype" panose="02040502050505030304" pitchFamily="18" charset="0"/>
            </a:endParaRPr>
          </a:p>
          <a:p>
            <a:pPr marL="0" indent="0" algn="ctr">
              <a:buNone/>
            </a:pPr>
            <a:endParaRPr lang="it-IT" dirty="0">
              <a:latin typeface="Palatino Linotype" panose="02040502050505030304" pitchFamily="18" charset="0"/>
            </a:endParaRPr>
          </a:p>
          <a:p>
            <a:pPr marL="0" indent="0" algn="ctr">
              <a:buNone/>
            </a:pPr>
            <a:endParaRPr lang="it-IT" dirty="0">
              <a:latin typeface="Palatino Linotype" panose="02040502050505030304" pitchFamily="18" charset="0"/>
            </a:endParaRPr>
          </a:p>
          <a:p>
            <a:pPr marL="0" indent="0" algn="ctr">
              <a:buNone/>
            </a:pPr>
            <a:r>
              <a:rPr lang="it-IT" sz="4200" dirty="0">
                <a:latin typeface="Palatino Linotype" panose="02040502050505030304" pitchFamily="18" charset="0"/>
              </a:rPr>
              <a:t>Ritorniamo nel mondo</a:t>
            </a:r>
          </a:p>
        </p:txBody>
      </p:sp>
    </p:spTree>
    <p:extLst>
      <p:ext uri="{BB962C8B-B14F-4D97-AF65-F5344CB8AC3E}">
        <p14:creationId xmlns:p14="http://schemas.microsoft.com/office/powerpoint/2010/main" val="29776873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82037637-A37E-BC50-B6A5-51381C9D43E4}"/>
              </a:ext>
            </a:extLst>
          </p:cNvPr>
          <p:cNvGraphicFramePr>
            <a:graphicFrameLocks noGrp="1"/>
          </p:cNvGraphicFramePr>
          <p:nvPr>
            <p:extLst>
              <p:ext uri="{D42A27DB-BD31-4B8C-83A1-F6EECF244321}">
                <p14:modId xmlns:p14="http://schemas.microsoft.com/office/powerpoint/2010/main" val="1672589756"/>
              </p:ext>
            </p:extLst>
          </p:nvPr>
        </p:nvGraphicFramePr>
        <p:xfrm>
          <a:off x="0" y="1401854"/>
          <a:ext cx="9144000" cy="5469450"/>
        </p:xfrm>
        <a:graphic>
          <a:graphicData uri="http://schemas.openxmlformats.org/drawingml/2006/table">
            <a:tbl>
              <a:tblPr firstRow="1" firstCol="1" bandRow="1">
                <a:tableStyleId>{5C22544A-7EE6-4342-B048-85BDC9FD1C3A}</a:tableStyleId>
              </a:tblPr>
              <a:tblGrid>
                <a:gridCol w="2602253">
                  <a:extLst>
                    <a:ext uri="{9D8B030D-6E8A-4147-A177-3AD203B41FA5}">
                      <a16:colId xmlns:a16="http://schemas.microsoft.com/office/drawing/2014/main" val="2767514050"/>
                    </a:ext>
                  </a:extLst>
                </a:gridCol>
                <a:gridCol w="6541747">
                  <a:extLst>
                    <a:ext uri="{9D8B030D-6E8A-4147-A177-3AD203B41FA5}">
                      <a16:colId xmlns:a16="http://schemas.microsoft.com/office/drawing/2014/main" val="3494498061"/>
                    </a:ext>
                  </a:extLst>
                </a:gridCol>
              </a:tblGrid>
              <a:tr h="48861">
                <a:tc>
                  <a:txBody>
                    <a:bodyPr/>
                    <a:lstStyle/>
                    <a:p>
                      <a:pPr>
                        <a:lnSpc>
                          <a:spcPct val="115000"/>
                        </a:lnSpc>
                        <a:spcAft>
                          <a:spcPts val="800"/>
                        </a:spcAft>
                        <a:buNone/>
                      </a:pPr>
                      <a:r>
                        <a:rPr lang="en-GB" sz="2000" kern="100" dirty="0" err="1">
                          <a:effectLst/>
                          <a:latin typeface="Verdana" panose="020B0604030504040204" pitchFamily="34" charset="0"/>
                          <a:ea typeface="Verdana" panose="020B0604030504040204" pitchFamily="34" charset="0"/>
                        </a:rPr>
                        <a:t>Categoria</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en-GB" sz="2000" kern="100" dirty="0" err="1">
                          <a:effectLst/>
                          <a:latin typeface="Verdana" panose="020B0604030504040204" pitchFamily="34" charset="0"/>
                          <a:ea typeface="Verdana" panose="020B0604030504040204" pitchFamily="34" charset="0"/>
                        </a:rPr>
                        <a:t>Elementi</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147031253"/>
                  </a:ext>
                </a:extLst>
              </a:tr>
              <a:tr h="339154">
                <a:tc>
                  <a:txBody>
                    <a:bodyPr/>
                    <a:lstStyle/>
                    <a:p>
                      <a:pPr>
                        <a:lnSpc>
                          <a:spcPct val="115000"/>
                        </a:lnSpc>
                        <a:spcAft>
                          <a:spcPts val="800"/>
                        </a:spcAft>
                        <a:buNone/>
                      </a:pPr>
                      <a:r>
                        <a:rPr lang="en-GB" sz="2000" kern="100" dirty="0" err="1">
                          <a:effectLst/>
                          <a:latin typeface="Verdana" panose="020B0604030504040204" pitchFamily="34" charset="0"/>
                          <a:ea typeface="Verdana" panose="020B0604030504040204" pitchFamily="34" charset="0"/>
                        </a:rPr>
                        <a:t>Gestione</a:t>
                      </a:r>
                      <a:r>
                        <a:rPr lang="en-GB" sz="2000" kern="100" dirty="0">
                          <a:effectLst/>
                          <a:latin typeface="Verdana" panose="020B0604030504040204" pitchFamily="34" charset="0"/>
                          <a:ea typeface="Verdana" panose="020B0604030504040204" pitchFamily="34" charset="0"/>
                        </a:rPr>
                        <a:t> </a:t>
                      </a:r>
                      <a:r>
                        <a:rPr lang="en-GB" sz="2000" kern="100" dirty="0" err="1">
                          <a:effectLst/>
                          <a:latin typeface="Verdana" panose="020B0604030504040204" pitchFamily="34" charset="0"/>
                          <a:ea typeface="Verdana" panose="020B0604030504040204" pitchFamily="34" charset="0"/>
                        </a:rPr>
                        <a:t>strategica</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it-IT" sz="2000" kern="100">
                          <a:effectLst/>
                          <a:latin typeface="Verdana" panose="020B0604030504040204" pitchFamily="34" charset="0"/>
                          <a:ea typeface="Verdana" panose="020B0604030504040204" pitchFamily="34" charset="0"/>
                        </a:rPr>
                        <a:t>Discorso forte (“How dare you?”) in sede ONU.</a:t>
                      </a:r>
                      <a:endParaRPr lang="en-GB" sz="2000" kern="10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99394627"/>
                  </a:ext>
                </a:extLst>
              </a:tr>
              <a:tr h="664930">
                <a:tc>
                  <a:txBody>
                    <a:bodyPr/>
                    <a:lstStyle/>
                    <a:p>
                      <a:pPr>
                        <a:lnSpc>
                          <a:spcPct val="115000"/>
                        </a:lnSpc>
                        <a:spcAft>
                          <a:spcPts val="800"/>
                        </a:spcAft>
                        <a:buNone/>
                      </a:pPr>
                      <a:r>
                        <a:rPr lang="en-GB" sz="2000" kern="100" dirty="0">
                          <a:effectLst/>
                          <a:latin typeface="Verdana" panose="020B0604030504040204" pitchFamily="34" charset="0"/>
                          <a:ea typeface="Verdana" panose="020B0604030504040204" pitchFamily="34" charset="0"/>
                        </a:rPr>
                        <a:t>Stakeholder</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it-IT" sz="2000" kern="100" dirty="0">
                          <a:effectLst/>
                          <a:latin typeface="Verdana" panose="020B0604030504040204" pitchFamily="34" charset="0"/>
                          <a:ea typeface="Verdana" panose="020B0604030504040204" pitchFamily="34" charset="0"/>
                        </a:rPr>
                        <a:t>ONU, leader politici, movimenti giovanili, media, ONG, critici.</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252065806"/>
                  </a:ext>
                </a:extLst>
              </a:tr>
              <a:tr h="339154">
                <a:tc>
                  <a:txBody>
                    <a:bodyPr/>
                    <a:lstStyle/>
                    <a:p>
                      <a:pPr>
                        <a:lnSpc>
                          <a:spcPct val="115000"/>
                        </a:lnSpc>
                        <a:spcAft>
                          <a:spcPts val="800"/>
                        </a:spcAft>
                        <a:buNone/>
                      </a:pPr>
                      <a:r>
                        <a:rPr lang="en-GB" sz="2000" kern="100" dirty="0">
                          <a:effectLst/>
                          <a:latin typeface="Verdana" panose="020B0604030504040204" pitchFamily="34" charset="0"/>
                          <a:ea typeface="Verdana" panose="020B0604030504040204" pitchFamily="34" charset="0"/>
                        </a:rPr>
                        <a:t>Goodwill</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it-IT" sz="2000" kern="100" dirty="0">
                          <a:effectLst/>
                          <a:latin typeface="Verdana" panose="020B0604030504040204" pitchFamily="34" charset="0"/>
                          <a:ea typeface="Verdana" panose="020B0604030504040204" pitchFamily="34" charset="0"/>
                        </a:rPr>
                        <a:t>Suscitare urgenza morale, creare empatia generazionale.</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239458963"/>
                  </a:ext>
                </a:extLst>
              </a:tr>
              <a:tr h="664930">
                <a:tc>
                  <a:txBody>
                    <a:bodyPr/>
                    <a:lstStyle/>
                    <a:p>
                      <a:pPr>
                        <a:lnSpc>
                          <a:spcPct val="115000"/>
                        </a:lnSpc>
                        <a:spcAft>
                          <a:spcPts val="800"/>
                        </a:spcAft>
                        <a:buNone/>
                      </a:pPr>
                      <a:r>
                        <a:rPr lang="en-GB" sz="2000" kern="100" dirty="0" err="1">
                          <a:effectLst/>
                          <a:latin typeface="Verdana" panose="020B0604030504040204" pitchFamily="34" charset="0"/>
                          <a:ea typeface="Verdana" panose="020B0604030504040204" pitchFamily="34" charset="0"/>
                        </a:rPr>
                        <a:t>Ruolo</a:t>
                      </a:r>
                      <a:r>
                        <a:rPr lang="en-GB" sz="2000" kern="100" dirty="0">
                          <a:effectLst/>
                          <a:latin typeface="Verdana" panose="020B0604030504040204" pitchFamily="34" charset="0"/>
                          <a:ea typeface="Verdana" panose="020B0604030504040204" pitchFamily="34" charset="0"/>
                        </a:rPr>
                        <a:t> </a:t>
                      </a:r>
                      <a:r>
                        <a:rPr lang="en-GB" sz="2000" kern="100" dirty="0" err="1">
                          <a:effectLst/>
                          <a:latin typeface="Verdana" panose="020B0604030504040204" pitchFamily="34" charset="0"/>
                          <a:ea typeface="Verdana" panose="020B0604030504040204" pitchFamily="34" charset="0"/>
                        </a:rPr>
                        <a:t>strategico</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it-IT" sz="2000" kern="100" dirty="0">
                          <a:effectLst/>
                          <a:latin typeface="Verdana" panose="020B0604030504040204" pitchFamily="34" charset="0"/>
                          <a:ea typeface="Verdana" panose="020B0604030504040204" pitchFamily="34" charset="0"/>
                        </a:rPr>
                        <a:t>Greta come simbolo, sostenuta da rete familiare e attivista.</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665305271"/>
                  </a:ext>
                </a:extLst>
              </a:tr>
              <a:tr h="339154">
                <a:tc>
                  <a:txBody>
                    <a:bodyPr/>
                    <a:lstStyle/>
                    <a:p>
                      <a:pPr>
                        <a:lnSpc>
                          <a:spcPct val="115000"/>
                        </a:lnSpc>
                        <a:spcAft>
                          <a:spcPts val="800"/>
                        </a:spcAft>
                        <a:buNone/>
                      </a:pPr>
                      <a:r>
                        <a:rPr lang="en-GB" sz="2000" kern="100" dirty="0" err="1">
                          <a:effectLst/>
                          <a:latin typeface="Verdana" panose="020B0604030504040204" pitchFamily="34" charset="0"/>
                          <a:ea typeface="Verdana" panose="020B0604030504040204" pitchFamily="34" charset="0"/>
                        </a:rPr>
                        <a:t>Obiettivi</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it-IT" sz="2000" kern="100" dirty="0">
                          <a:effectLst/>
                          <a:latin typeface="Verdana" panose="020B0604030504040204" pitchFamily="34" charset="0"/>
                          <a:ea typeface="Verdana" panose="020B0604030504040204" pitchFamily="34" charset="0"/>
                        </a:rPr>
                        <a:t>Attirare attenzione sul tema climatico, pressione politica.</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791691439"/>
                  </a:ext>
                </a:extLst>
              </a:tr>
              <a:tr h="339154">
                <a:tc>
                  <a:txBody>
                    <a:bodyPr/>
                    <a:lstStyle/>
                    <a:p>
                      <a:pPr>
                        <a:lnSpc>
                          <a:spcPct val="115000"/>
                        </a:lnSpc>
                        <a:spcAft>
                          <a:spcPts val="800"/>
                        </a:spcAft>
                        <a:buNone/>
                      </a:pPr>
                      <a:r>
                        <a:rPr lang="en-GB" sz="2000" kern="100" dirty="0" err="1">
                          <a:effectLst/>
                          <a:latin typeface="Verdana" panose="020B0604030504040204" pitchFamily="34" charset="0"/>
                          <a:ea typeface="Verdana" panose="020B0604030504040204" pitchFamily="34" charset="0"/>
                        </a:rPr>
                        <a:t>Pervasività</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it-IT" sz="2000" kern="100" dirty="0">
                          <a:effectLst/>
                          <a:latin typeface="Verdana" panose="020B0604030504040204" pitchFamily="34" charset="0"/>
                          <a:ea typeface="Verdana" panose="020B0604030504040204" pitchFamily="34" charset="0"/>
                        </a:rPr>
                        <a:t>Discorso condiviso globalmente, diventato virale.</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245166891"/>
                  </a:ext>
                </a:extLst>
              </a:tr>
              <a:tr h="339154">
                <a:tc>
                  <a:txBody>
                    <a:bodyPr/>
                    <a:lstStyle/>
                    <a:p>
                      <a:pPr>
                        <a:lnSpc>
                          <a:spcPct val="115000"/>
                        </a:lnSpc>
                        <a:spcAft>
                          <a:spcPts val="800"/>
                        </a:spcAft>
                        <a:buNone/>
                      </a:pPr>
                      <a:r>
                        <a:rPr lang="en-GB" sz="2000" kern="100" dirty="0" err="1">
                          <a:effectLst/>
                          <a:latin typeface="Verdana" panose="020B0604030504040204" pitchFamily="34" charset="0"/>
                          <a:ea typeface="Verdana" panose="020B0604030504040204" pitchFamily="34" charset="0"/>
                        </a:rPr>
                        <a:t>Comprensione</a:t>
                      </a:r>
                      <a:r>
                        <a:rPr lang="en-GB" sz="2000" kern="100" dirty="0">
                          <a:effectLst/>
                          <a:latin typeface="Verdana" panose="020B0604030504040204" pitchFamily="34" charset="0"/>
                          <a:ea typeface="Verdana" panose="020B0604030504040204" pitchFamily="34" charset="0"/>
                        </a:rPr>
                        <a:t> </a:t>
                      </a:r>
                      <a:r>
                        <a:rPr lang="en-GB" sz="2000" kern="100" dirty="0" err="1">
                          <a:effectLst/>
                          <a:latin typeface="Verdana" panose="020B0604030504040204" pitchFamily="34" charset="0"/>
                          <a:ea typeface="Verdana" panose="020B0604030504040204" pitchFamily="34" charset="0"/>
                        </a:rPr>
                        <a:t>reciproca</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it-IT" sz="2000" kern="100" dirty="0">
                          <a:effectLst/>
                          <a:latin typeface="Verdana" panose="020B0604030504040204" pitchFamily="34" charset="0"/>
                          <a:ea typeface="Verdana" panose="020B0604030504040204" pitchFamily="34" charset="0"/>
                        </a:rPr>
                        <a:t>Giovani si riconoscono in Greta, leader sotto pressione.</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217333917"/>
                  </a:ext>
                </a:extLst>
              </a:tr>
              <a:tr h="237878">
                <a:tc>
                  <a:txBody>
                    <a:bodyPr/>
                    <a:lstStyle/>
                    <a:p>
                      <a:pPr>
                        <a:lnSpc>
                          <a:spcPct val="115000"/>
                        </a:lnSpc>
                        <a:spcAft>
                          <a:spcPts val="800"/>
                        </a:spcAft>
                        <a:buNone/>
                      </a:pPr>
                      <a:r>
                        <a:rPr lang="en-GB" sz="2000" kern="100" dirty="0">
                          <a:effectLst/>
                          <a:latin typeface="Verdana" panose="020B0604030504040204" pitchFamily="34" charset="0"/>
                          <a:ea typeface="Verdana" panose="020B0604030504040204" pitchFamily="34" charset="0"/>
                        </a:rPr>
                        <a:t>Interesse </a:t>
                      </a:r>
                      <a:r>
                        <a:rPr lang="en-GB" sz="2000" kern="100" dirty="0" err="1">
                          <a:effectLst/>
                          <a:latin typeface="Verdana" panose="020B0604030504040204" pitchFamily="34" charset="0"/>
                          <a:ea typeface="Verdana" panose="020B0604030504040204" pitchFamily="34" charset="0"/>
                        </a:rPr>
                        <a:t>pubblico</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tc>
                <a:tc>
                  <a:txBody>
                    <a:bodyPr/>
                    <a:lstStyle/>
                    <a:p>
                      <a:pPr>
                        <a:lnSpc>
                          <a:spcPct val="115000"/>
                        </a:lnSpc>
                        <a:spcAft>
                          <a:spcPts val="800"/>
                        </a:spcAft>
                        <a:buNone/>
                      </a:pPr>
                      <a:r>
                        <a:rPr lang="it-IT" sz="2000" kern="100" dirty="0">
                          <a:effectLst/>
                          <a:latin typeface="Verdana" panose="020B0604030504040204" pitchFamily="34" charset="0"/>
                          <a:ea typeface="Verdana" panose="020B0604030504040204" pitchFamily="34" charset="0"/>
                        </a:rPr>
                        <a:t>Discussione globale su clima e ruolo dei governi.</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37027513"/>
                  </a:ext>
                </a:extLst>
              </a:tr>
            </a:tbl>
          </a:graphicData>
        </a:graphic>
      </p:graphicFrame>
      <p:pic>
        <p:nvPicPr>
          <p:cNvPr id="4" name="Immagine 3">
            <a:extLst>
              <a:ext uri="{FF2B5EF4-FFF2-40B4-BE49-F238E27FC236}">
                <a16:creationId xmlns:a16="http://schemas.microsoft.com/office/drawing/2014/main" id="{A490B5B1-1E16-0717-598F-6D0F68733738}"/>
              </a:ext>
            </a:extLst>
          </p:cNvPr>
          <p:cNvPicPr>
            <a:picLocks noChangeAspect="1"/>
          </p:cNvPicPr>
          <p:nvPr/>
        </p:nvPicPr>
        <p:blipFill>
          <a:blip r:embed="rId2"/>
          <a:stretch>
            <a:fillRect/>
          </a:stretch>
        </p:blipFill>
        <p:spPr>
          <a:xfrm>
            <a:off x="6588224" y="1"/>
            <a:ext cx="2387035" cy="1360460"/>
          </a:xfrm>
          <a:prstGeom prst="rect">
            <a:avLst/>
          </a:prstGeom>
        </p:spPr>
      </p:pic>
      <p:sp>
        <p:nvSpPr>
          <p:cNvPr id="5" name="Titolo 1">
            <a:extLst>
              <a:ext uri="{FF2B5EF4-FFF2-40B4-BE49-F238E27FC236}">
                <a16:creationId xmlns:a16="http://schemas.microsoft.com/office/drawing/2014/main" id="{2C7D17E0-89A7-F459-2266-B1CE5AB3A42E}"/>
              </a:ext>
            </a:extLst>
          </p:cNvPr>
          <p:cNvSpPr txBox="1">
            <a:spLocks/>
          </p:cNvSpPr>
          <p:nvPr/>
        </p:nvSpPr>
        <p:spPr>
          <a:xfrm>
            <a:off x="1907704" y="0"/>
            <a:ext cx="7770813" cy="1433513"/>
          </a:xfrm>
          <a:prstGeom prst="rect">
            <a:avLst/>
          </a:prstGeom>
        </p:spPr>
        <p:txBody>
          <a:bodyPr/>
          <a:lstStyle>
            <a:lvl1pPr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Lucida Sans Unicode" charset="0"/>
                <a:cs typeface="Lucida Sans Unicode"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Lucida Sans Unicode" charset="0"/>
                <a:cs typeface="Lucida Sans Unicode"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Lucida Sans Unicode" charset="0"/>
                <a:cs typeface="Lucida Sans Unicode"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Lucida Sans Unicode" charset="0"/>
                <a:cs typeface="Lucida Sans Unicode" charset="0"/>
              </a:defRPr>
            </a:lvl5pPr>
            <a:lvl6pPr marL="457200" algn="ctr" defTabSz="449263" rtl="0" fontAlgn="base">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Lucida Sans Unicode" charset="0"/>
                <a:cs typeface="Lucida Sans Unicode" charset="0"/>
              </a:defRPr>
            </a:lvl6pPr>
            <a:lvl7pPr marL="914400" algn="ctr" defTabSz="449263" rtl="0" fontAlgn="base">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Lucida Sans Unicode" charset="0"/>
                <a:cs typeface="Lucida Sans Unicode" charset="0"/>
              </a:defRPr>
            </a:lvl7pPr>
            <a:lvl8pPr marL="1371600" algn="ctr" defTabSz="449263" rtl="0" fontAlgn="base">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Lucida Sans Unicode" charset="0"/>
                <a:cs typeface="Lucida Sans Unicode" charset="0"/>
              </a:defRPr>
            </a:lvl8pPr>
            <a:lvl9pPr marL="1828800" algn="ctr" defTabSz="449263" rtl="0" fontAlgn="base">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Lucida Sans Unicode" charset="0"/>
                <a:cs typeface="Lucida Sans Unicode" charset="0"/>
              </a:defRPr>
            </a:lvl9pPr>
          </a:lstStyle>
          <a:p>
            <a:pPr algn="l"/>
            <a:r>
              <a:rPr lang="it-IT" b="1" kern="0" dirty="0">
                <a:solidFill>
                  <a:schemeClr val="bg1"/>
                </a:solidFill>
                <a:latin typeface="Verdana" panose="020B0604030504040204" pitchFamily="34" charset="0"/>
                <a:ea typeface="Verdana" panose="020B0604030504040204" pitchFamily="34" charset="0"/>
              </a:rPr>
              <a:t>2019</a:t>
            </a:r>
          </a:p>
          <a:p>
            <a:pPr algn="l"/>
            <a:r>
              <a:rPr lang="it-IT" b="1" kern="0" dirty="0">
                <a:solidFill>
                  <a:schemeClr val="bg1"/>
                </a:solidFill>
                <a:latin typeface="Verdana" panose="020B0604030504040204" pitchFamily="34" charset="0"/>
                <a:ea typeface="Verdana" panose="020B0604030504040204" pitchFamily="34" charset="0"/>
              </a:rPr>
              <a:t>Greta</a:t>
            </a:r>
            <a:endParaRPr lang="en-GB" b="1" kern="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00088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94CAAE5E-D530-1159-2990-8A1E3EF728A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642925B-FB90-D426-B995-124B74048603}"/>
              </a:ext>
            </a:extLst>
          </p:cNvPr>
          <p:cNvSpPr>
            <a:spLocks noGrp="1"/>
          </p:cNvSpPr>
          <p:nvPr>
            <p:ph type="title"/>
          </p:nvPr>
        </p:nvSpPr>
        <p:spPr>
          <a:xfrm>
            <a:off x="1392501" y="209779"/>
            <a:ext cx="7770813" cy="1433513"/>
          </a:xfrm>
        </p:spPr>
        <p:txBody>
          <a:bodyPr/>
          <a:lstStyle/>
          <a:p>
            <a:pPr algn="l"/>
            <a:r>
              <a:rPr lang="it-IT" b="1" dirty="0">
                <a:solidFill>
                  <a:schemeClr val="bg1"/>
                </a:solidFill>
                <a:latin typeface="Verdana" panose="020B0604030504040204" pitchFamily="34" charset="0"/>
                <a:ea typeface="Verdana" panose="020B0604030504040204" pitchFamily="34" charset="0"/>
              </a:rPr>
              <a:t>2021</a:t>
            </a:r>
            <a:br>
              <a:rPr lang="it-IT" b="1" dirty="0">
                <a:solidFill>
                  <a:schemeClr val="bg1"/>
                </a:solidFill>
                <a:latin typeface="Verdana" panose="020B0604030504040204" pitchFamily="34" charset="0"/>
                <a:ea typeface="Verdana" panose="020B0604030504040204" pitchFamily="34" charset="0"/>
              </a:rPr>
            </a:br>
            <a:r>
              <a:rPr lang="it-IT" b="1" dirty="0">
                <a:solidFill>
                  <a:schemeClr val="bg1"/>
                </a:solidFill>
                <a:latin typeface="Verdana" panose="020B0604030504040204" pitchFamily="34" charset="0"/>
                <a:ea typeface="Verdana" panose="020B0604030504040204" pitchFamily="34" charset="0"/>
              </a:rPr>
              <a:t>Ronaldo</a:t>
            </a:r>
            <a:endParaRPr lang="en-GB" b="1" dirty="0">
              <a:solidFill>
                <a:schemeClr val="bg1"/>
              </a:solidFill>
              <a:latin typeface="Verdana" panose="020B0604030504040204" pitchFamily="34" charset="0"/>
              <a:ea typeface="Verdana" panose="020B0604030504040204" pitchFamily="34" charset="0"/>
            </a:endParaRPr>
          </a:p>
        </p:txBody>
      </p:sp>
      <p:pic>
        <p:nvPicPr>
          <p:cNvPr id="8" name="Immagine 7">
            <a:extLst>
              <a:ext uri="{FF2B5EF4-FFF2-40B4-BE49-F238E27FC236}">
                <a16:creationId xmlns:a16="http://schemas.microsoft.com/office/drawing/2014/main" id="{1C73FEEA-12A4-3A41-FFA6-BD2F089587C3}"/>
              </a:ext>
            </a:extLst>
          </p:cNvPr>
          <p:cNvPicPr>
            <a:picLocks noChangeAspect="1"/>
          </p:cNvPicPr>
          <p:nvPr/>
        </p:nvPicPr>
        <p:blipFill>
          <a:blip r:embed="rId2"/>
          <a:stretch>
            <a:fillRect/>
          </a:stretch>
        </p:blipFill>
        <p:spPr>
          <a:xfrm>
            <a:off x="5537190" y="116632"/>
            <a:ext cx="2919423" cy="1619809"/>
          </a:xfrm>
          <a:prstGeom prst="rect">
            <a:avLst/>
          </a:prstGeom>
        </p:spPr>
      </p:pic>
      <p:graphicFrame>
        <p:nvGraphicFramePr>
          <p:cNvPr id="9" name="Tabella 8">
            <a:extLst>
              <a:ext uri="{FF2B5EF4-FFF2-40B4-BE49-F238E27FC236}">
                <a16:creationId xmlns:a16="http://schemas.microsoft.com/office/drawing/2014/main" id="{00E260A9-BD71-BD91-19F4-874BBB1EDE01}"/>
              </a:ext>
            </a:extLst>
          </p:cNvPr>
          <p:cNvGraphicFramePr>
            <a:graphicFrameLocks noGrp="1"/>
          </p:cNvGraphicFramePr>
          <p:nvPr>
            <p:extLst>
              <p:ext uri="{D42A27DB-BD31-4B8C-83A1-F6EECF244321}">
                <p14:modId xmlns:p14="http://schemas.microsoft.com/office/powerpoint/2010/main" val="563110236"/>
              </p:ext>
            </p:extLst>
          </p:nvPr>
        </p:nvGraphicFramePr>
        <p:xfrm>
          <a:off x="0" y="1743642"/>
          <a:ext cx="9173012" cy="5114358"/>
        </p:xfrm>
        <a:graphic>
          <a:graphicData uri="http://schemas.openxmlformats.org/drawingml/2006/table">
            <a:tbl>
              <a:tblPr firstRow="1" firstCol="1" bandRow="1">
                <a:tableStyleId>{5C22544A-7EE6-4342-B048-85BDC9FD1C3A}</a:tableStyleId>
              </a:tblPr>
              <a:tblGrid>
                <a:gridCol w="2812247">
                  <a:extLst>
                    <a:ext uri="{9D8B030D-6E8A-4147-A177-3AD203B41FA5}">
                      <a16:colId xmlns:a16="http://schemas.microsoft.com/office/drawing/2014/main" val="797089036"/>
                    </a:ext>
                  </a:extLst>
                </a:gridCol>
                <a:gridCol w="6360765">
                  <a:extLst>
                    <a:ext uri="{9D8B030D-6E8A-4147-A177-3AD203B41FA5}">
                      <a16:colId xmlns:a16="http://schemas.microsoft.com/office/drawing/2014/main" val="4212607250"/>
                    </a:ext>
                  </a:extLst>
                </a:gridCol>
              </a:tblGrid>
              <a:tr h="218948">
                <a:tc>
                  <a:txBody>
                    <a:bodyPr/>
                    <a:lstStyle/>
                    <a:p>
                      <a:pPr>
                        <a:lnSpc>
                          <a:spcPct val="115000"/>
                        </a:lnSpc>
                        <a:spcAft>
                          <a:spcPts val="800"/>
                        </a:spcAft>
                        <a:buNone/>
                      </a:pPr>
                      <a:r>
                        <a:rPr lang="en-GB" sz="2000" kern="100" dirty="0" err="1">
                          <a:effectLst/>
                          <a:latin typeface="Verdana" panose="020B0604030504040204" pitchFamily="34" charset="0"/>
                          <a:ea typeface="Verdana" panose="020B0604030504040204" pitchFamily="34" charset="0"/>
                        </a:rPr>
                        <a:t>Categoria</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99CCFF"/>
                    </a:solidFill>
                  </a:tcPr>
                </a:tc>
                <a:tc>
                  <a:txBody>
                    <a:bodyPr/>
                    <a:lstStyle/>
                    <a:p>
                      <a:pPr>
                        <a:lnSpc>
                          <a:spcPct val="115000"/>
                        </a:lnSpc>
                        <a:spcAft>
                          <a:spcPts val="800"/>
                        </a:spcAft>
                        <a:buNone/>
                      </a:pPr>
                      <a:r>
                        <a:rPr lang="en-GB" sz="2000" kern="100" dirty="0" err="1">
                          <a:effectLst/>
                          <a:latin typeface="Verdana" panose="020B0604030504040204" pitchFamily="34" charset="0"/>
                          <a:ea typeface="Verdana" panose="020B0604030504040204" pitchFamily="34" charset="0"/>
                        </a:rPr>
                        <a:t>Elementi</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99CCFF"/>
                    </a:solidFill>
                  </a:tcPr>
                </a:tc>
                <a:extLst>
                  <a:ext uri="{0D108BD9-81ED-4DB2-BD59-A6C34878D82A}">
                    <a16:rowId xmlns:a16="http://schemas.microsoft.com/office/drawing/2014/main" val="920571543"/>
                  </a:ext>
                </a:extLst>
              </a:tr>
              <a:tr h="429260">
                <a:tc>
                  <a:txBody>
                    <a:bodyPr/>
                    <a:lstStyle/>
                    <a:p>
                      <a:pPr>
                        <a:lnSpc>
                          <a:spcPct val="115000"/>
                        </a:lnSpc>
                        <a:spcAft>
                          <a:spcPts val="800"/>
                        </a:spcAft>
                        <a:buNone/>
                      </a:pPr>
                      <a:r>
                        <a:rPr lang="en-GB" sz="2000" kern="100" dirty="0" err="1">
                          <a:effectLst/>
                          <a:latin typeface="Verdana" panose="020B0604030504040204" pitchFamily="34" charset="0"/>
                          <a:ea typeface="Verdana" panose="020B0604030504040204" pitchFamily="34" charset="0"/>
                        </a:rPr>
                        <a:t>Gestione</a:t>
                      </a:r>
                      <a:r>
                        <a:rPr lang="en-GB" sz="2000" kern="100" dirty="0">
                          <a:effectLst/>
                          <a:latin typeface="Verdana" panose="020B0604030504040204" pitchFamily="34" charset="0"/>
                          <a:ea typeface="Verdana" panose="020B0604030504040204" pitchFamily="34" charset="0"/>
                        </a:rPr>
                        <a:t> </a:t>
                      </a:r>
                      <a:r>
                        <a:rPr lang="en-GB" sz="2000" kern="100" dirty="0" err="1">
                          <a:effectLst/>
                          <a:latin typeface="Verdana" panose="020B0604030504040204" pitchFamily="34" charset="0"/>
                          <a:ea typeface="Verdana" panose="020B0604030504040204" pitchFamily="34" charset="0"/>
                        </a:rPr>
                        <a:t>strategica</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99CCFF"/>
                    </a:solidFill>
                  </a:tcPr>
                </a:tc>
                <a:tc>
                  <a:txBody>
                    <a:bodyPr/>
                    <a:lstStyle/>
                    <a:p>
                      <a:pPr>
                        <a:lnSpc>
                          <a:spcPct val="115000"/>
                        </a:lnSpc>
                        <a:spcAft>
                          <a:spcPts val="800"/>
                        </a:spcAft>
                        <a:buNone/>
                      </a:pPr>
                      <a:r>
                        <a:rPr lang="it-IT" sz="2000" kern="100" dirty="0">
                          <a:effectLst/>
                          <a:latin typeface="Verdana" panose="020B0604030504040204" pitchFamily="34" charset="0"/>
                          <a:ea typeface="Verdana" panose="020B0604030504040204" pitchFamily="34" charset="0"/>
                        </a:rPr>
                        <a:t>Gesto spontaneo in conferenza stampa, rifiuto delle bottigliette.</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CCECFF"/>
                    </a:solidFill>
                  </a:tcPr>
                </a:tc>
                <a:extLst>
                  <a:ext uri="{0D108BD9-81ED-4DB2-BD59-A6C34878D82A}">
                    <a16:rowId xmlns:a16="http://schemas.microsoft.com/office/drawing/2014/main" val="3146188363"/>
                  </a:ext>
                </a:extLst>
              </a:tr>
              <a:tr h="429260">
                <a:tc>
                  <a:txBody>
                    <a:bodyPr/>
                    <a:lstStyle/>
                    <a:p>
                      <a:pPr>
                        <a:lnSpc>
                          <a:spcPct val="115000"/>
                        </a:lnSpc>
                        <a:spcAft>
                          <a:spcPts val="800"/>
                        </a:spcAft>
                        <a:buNone/>
                      </a:pPr>
                      <a:r>
                        <a:rPr lang="en-GB" sz="2000" kern="100" dirty="0">
                          <a:effectLst/>
                          <a:latin typeface="Verdana" panose="020B0604030504040204" pitchFamily="34" charset="0"/>
                          <a:ea typeface="Verdana" panose="020B0604030504040204" pitchFamily="34" charset="0"/>
                        </a:rPr>
                        <a:t>Stakeholder</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99CCFF"/>
                    </a:solidFill>
                  </a:tcPr>
                </a:tc>
                <a:tc>
                  <a:txBody>
                    <a:bodyPr/>
                    <a:lstStyle/>
                    <a:p>
                      <a:pPr>
                        <a:lnSpc>
                          <a:spcPct val="115000"/>
                        </a:lnSpc>
                        <a:spcAft>
                          <a:spcPts val="800"/>
                        </a:spcAft>
                        <a:buNone/>
                      </a:pPr>
                      <a:r>
                        <a:rPr lang="it-IT" sz="2000" kern="100" dirty="0">
                          <a:effectLst/>
                          <a:latin typeface="Verdana" panose="020B0604030504040204" pitchFamily="34" charset="0"/>
                          <a:ea typeface="Verdana" panose="020B0604030504040204" pitchFamily="34" charset="0"/>
                        </a:rPr>
                        <a:t>UEFA, sponsor (Coca-Cola), giocatori, tifosi, media, opinione pubblica.</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CCFFFF"/>
                    </a:solidFill>
                  </a:tcPr>
                </a:tc>
                <a:extLst>
                  <a:ext uri="{0D108BD9-81ED-4DB2-BD59-A6C34878D82A}">
                    <a16:rowId xmlns:a16="http://schemas.microsoft.com/office/drawing/2014/main" val="482857494"/>
                  </a:ext>
                </a:extLst>
              </a:tr>
              <a:tr h="218948">
                <a:tc>
                  <a:txBody>
                    <a:bodyPr/>
                    <a:lstStyle/>
                    <a:p>
                      <a:pPr>
                        <a:lnSpc>
                          <a:spcPct val="115000"/>
                        </a:lnSpc>
                        <a:spcAft>
                          <a:spcPts val="800"/>
                        </a:spcAft>
                        <a:buNone/>
                      </a:pPr>
                      <a:r>
                        <a:rPr lang="en-GB" sz="2000" kern="100" dirty="0">
                          <a:effectLst/>
                          <a:latin typeface="Verdana" panose="020B0604030504040204" pitchFamily="34" charset="0"/>
                          <a:ea typeface="Verdana" panose="020B0604030504040204" pitchFamily="34" charset="0"/>
                        </a:rPr>
                        <a:t>Goodwill</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99CCFF"/>
                    </a:solidFill>
                  </a:tcPr>
                </a:tc>
                <a:tc>
                  <a:txBody>
                    <a:bodyPr/>
                    <a:lstStyle/>
                    <a:p>
                      <a:pPr>
                        <a:lnSpc>
                          <a:spcPct val="115000"/>
                        </a:lnSpc>
                        <a:spcAft>
                          <a:spcPts val="800"/>
                        </a:spcAft>
                        <a:buNone/>
                      </a:pPr>
                      <a:r>
                        <a:rPr lang="it-IT" sz="2000" kern="100" dirty="0">
                          <a:effectLst/>
                          <a:latin typeface="Verdana" panose="020B0604030504040204" pitchFamily="34" charset="0"/>
                          <a:ea typeface="Verdana" panose="020B0604030504040204" pitchFamily="34" charset="0"/>
                        </a:rPr>
                        <a:t>Coerenza con immagine salutista, autenticità percepita.</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CCECFF"/>
                    </a:solidFill>
                  </a:tcPr>
                </a:tc>
                <a:extLst>
                  <a:ext uri="{0D108BD9-81ED-4DB2-BD59-A6C34878D82A}">
                    <a16:rowId xmlns:a16="http://schemas.microsoft.com/office/drawing/2014/main" val="466891072"/>
                  </a:ext>
                </a:extLst>
              </a:tr>
              <a:tr h="218948">
                <a:tc>
                  <a:txBody>
                    <a:bodyPr/>
                    <a:lstStyle/>
                    <a:p>
                      <a:pPr>
                        <a:lnSpc>
                          <a:spcPct val="115000"/>
                        </a:lnSpc>
                        <a:spcAft>
                          <a:spcPts val="800"/>
                        </a:spcAft>
                        <a:buNone/>
                      </a:pPr>
                      <a:r>
                        <a:rPr lang="en-GB" sz="2000" kern="100" dirty="0" err="1">
                          <a:effectLst/>
                          <a:latin typeface="Verdana" panose="020B0604030504040204" pitchFamily="34" charset="0"/>
                          <a:ea typeface="Verdana" panose="020B0604030504040204" pitchFamily="34" charset="0"/>
                        </a:rPr>
                        <a:t>Ruolo</a:t>
                      </a:r>
                      <a:r>
                        <a:rPr lang="en-GB" sz="2000" kern="100" dirty="0">
                          <a:effectLst/>
                          <a:latin typeface="Verdana" panose="020B0604030504040204" pitchFamily="34" charset="0"/>
                          <a:ea typeface="Verdana" panose="020B0604030504040204" pitchFamily="34" charset="0"/>
                        </a:rPr>
                        <a:t> </a:t>
                      </a:r>
                      <a:r>
                        <a:rPr lang="en-GB" sz="2000" kern="100" dirty="0" err="1">
                          <a:effectLst/>
                          <a:latin typeface="Verdana" panose="020B0604030504040204" pitchFamily="34" charset="0"/>
                          <a:ea typeface="Verdana" panose="020B0604030504040204" pitchFamily="34" charset="0"/>
                        </a:rPr>
                        <a:t>strategico</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99CCFF"/>
                    </a:solidFill>
                  </a:tcPr>
                </a:tc>
                <a:tc>
                  <a:txBody>
                    <a:bodyPr/>
                    <a:lstStyle/>
                    <a:p>
                      <a:pPr>
                        <a:lnSpc>
                          <a:spcPct val="115000"/>
                        </a:lnSpc>
                        <a:spcAft>
                          <a:spcPts val="800"/>
                        </a:spcAft>
                        <a:buNone/>
                      </a:pPr>
                      <a:r>
                        <a:rPr lang="it-IT" sz="2000" kern="100" dirty="0">
                          <a:effectLst/>
                          <a:latin typeface="Verdana" panose="020B0604030504040204" pitchFamily="34" charset="0"/>
                          <a:ea typeface="Verdana" panose="020B0604030504040204" pitchFamily="34" charset="0"/>
                        </a:rPr>
                        <a:t>Ronaldo come influencer globale, in tensione con sponsor.</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CCFFFF"/>
                    </a:solidFill>
                  </a:tcPr>
                </a:tc>
                <a:extLst>
                  <a:ext uri="{0D108BD9-81ED-4DB2-BD59-A6C34878D82A}">
                    <a16:rowId xmlns:a16="http://schemas.microsoft.com/office/drawing/2014/main" val="773563234"/>
                  </a:ext>
                </a:extLst>
              </a:tr>
              <a:tr h="429260">
                <a:tc>
                  <a:txBody>
                    <a:bodyPr/>
                    <a:lstStyle/>
                    <a:p>
                      <a:pPr>
                        <a:lnSpc>
                          <a:spcPct val="115000"/>
                        </a:lnSpc>
                        <a:spcAft>
                          <a:spcPts val="800"/>
                        </a:spcAft>
                        <a:buNone/>
                      </a:pPr>
                      <a:r>
                        <a:rPr lang="en-GB" sz="2000" kern="100" dirty="0" err="1">
                          <a:effectLst/>
                          <a:latin typeface="Verdana" panose="020B0604030504040204" pitchFamily="34" charset="0"/>
                          <a:ea typeface="Verdana" panose="020B0604030504040204" pitchFamily="34" charset="0"/>
                        </a:rPr>
                        <a:t>Obiettivi</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99CCFF"/>
                    </a:solidFill>
                  </a:tcPr>
                </a:tc>
                <a:tc>
                  <a:txBody>
                    <a:bodyPr/>
                    <a:lstStyle/>
                    <a:p>
                      <a:pPr>
                        <a:lnSpc>
                          <a:spcPct val="115000"/>
                        </a:lnSpc>
                        <a:spcAft>
                          <a:spcPts val="800"/>
                        </a:spcAft>
                        <a:buNone/>
                      </a:pPr>
                      <a:r>
                        <a:rPr lang="it-IT" sz="2000" kern="100" dirty="0">
                          <a:effectLst/>
                          <a:latin typeface="Verdana" panose="020B0604030504040204" pitchFamily="34" charset="0"/>
                          <a:ea typeface="Verdana" panose="020B0604030504040204" pitchFamily="34" charset="0"/>
                        </a:rPr>
                        <a:t>Non dichiarati, ma effetto: ribadire stile di vita e credibilità personale.</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CCECFF"/>
                    </a:solidFill>
                  </a:tcPr>
                </a:tc>
                <a:extLst>
                  <a:ext uri="{0D108BD9-81ED-4DB2-BD59-A6C34878D82A}">
                    <a16:rowId xmlns:a16="http://schemas.microsoft.com/office/drawing/2014/main" val="3987448408"/>
                  </a:ext>
                </a:extLst>
              </a:tr>
              <a:tr h="218948">
                <a:tc>
                  <a:txBody>
                    <a:bodyPr/>
                    <a:lstStyle/>
                    <a:p>
                      <a:pPr>
                        <a:lnSpc>
                          <a:spcPct val="115000"/>
                        </a:lnSpc>
                        <a:spcAft>
                          <a:spcPts val="800"/>
                        </a:spcAft>
                        <a:buNone/>
                      </a:pPr>
                      <a:r>
                        <a:rPr lang="en-GB" sz="2000" kern="100">
                          <a:effectLst/>
                          <a:latin typeface="Verdana" panose="020B0604030504040204" pitchFamily="34" charset="0"/>
                          <a:ea typeface="Verdana" panose="020B0604030504040204" pitchFamily="34" charset="0"/>
                        </a:rPr>
                        <a:t>Pervasività</a:t>
                      </a:r>
                      <a:endParaRPr lang="en-GB" sz="2000" kern="10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99CCFF"/>
                    </a:solidFill>
                  </a:tcPr>
                </a:tc>
                <a:tc>
                  <a:txBody>
                    <a:bodyPr/>
                    <a:lstStyle/>
                    <a:p>
                      <a:pPr>
                        <a:lnSpc>
                          <a:spcPct val="115000"/>
                        </a:lnSpc>
                        <a:spcAft>
                          <a:spcPts val="800"/>
                        </a:spcAft>
                        <a:buNone/>
                      </a:pPr>
                      <a:r>
                        <a:rPr lang="it-IT" sz="2000" kern="100" dirty="0">
                          <a:effectLst/>
                          <a:latin typeface="Verdana" panose="020B0604030504040204" pitchFamily="34" charset="0"/>
                          <a:ea typeface="Verdana" panose="020B0604030504040204" pitchFamily="34" charset="0"/>
                        </a:rPr>
                        <a:t>Viralità planetaria sui social e media.</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CCFFFF"/>
                    </a:solidFill>
                  </a:tcPr>
                </a:tc>
                <a:extLst>
                  <a:ext uri="{0D108BD9-81ED-4DB2-BD59-A6C34878D82A}">
                    <a16:rowId xmlns:a16="http://schemas.microsoft.com/office/drawing/2014/main" val="3848998310"/>
                  </a:ext>
                </a:extLst>
              </a:tr>
              <a:tr h="429260">
                <a:tc>
                  <a:txBody>
                    <a:bodyPr/>
                    <a:lstStyle/>
                    <a:p>
                      <a:pPr>
                        <a:lnSpc>
                          <a:spcPct val="115000"/>
                        </a:lnSpc>
                        <a:spcAft>
                          <a:spcPts val="800"/>
                        </a:spcAft>
                        <a:buNone/>
                      </a:pPr>
                      <a:r>
                        <a:rPr lang="en-GB" sz="2000" kern="100" dirty="0" err="1">
                          <a:effectLst/>
                          <a:latin typeface="Verdana" panose="020B0604030504040204" pitchFamily="34" charset="0"/>
                          <a:ea typeface="Verdana" panose="020B0604030504040204" pitchFamily="34" charset="0"/>
                        </a:rPr>
                        <a:t>Comprensione</a:t>
                      </a:r>
                      <a:r>
                        <a:rPr lang="en-GB" sz="2000" kern="100" dirty="0">
                          <a:effectLst/>
                          <a:latin typeface="Verdana" panose="020B0604030504040204" pitchFamily="34" charset="0"/>
                          <a:ea typeface="Verdana" panose="020B0604030504040204" pitchFamily="34" charset="0"/>
                        </a:rPr>
                        <a:t> </a:t>
                      </a:r>
                      <a:r>
                        <a:rPr lang="en-GB" sz="2000" kern="100" dirty="0" err="1">
                          <a:effectLst/>
                          <a:latin typeface="Verdana" panose="020B0604030504040204" pitchFamily="34" charset="0"/>
                          <a:ea typeface="Verdana" panose="020B0604030504040204" pitchFamily="34" charset="0"/>
                        </a:rPr>
                        <a:t>reciproca</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99CCFF"/>
                    </a:solidFill>
                  </a:tcPr>
                </a:tc>
                <a:tc>
                  <a:txBody>
                    <a:bodyPr/>
                    <a:lstStyle/>
                    <a:p>
                      <a:pPr>
                        <a:lnSpc>
                          <a:spcPct val="115000"/>
                        </a:lnSpc>
                        <a:spcAft>
                          <a:spcPts val="800"/>
                        </a:spcAft>
                        <a:buNone/>
                      </a:pPr>
                      <a:r>
                        <a:rPr lang="it-IT" sz="2000" kern="100" dirty="0">
                          <a:effectLst/>
                          <a:latin typeface="Verdana" panose="020B0604030504040204" pitchFamily="34" charset="0"/>
                          <a:ea typeface="Verdana" panose="020B0604030504040204" pitchFamily="34" charset="0"/>
                        </a:rPr>
                        <a:t>Fan e pubblico colgono il messaggio: acqua meglio della bibita.</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CCECFF"/>
                    </a:solidFill>
                  </a:tcPr>
                </a:tc>
                <a:extLst>
                  <a:ext uri="{0D108BD9-81ED-4DB2-BD59-A6C34878D82A}">
                    <a16:rowId xmlns:a16="http://schemas.microsoft.com/office/drawing/2014/main" val="1045357885"/>
                  </a:ext>
                </a:extLst>
              </a:tr>
              <a:tr h="218948">
                <a:tc>
                  <a:txBody>
                    <a:bodyPr/>
                    <a:lstStyle/>
                    <a:p>
                      <a:pPr>
                        <a:lnSpc>
                          <a:spcPct val="115000"/>
                        </a:lnSpc>
                        <a:spcAft>
                          <a:spcPts val="800"/>
                        </a:spcAft>
                        <a:buNone/>
                      </a:pPr>
                      <a:r>
                        <a:rPr lang="en-GB" sz="2000" kern="100" dirty="0">
                          <a:effectLst/>
                          <a:latin typeface="Verdana" panose="020B0604030504040204" pitchFamily="34" charset="0"/>
                          <a:ea typeface="Verdana" panose="020B0604030504040204" pitchFamily="34" charset="0"/>
                        </a:rPr>
                        <a:t>Interesse </a:t>
                      </a:r>
                      <a:r>
                        <a:rPr lang="en-GB" sz="2000" kern="100" dirty="0" err="1">
                          <a:effectLst/>
                          <a:latin typeface="Verdana" panose="020B0604030504040204" pitchFamily="34" charset="0"/>
                          <a:ea typeface="Verdana" panose="020B0604030504040204" pitchFamily="34" charset="0"/>
                        </a:rPr>
                        <a:t>pubblico</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99CCFF"/>
                    </a:solidFill>
                  </a:tcPr>
                </a:tc>
                <a:tc>
                  <a:txBody>
                    <a:bodyPr/>
                    <a:lstStyle/>
                    <a:p>
                      <a:pPr>
                        <a:lnSpc>
                          <a:spcPct val="115000"/>
                        </a:lnSpc>
                        <a:spcAft>
                          <a:spcPts val="800"/>
                        </a:spcAft>
                        <a:buNone/>
                      </a:pPr>
                      <a:r>
                        <a:rPr lang="it-IT" sz="2000" kern="100" dirty="0">
                          <a:effectLst/>
                          <a:latin typeface="Verdana" panose="020B0604030504040204" pitchFamily="34" charset="0"/>
                          <a:ea typeface="Verdana" panose="020B0604030504040204" pitchFamily="34" charset="0"/>
                        </a:rPr>
                        <a:t>Dibattito su sport, salute, potere degli sponsor.</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CCFFFF"/>
                    </a:solidFill>
                  </a:tcPr>
                </a:tc>
                <a:extLst>
                  <a:ext uri="{0D108BD9-81ED-4DB2-BD59-A6C34878D82A}">
                    <a16:rowId xmlns:a16="http://schemas.microsoft.com/office/drawing/2014/main" val="4189131370"/>
                  </a:ext>
                </a:extLst>
              </a:tr>
            </a:tbl>
          </a:graphicData>
        </a:graphic>
      </p:graphicFrame>
    </p:spTree>
    <p:extLst>
      <p:ext uri="{BB962C8B-B14F-4D97-AF65-F5344CB8AC3E}">
        <p14:creationId xmlns:p14="http://schemas.microsoft.com/office/powerpoint/2010/main" val="20419023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a:extLst>
            <a:ext uri="{FF2B5EF4-FFF2-40B4-BE49-F238E27FC236}">
              <a16:creationId xmlns:a16="http://schemas.microsoft.com/office/drawing/2014/main" id="{6676548C-D90B-F313-0864-07E2F08B576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450D42E-96C1-F3CA-D137-ABAFDCDE859F}"/>
              </a:ext>
            </a:extLst>
          </p:cNvPr>
          <p:cNvSpPr>
            <a:spLocks noGrp="1"/>
          </p:cNvSpPr>
          <p:nvPr>
            <p:ph type="title"/>
          </p:nvPr>
        </p:nvSpPr>
        <p:spPr>
          <a:xfrm>
            <a:off x="611560" y="-4554"/>
            <a:ext cx="7770813" cy="1433513"/>
          </a:xfrm>
        </p:spPr>
        <p:txBody>
          <a:bodyPr/>
          <a:lstStyle/>
          <a:p>
            <a:pPr algn="l"/>
            <a:r>
              <a:rPr lang="it-IT" b="1" dirty="0">
                <a:solidFill>
                  <a:schemeClr val="bg1"/>
                </a:solidFill>
                <a:latin typeface="Verdana" panose="020B0604030504040204" pitchFamily="34" charset="0"/>
                <a:ea typeface="Verdana" panose="020B0604030504040204" pitchFamily="34" charset="0"/>
              </a:rPr>
              <a:t>2023</a:t>
            </a:r>
            <a:br>
              <a:rPr lang="it-IT" b="1" dirty="0">
                <a:solidFill>
                  <a:schemeClr val="bg1"/>
                </a:solidFill>
                <a:latin typeface="Verdana" panose="020B0604030504040204" pitchFamily="34" charset="0"/>
                <a:ea typeface="Verdana" panose="020B0604030504040204" pitchFamily="34" charset="0"/>
              </a:rPr>
            </a:br>
            <a:r>
              <a:rPr lang="it-IT" b="1" dirty="0">
                <a:solidFill>
                  <a:schemeClr val="bg1"/>
                </a:solidFill>
                <a:latin typeface="Verdana" panose="020B0604030504040204" pitchFamily="34" charset="0"/>
                <a:ea typeface="Verdana" panose="020B0604030504040204" pitchFamily="34" charset="0"/>
              </a:rPr>
              <a:t>Rihanna</a:t>
            </a:r>
            <a:endParaRPr lang="en-GB" b="1" dirty="0">
              <a:solidFill>
                <a:schemeClr val="bg1"/>
              </a:solidFill>
              <a:latin typeface="Verdana" panose="020B0604030504040204" pitchFamily="34" charset="0"/>
              <a:ea typeface="Verdana" panose="020B0604030504040204" pitchFamily="34" charset="0"/>
            </a:endParaRPr>
          </a:p>
        </p:txBody>
      </p:sp>
      <p:pic>
        <p:nvPicPr>
          <p:cNvPr id="7" name="Immagine 6">
            <a:extLst>
              <a:ext uri="{FF2B5EF4-FFF2-40B4-BE49-F238E27FC236}">
                <a16:creationId xmlns:a16="http://schemas.microsoft.com/office/drawing/2014/main" id="{CEA3A89E-1EBE-8A85-6EDF-526A0FD2AE79}"/>
              </a:ext>
            </a:extLst>
          </p:cNvPr>
          <p:cNvPicPr>
            <a:picLocks noChangeAspect="1"/>
          </p:cNvPicPr>
          <p:nvPr/>
        </p:nvPicPr>
        <p:blipFill>
          <a:blip r:embed="rId2"/>
          <a:stretch>
            <a:fillRect/>
          </a:stretch>
        </p:blipFill>
        <p:spPr>
          <a:xfrm>
            <a:off x="6228184" y="47379"/>
            <a:ext cx="1712422" cy="1329646"/>
          </a:xfrm>
          <a:prstGeom prst="rect">
            <a:avLst/>
          </a:prstGeom>
        </p:spPr>
      </p:pic>
      <p:graphicFrame>
        <p:nvGraphicFramePr>
          <p:cNvPr id="9" name="Tabella 8">
            <a:extLst>
              <a:ext uri="{FF2B5EF4-FFF2-40B4-BE49-F238E27FC236}">
                <a16:creationId xmlns:a16="http://schemas.microsoft.com/office/drawing/2014/main" id="{12E269AA-746F-ED09-3438-370CB3900156}"/>
              </a:ext>
            </a:extLst>
          </p:cNvPr>
          <p:cNvGraphicFramePr>
            <a:graphicFrameLocks noGrp="1"/>
          </p:cNvGraphicFramePr>
          <p:nvPr>
            <p:extLst>
              <p:ext uri="{D42A27DB-BD31-4B8C-83A1-F6EECF244321}">
                <p14:modId xmlns:p14="http://schemas.microsoft.com/office/powerpoint/2010/main" val="2034696711"/>
              </p:ext>
            </p:extLst>
          </p:nvPr>
        </p:nvGraphicFramePr>
        <p:xfrm>
          <a:off x="0" y="1519451"/>
          <a:ext cx="9144000" cy="5423098"/>
        </p:xfrm>
        <a:graphic>
          <a:graphicData uri="http://schemas.openxmlformats.org/drawingml/2006/table">
            <a:tbl>
              <a:tblPr firstRow="1" firstCol="1" bandRow="1">
                <a:tableStyleId>{5C22544A-7EE6-4342-B048-85BDC9FD1C3A}</a:tableStyleId>
              </a:tblPr>
              <a:tblGrid>
                <a:gridCol w="1907704">
                  <a:extLst>
                    <a:ext uri="{9D8B030D-6E8A-4147-A177-3AD203B41FA5}">
                      <a16:colId xmlns:a16="http://schemas.microsoft.com/office/drawing/2014/main" val="2541619355"/>
                    </a:ext>
                  </a:extLst>
                </a:gridCol>
                <a:gridCol w="7236296">
                  <a:extLst>
                    <a:ext uri="{9D8B030D-6E8A-4147-A177-3AD203B41FA5}">
                      <a16:colId xmlns:a16="http://schemas.microsoft.com/office/drawing/2014/main" val="2946622742"/>
                    </a:ext>
                  </a:extLst>
                </a:gridCol>
              </a:tblGrid>
              <a:tr h="373806">
                <a:tc>
                  <a:txBody>
                    <a:bodyPr/>
                    <a:lstStyle/>
                    <a:p>
                      <a:pPr>
                        <a:lnSpc>
                          <a:spcPct val="115000"/>
                        </a:lnSpc>
                        <a:spcAft>
                          <a:spcPts val="800"/>
                        </a:spcAft>
                        <a:buNone/>
                      </a:pPr>
                      <a:r>
                        <a:rPr lang="en-GB" sz="2000" kern="100" dirty="0" err="1">
                          <a:effectLst/>
                          <a:latin typeface="Verdana" panose="020B0604030504040204" pitchFamily="34" charset="0"/>
                          <a:ea typeface="Verdana" panose="020B0604030504040204" pitchFamily="34" charset="0"/>
                        </a:rPr>
                        <a:t>Categoria</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C00000"/>
                    </a:solidFill>
                  </a:tcPr>
                </a:tc>
                <a:tc>
                  <a:txBody>
                    <a:bodyPr/>
                    <a:lstStyle/>
                    <a:p>
                      <a:pPr>
                        <a:lnSpc>
                          <a:spcPct val="115000"/>
                        </a:lnSpc>
                        <a:spcAft>
                          <a:spcPts val="800"/>
                        </a:spcAft>
                        <a:buNone/>
                      </a:pPr>
                      <a:r>
                        <a:rPr lang="en-GB" sz="2000" kern="100" dirty="0" err="1">
                          <a:effectLst/>
                          <a:latin typeface="Verdana" panose="020B0604030504040204" pitchFamily="34" charset="0"/>
                          <a:ea typeface="Verdana" panose="020B0604030504040204" pitchFamily="34" charset="0"/>
                        </a:rPr>
                        <a:t>Elementi</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C00000"/>
                    </a:solidFill>
                  </a:tcPr>
                </a:tc>
                <a:extLst>
                  <a:ext uri="{0D108BD9-81ED-4DB2-BD59-A6C34878D82A}">
                    <a16:rowId xmlns:a16="http://schemas.microsoft.com/office/drawing/2014/main" val="4205171265"/>
                  </a:ext>
                </a:extLst>
              </a:tr>
              <a:tr h="732869">
                <a:tc>
                  <a:txBody>
                    <a:bodyPr/>
                    <a:lstStyle/>
                    <a:p>
                      <a:pPr>
                        <a:lnSpc>
                          <a:spcPct val="115000"/>
                        </a:lnSpc>
                        <a:spcAft>
                          <a:spcPts val="800"/>
                        </a:spcAft>
                        <a:buNone/>
                      </a:pPr>
                      <a:r>
                        <a:rPr lang="en-GB" sz="2000" kern="100" dirty="0" err="1">
                          <a:effectLst/>
                          <a:latin typeface="Verdana" panose="020B0604030504040204" pitchFamily="34" charset="0"/>
                          <a:ea typeface="Verdana" panose="020B0604030504040204" pitchFamily="34" charset="0"/>
                        </a:rPr>
                        <a:t>Gestione</a:t>
                      </a:r>
                      <a:r>
                        <a:rPr lang="en-GB" sz="2000" kern="100" dirty="0">
                          <a:effectLst/>
                          <a:latin typeface="Verdana" panose="020B0604030504040204" pitchFamily="34" charset="0"/>
                          <a:ea typeface="Verdana" panose="020B0604030504040204" pitchFamily="34" charset="0"/>
                        </a:rPr>
                        <a:t> </a:t>
                      </a:r>
                      <a:r>
                        <a:rPr lang="en-GB" sz="2000" kern="100" dirty="0" err="1">
                          <a:effectLst/>
                          <a:latin typeface="Verdana" panose="020B0604030504040204" pitchFamily="34" charset="0"/>
                          <a:ea typeface="Verdana" panose="020B0604030504040204" pitchFamily="34" charset="0"/>
                        </a:rPr>
                        <a:t>strategica</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C00000"/>
                    </a:solidFill>
                  </a:tcPr>
                </a:tc>
                <a:tc>
                  <a:txBody>
                    <a:bodyPr/>
                    <a:lstStyle/>
                    <a:p>
                      <a:pPr>
                        <a:lnSpc>
                          <a:spcPct val="115000"/>
                        </a:lnSpc>
                        <a:spcAft>
                          <a:spcPts val="800"/>
                        </a:spcAft>
                        <a:buNone/>
                      </a:pPr>
                      <a:r>
                        <a:rPr lang="it-IT" sz="2000" kern="100" dirty="0">
                          <a:effectLst/>
                          <a:latin typeface="Verdana" panose="020B0604030504040204" pitchFamily="34" charset="0"/>
                          <a:ea typeface="Verdana" panose="020B0604030504040204" pitchFamily="34" charset="0"/>
                        </a:rPr>
                        <a:t>Inserire un gesto inatteso (auto-trucco) all’interno della performance più seguita dell’anno.</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FF5050"/>
                    </a:solidFill>
                  </a:tcPr>
                </a:tc>
                <a:extLst>
                  <a:ext uri="{0D108BD9-81ED-4DB2-BD59-A6C34878D82A}">
                    <a16:rowId xmlns:a16="http://schemas.microsoft.com/office/drawing/2014/main" val="2816965784"/>
                  </a:ext>
                </a:extLst>
              </a:tr>
              <a:tr h="732869">
                <a:tc>
                  <a:txBody>
                    <a:bodyPr/>
                    <a:lstStyle/>
                    <a:p>
                      <a:pPr>
                        <a:lnSpc>
                          <a:spcPct val="115000"/>
                        </a:lnSpc>
                        <a:spcAft>
                          <a:spcPts val="800"/>
                        </a:spcAft>
                        <a:buNone/>
                      </a:pPr>
                      <a:r>
                        <a:rPr lang="en-GB" sz="2000" kern="100" dirty="0">
                          <a:effectLst/>
                          <a:latin typeface="Verdana" panose="020B0604030504040204" pitchFamily="34" charset="0"/>
                          <a:ea typeface="Verdana" panose="020B0604030504040204" pitchFamily="34" charset="0"/>
                        </a:rPr>
                        <a:t>Stakeholder</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C00000"/>
                    </a:solidFill>
                  </a:tcPr>
                </a:tc>
                <a:tc>
                  <a:txBody>
                    <a:bodyPr/>
                    <a:lstStyle/>
                    <a:p>
                      <a:pPr>
                        <a:lnSpc>
                          <a:spcPct val="115000"/>
                        </a:lnSpc>
                        <a:spcAft>
                          <a:spcPts val="800"/>
                        </a:spcAft>
                        <a:buNone/>
                      </a:pPr>
                      <a:r>
                        <a:rPr lang="it-IT" sz="2000" kern="100" dirty="0">
                          <a:effectLst/>
                          <a:latin typeface="Verdana" panose="020B0604030504040204" pitchFamily="34" charset="0"/>
                          <a:ea typeface="Verdana" panose="020B0604030504040204" pitchFamily="34" charset="0"/>
                        </a:rPr>
                        <a:t>Pubblico globale, fan, media, settore musicale, settore beauty.</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FF7C80"/>
                    </a:solidFill>
                  </a:tcPr>
                </a:tc>
                <a:extLst>
                  <a:ext uri="{0D108BD9-81ED-4DB2-BD59-A6C34878D82A}">
                    <a16:rowId xmlns:a16="http://schemas.microsoft.com/office/drawing/2014/main" val="4074085986"/>
                  </a:ext>
                </a:extLst>
              </a:tr>
              <a:tr h="732869">
                <a:tc>
                  <a:txBody>
                    <a:bodyPr/>
                    <a:lstStyle/>
                    <a:p>
                      <a:pPr>
                        <a:lnSpc>
                          <a:spcPct val="115000"/>
                        </a:lnSpc>
                        <a:spcAft>
                          <a:spcPts val="800"/>
                        </a:spcAft>
                        <a:buNone/>
                      </a:pPr>
                      <a:r>
                        <a:rPr lang="en-GB" sz="2000" kern="100" dirty="0">
                          <a:effectLst/>
                          <a:latin typeface="Verdana" panose="020B0604030504040204" pitchFamily="34" charset="0"/>
                          <a:ea typeface="Verdana" panose="020B0604030504040204" pitchFamily="34" charset="0"/>
                        </a:rPr>
                        <a:t>Goodwill</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C00000"/>
                    </a:solidFill>
                  </a:tcPr>
                </a:tc>
                <a:tc>
                  <a:txBody>
                    <a:bodyPr/>
                    <a:lstStyle/>
                    <a:p>
                      <a:pPr>
                        <a:lnSpc>
                          <a:spcPct val="115000"/>
                        </a:lnSpc>
                        <a:spcAft>
                          <a:spcPts val="800"/>
                        </a:spcAft>
                        <a:buNone/>
                      </a:pPr>
                      <a:r>
                        <a:rPr lang="it-IT" sz="2000" kern="100" dirty="0">
                          <a:effectLst/>
                          <a:latin typeface="Verdana" panose="020B0604030504040204" pitchFamily="34" charset="0"/>
                          <a:ea typeface="Verdana" panose="020B0604030504040204" pitchFamily="34" charset="0"/>
                        </a:rPr>
                        <a:t>Rafforzare autenticità e naturalezza della star, empatia del pubblico.</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FF5050"/>
                    </a:solidFill>
                  </a:tcPr>
                </a:tc>
                <a:extLst>
                  <a:ext uri="{0D108BD9-81ED-4DB2-BD59-A6C34878D82A}">
                    <a16:rowId xmlns:a16="http://schemas.microsoft.com/office/drawing/2014/main" val="4245010165"/>
                  </a:ext>
                </a:extLst>
              </a:tr>
              <a:tr h="373806">
                <a:tc>
                  <a:txBody>
                    <a:bodyPr/>
                    <a:lstStyle/>
                    <a:p>
                      <a:pPr>
                        <a:lnSpc>
                          <a:spcPct val="115000"/>
                        </a:lnSpc>
                        <a:spcAft>
                          <a:spcPts val="800"/>
                        </a:spcAft>
                        <a:buNone/>
                      </a:pPr>
                      <a:r>
                        <a:rPr lang="en-GB" sz="2000" kern="100" dirty="0" err="1">
                          <a:effectLst/>
                          <a:latin typeface="Verdana" panose="020B0604030504040204" pitchFamily="34" charset="0"/>
                          <a:ea typeface="Verdana" panose="020B0604030504040204" pitchFamily="34" charset="0"/>
                        </a:rPr>
                        <a:t>Ruolo</a:t>
                      </a:r>
                      <a:r>
                        <a:rPr lang="en-GB" sz="2000" kern="100" dirty="0">
                          <a:effectLst/>
                          <a:latin typeface="Verdana" panose="020B0604030504040204" pitchFamily="34" charset="0"/>
                          <a:ea typeface="Verdana" panose="020B0604030504040204" pitchFamily="34" charset="0"/>
                        </a:rPr>
                        <a:t> </a:t>
                      </a:r>
                      <a:r>
                        <a:rPr lang="en-GB" sz="2000" kern="100" dirty="0" err="1">
                          <a:effectLst/>
                          <a:latin typeface="Verdana" panose="020B0604030504040204" pitchFamily="34" charset="0"/>
                          <a:ea typeface="Verdana" panose="020B0604030504040204" pitchFamily="34" charset="0"/>
                        </a:rPr>
                        <a:t>strategico</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C00000"/>
                    </a:solidFill>
                  </a:tcPr>
                </a:tc>
                <a:tc>
                  <a:txBody>
                    <a:bodyPr/>
                    <a:lstStyle/>
                    <a:p>
                      <a:pPr>
                        <a:lnSpc>
                          <a:spcPct val="115000"/>
                        </a:lnSpc>
                        <a:spcAft>
                          <a:spcPts val="800"/>
                        </a:spcAft>
                        <a:buNone/>
                      </a:pPr>
                      <a:r>
                        <a:rPr lang="it-IT" sz="2000" kern="100" dirty="0">
                          <a:effectLst/>
                          <a:latin typeface="Verdana" panose="020B0604030504040204" pitchFamily="34" charset="0"/>
                          <a:ea typeface="Verdana" panose="020B0604030504040204" pitchFamily="34" charset="0"/>
                        </a:rPr>
                        <a:t>Rihanna stessa come testimonial/attrice principale.</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FF7C80"/>
                    </a:solidFill>
                  </a:tcPr>
                </a:tc>
                <a:extLst>
                  <a:ext uri="{0D108BD9-81ED-4DB2-BD59-A6C34878D82A}">
                    <a16:rowId xmlns:a16="http://schemas.microsoft.com/office/drawing/2014/main" val="176131747"/>
                  </a:ext>
                </a:extLst>
              </a:tr>
              <a:tr h="373806">
                <a:tc>
                  <a:txBody>
                    <a:bodyPr/>
                    <a:lstStyle/>
                    <a:p>
                      <a:pPr>
                        <a:lnSpc>
                          <a:spcPct val="115000"/>
                        </a:lnSpc>
                        <a:spcAft>
                          <a:spcPts val="800"/>
                        </a:spcAft>
                        <a:buNone/>
                      </a:pPr>
                      <a:r>
                        <a:rPr lang="en-GB" sz="2000" kern="100" dirty="0" err="1">
                          <a:effectLst/>
                          <a:latin typeface="Verdana" panose="020B0604030504040204" pitchFamily="34" charset="0"/>
                          <a:ea typeface="Verdana" panose="020B0604030504040204" pitchFamily="34" charset="0"/>
                        </a:rPr>
                        <a:t>Obiettivi</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C00000"/>
                    </a:solidFill>
                  </a:tcPr>
                </a:tc>
                <a:tc>
                  <a:txBody>
                    <a:bodyPr/>
                    <a:lstStyle/>
                    <a:p>
                      <a:pPr>
                        <a:lnSpc>
                          <a:spcPct val="115000"/>
                        </a:lnSpc>
                        <a:spcAft>
                          <a:spcPts val="800"/>
                        </a:spcAft>
                        <a:buNone/>
                      </a:pPr>
                      <a:r>
                        <a:rPr lang="it-IT" sz="2000" kern="100" dirty="0">
                          <a:effectLst/>
                          <a:latin typeface="Verdana" panose="020B0604030504040204" pitchFamily="34" charset="0"/>
                          <a:ea typeface="Verdana" panose="020B0604030504040204" pitchFamily="34" charset="0"/>
                        </a:rPr>
                        <a:t>Massima attenzione e memorabilità della performance.</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FF5050"/>
                    </a:solidFill>
                  </a:tcPr>
                </a:tc>
                <a:extLst>
                  <a:ext uri="{0D108BD9-81ED-4DB2-BD59-A6C34878D82A}">
                    <a16:rowId xmlns:a16="http://schemas.microsoft.com/office/drawing/2014/main" val="2659599573"/>
                  </a:ext>
                </a:extLst>
              </a:tr>
              <a:tr h="373806">
                <a:tc>
                  <a:txBody>
                    <a:bodyPr/>
                    <a:lstStyle/>
                    <a:p>
                      <a:pPr>
                        <a:lnSpc>
                          <a:spcPct val="115000"/>
                        </a:lnSpc>
                        <a:spcAft>
                          <a:spcPts val="800"/>
                        </a:spcAft>
                        <a:buNone/>
                      </a:pPr>
                      <a:r>
                        <a:rPr lang="en-GB" sz="2000" kern="100" dirty="0" err="1">
                          <a:effectLst/>
                          <a:latin typeface="Verdana" panose="020B0604030504040204" pitchFamily="34" charset="0"/>
                          <a:ea typeface="Verdana" panose="020B0604030504040204" pitchFamily="34" charset="0"/>
                        </a:rPr>
                        <a:t>Pervasività</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C00000"/>
                    </a:solidFill>
                  </a:tcPr>
                </a:tc>
                <a:tc>
                  <a:txBody>
                    <a:bodyPr/>
                    <a:lstStyle/>
                    <a:p>
                      <a:pPr>
                        <a:lnSpc>
                          <a:spcPct val="115000"/>
                        </a:lnSpc>
                        <a:spcAft>
                          <a:spcPts val="800"/>
                        </a:spcAft>
                        <a:buNone/>
                      </a:pPr>
                      <a:r>
                        <a:rPr lang="it-IT" sz="2000" kern="100" dirty="0">
                          <a:effectLst/>
                          <a:latin typeface="Verdana" panose="020B0604030504040204" pitchFamily="34" charset="0"/>
                          <a:ea typeface="Verdana" panose="020B0604030504040204" pitchFamily="34" charset="0"/>
                        </a:rPr>
                        <a:t>Clip virale su social e media mainstream.</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FF7C80"/>
                    </a:solidFill>
                  </a:tcPr>
                </a:tc>
                <a:extLst>
                  <a:ext uri="{0D108BD9-81ED-4DB2-BD59-A6C34878D82A}">
                    <a16:rowId xmlns:a16="http://schemas.microsoft.com/office/drawing/2014/main" val="1777608521"/>
                  </a:ext>
                </a:extLst>
              </a:tr>
              <a:tr h="732869">
                <a:tc>
                  <a:txBody>
                    <a:bodyPr/>
                    <a:lstStyle/>
                    <a:p>
                      <a:pPr>
                        <a:lnSpc>
                          <a:spcPct val="115000"/>
                        </a:lnSpc>
                        <a:spcAft>
                          <a:spcPts val="800"/>
                        </a:spcAft>
                        <a:buNone/>
                      </a:pPr>
                      <a:r>
                        <a:rPr lang="en-GB" sz="2000" kern="100" dirty="0" err="1">
                          <a:effectLst/>
                          <a:latin typeface="Verdana" panose="020B0604030504040204" pitchFamily="34" charset="0"/>
                          <a:ea typeface="Verdana" panose="020B0604030504040204" pitchFamily="34" charset="0"/>
                        </a:rPr>
                        <a:t>Comprensione</a:t>
                      </a:r>
                      <a:r>
                        <a:rPr lang="en-GB" sz="2000" kern="100" dirty="0">
                          <a:effectLst/>
                          <a:latin typeface="Verdana" panose="020B0604030504040204" pitchFamily="34" charset="0"/>
                          <a:ea typeface="Verdana" panose="020B0604030504040204" pitchFamily="34" charset="0"/>
                        </a:rPr>
                        <a:t> </a:t>
                      </a:r>
                      <a:r>
                        <a:rPr lang="en-GB" sz="2000" kern="100" dirty="0" err="1">
                          <a:effectLst/>
                          <a:latin typeface="Verdana" panose="020B0604030504040204" pitchFamily="34" charset="0"/>
                          <a:ea typeface="Verdana" panose="020B0604030504040204" pitchFamily="34" charset="0"/>
                        </a:rPr>
                        <a:t>reciproca</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C00000"/>
                    </a:solidFill>
                  </a:tcPr>
                </a:tc>
                <a:tc>
                  <a:txBody>
                    <a:bodyPr/>
                    <a:lstStyle/>
                    <a:p>
                      <a:pPr>
                        <a:lnSpc>
                          <a:spcPct val="115000"/>
                        </a:lnSpc>
                        <a:spcAft>
                          <a:spcPts val="800"/>
                        </a:spcAft>
                        <a:buNone/>
                      </a:pPr>
                      <a:r>
                        <a:rPr lang="it-IT" sz="2000" kern="100" dirty="0">
                          <a:effectLst/>
                          <a:latin typeface="Verdana" panose="020B0604030504040204" pitchFamily="34" charset="0"/>
                          <a:ea typeface="Verdana" panose="020B0604030504040204" pitchFamily="34" charset="0"/>
                        </a:rPr>
                        <a:t>Pubblico interpreta il gesto come segno personale e genuino.</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FF5050"/>
                    </a:solidFill>
                  </a:tcPr>
                </a:tc>
                <a:extLst>
                  <a:ext uri="{0D108BD9-81ED-4DB2-BD59-A6C34878D82A}">
                    <a16:rowId xmlns:a16="http://schemas.microsoft.com/office/drawing/2014/main" val="2323368885"/>
                  </a:ext>
                </a:extLst>
              </a:tr>
              <a:tr h="373806">
                <a:tc>
                  <a:txBody>
                    <a:bodyPr/>
                    <a:lstStyle/>
                    <a:p>
                      <a:pPr>
                        <a:lnSpc>
                          <a:spcPct val="115000"/>
                        </a:lnSpc>
                        <a:spcAft>
                          <a:spcPts val="800"/>
                        </a:spcAft>
                        <a:buNone/>
                      </a:pPr>
                      <a:r>
                        <a:rPr lang="en-GB" sz="2000" kern="100" dirty="0">
                          <a:effectLst/>
                          <a:latin typeface="Verdana" panose="020B0604030504040204" pitchFamily="34" charset="0"/>
                          <a:ea typeface="Verdana" panose="020B0604030504040204" pitchFamily="34" charset="0"/>
                        </a:rPr>
                        <a:t>Interesse </a:t>
                      </a:r>
                      <a:r>
                        <a:rPr lang="en-GB" sz="2000" kern="100" dirty="0" err="1">
                          <a:effectLst/>
                          <a:latin typeface="Verdana" panose="020B0604030504040204" pitchFamily="34" charset="0"/>
                          <a:ea typeface="Verdana" panose="020B0604030504040204" pitchFamily="34" charset="0"/>
                        </a:rPr>
                        <a:t>pubblico</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C00000"/>
                    </a:solidFill>
                  </a:tcPr>
                </a:tc>
                <a:tc>
                  <a:txBody>
                    <a:bodyPr/>
                    <a:lstStyle/>
                    <a:p>
                      <a:pPr>
                        <a:lnSpc>
                          <a:spcPct val="115000"/>
                        </a:lnSpc>
                        <a:spcAft>
                          <a:spcPts val="800"/>
                        </a:spcAft>
                        <a:buNone/>
                      </a:pPr>
                      <a:r>
                        <a:rPr lang="it-IT" sz="2000" kern="100" dirty="0">
                          <a:effectLst/>
                          <a:latin typeface="Verdana" panose="020B0604030504040204" pitchFamily="34" charset="0"/>
                          <a:ea typeface="Verdana" panose="020B0604030504040204" pitchFamily="34" charset="0"/>
                        </a:rPr>
                        <a:t>Curiosità e discussione collettiva intorno all’evento.</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solidFill>
                      <a:srgbClr val="FF7C80"/>
                    </a:solidFill>
                  </a:tcPr>
                </a:tc>
                <a:extLst>
                  <a:ext uri="{0D108BD9-81ED-4DB2-BD59-A6C34878D82A}">
                    <a16:rowId xmlns:a16="http://schemas.microsoft.com/office/drawing/2014/main" val="2394388795"/>
                  </a:ext>
                </a:extLst>
              </a:tr>
            </a:tbl>
          </a:graphicData>
        </a:graphic>
      </p:graphicFrame>
    </p:spTree>
    <p:extLst>
      <p:ext uri="{BB962C8B-B14F-4D97-AF65-F5344CB8AC3E}">
        <p14:creationId xmlns:p14="http://schemas.microsoft.com/office/powerpoint/2010/main" val="399007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AB60D7-2FEA-1901-3CFC-B3F4CBC25B17}"/>
              </a:ext>
            </a:extLst>
          </p:cNvPr>
          <p:cNvSpPr>
            <a:spLocks noGrp="1"/>
          </p:cNvSpPr>
          <p:nvPr>
            <p:ph type="title"/>
          </p:nvPr>
        </p:nvSpPr>
        <p:spPr/>
        <p:txBody>
          <a:bodyPr/>
          <a:lstStyle/>
          <a:p>
            <a:pPr algn="l"/>
            <a:r>
              <a:rPr lang="it-IT" b="1" dirty="0">
                <a:solidFill>
                  <a:schemeClr val="bg1"/>
                </a:solidFill>
                <a:latin typeface="Verdana" panose="020B0604030504040204" pitchFamily="34" charset="0"/>
                <a:ea typeface="Verdana" panose="020B0604030504040204" pitchFamily="34" charset="0"/>
              </a:rPr>
              <a:t>2023</a:t>
            </a:r>
            <a:endParaRPr lang="en-GB" b="1" dirty="0">
              <a:solidFill>
                <a:schemeClr val="bg1"/>
              </a:solidFill>
              <a:latin typeface="Verdana" panose="020B0604030504040204" pitchFamily="34" charset="0"/>
              <a:ea typeface="Verdana" panose="020B0604030504040204" pitchFamily="34" charset="0"/>
            </a:endParaRPr>
          </a:p>
        </p:txBody>
      </p:sp>
      <p:pic>
        <p:nvPicPr>
          <p:cNvPr id="4" name="Rihanna touching up her makeup real quick at Super Bowl">
            <a:hlinkClick r:id="" action="ppaction://media"/>
            <a:extLst>
              <a:ext uri="{FF2B5EF4-FFF2-40B4-BE49-F238E27FC236}">
                <a16:creationId xmlns:a16="http://schemas.microsoft.com/office/drawing/2014/main" id="{19124EDD-D332-D6E0-C95A-21FD7261FC2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659290" y="888302"/>
            <a:ext cx="3094757" cy="5506148"/>
          </a:xfrm>
        </p:spPr>
      </p:pic>
      <p:sp>
        <p:nvSpPr>
          <p:cNvPr id="6" name="CasellaDiTesto 5">
            <a:extLst>
              <a:ext uri="{FF2B5EF4-FFF2-40B4-BE49-F238E27FC236}">
                <a16:creationId xmlns:a16="http://schemas.microsoft.com/office/drawing/2014/main" id="{CE3D9340-5E63-3EAF-330C-E7F8C530FD89}"/>
              </a:ext>
            </a:extLst>
          </p:cNvPr>
          <p:cNvSpPr txBox="1"/>
          <p:nvPr/>
        </p:nvSpPr>
        <p:spPr>
          <a:xfrm>
            <a:off x="391360" y="1668891"/>
            <a:ext cx="4572000" cy="4843314"/>
          </a:xfrm>
          <a:prstGeom prst="rect">
            <a:avLst/>
          </a:prstGeom>
          <a:noFill/>
        </p:spPr>
        <p:txBody>
          <a:bodyPr wrap="square">
            <a:spAutoFit/>
          </a:bodyPr>
          <a:lstStyle/>
          <a:p>
            <a:pPr algn="just">
              <a:lnSpc>
                <a:spcPts val="3400"/>
              </a:lnSpc>
            </a:pPr>
            <a:r>
              <a:rPr lang="it-IT" dirty="0">
                <a:latin typeface="Verdana" panose="020B0604030504040204" pitchFamily="34" charset="0"/>
                <a:ea typeface="Verdana" panose="020B0604030504040204" pitchFamily="34" charset="0"/>
              </a:rPr>
              <a:t>Febbraio 2023, Super </a:t>
            </a:r>
            <a:r>
              <a:rPr lang="it-IT" dirty="0" err="1">
                <a:latin typeface="Verdana" panose="020B0604030504040204" pitchFamily="34" charset="0"/>
                <a:ea typeface="Verdana" panose="020B0604030504040204" pitchFamily="34" charset="0"/>
              </a:rPr>
              <a:t>Bow</a:t>
            </a:r>
            <a:r>
              <a:rPr lang="it-IT" dirty="0">
                <a:latin typeface="Verdana" panose="020B0604030504040204" pitchFamily="34" charset="0"/>
                <a:ea typeface="Verdana" panose="020B0604030504040204" pitchFamily="34" charset="0"/>
              </a:rPr>
              <a:t> (il programma più seguito d’America)</a:t>
            </a:r>
          </a:p>
          <a:p>
            <a:pPr algn="just">
              <a:lnSpc>
                <a:spcPts val="3400"/>
              </a:lnSpc>
            </a:pPr>
            <a:r>
              <a:rPr lang="it-IT" dirty="0">
                <a:latin typeface="Verdana" panose="020B0604030504040204" pitchFamily="34" charset="0"/>
                <a:ea typeface="Verdana" panose="020B0604030504040204" pitchFamily="34" charset="0"/>
              </a:rPr>
              <a:t>Rihanna, durante lo performance a metà tempo, si è ritoccata il trucco con un prodotto Fenty (50 % sua) davanti a milioni di spettatori: un gesto rapido ma immediatamente virale, amplificato dai social.</a:t>
            </a:r>
          </a:p>
        </p:txBody>
      </p:sp>
    </p:spTree>
    <p:extLst>
      <p:ext uri="{BB962C8B-B14F-4D97-AF65-F5344CB8AC3E}">
        <p14:creationId xmlns:p14="http://schemas.microsoft.com/office/powerpoint/2010/main" val="169487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15CF258-5941-0ED1-1529-BDD43F8C32D1}"/>
              </a:ext>
            </a:extLst>
          </p:cNvPr>
          <p:cNvPicPr>
            <a:picLocks noChangeAspect="1"/>
          </p:cNvPicPr>
          <p:nvPr/>
        </p:nvPicPr>
        <p:blipFill>
          <a:blip r:embed="rId3">
            <a:alphaModFix amt="85000"/>
          </a:blip>
          <a:stretch>
            <a:fillRect/>
          </a:stretch>
        </p:blipFill>
        <p:spPr>
          <a:xfrm>
            <a:off x="0" y="0"/>
            <a:ext cx="9144000" cy="6858000"/>
          </a:xfrm>
          <a:prstGeom prst="rect">
            <a:avLst/>
          </a:prstGeom>
        </p:spPr>
      </p:pic>
      <p:sp>
        <p:nvSpPr>
          <p:cNvPr id="4098" name="Rectangle 1"/>
          <p:cNvSpPr>
            <a:spLocks noGrp="1" noChangeArrowheads="1"/>
          </p:cNvSpPr>
          <p:nvPr>
            <p:ph type="title"/>
          </p:nvPr>
        </p:nvSpPr>
        <p:spPr>
          <a:xfrm>
            <a:off x="685800" y="634331"/>
            <a:ext cx="7772400" cy="2033506"/>
          </a:xfrm>
        </p:spPr>
        <p:txBody>
          <a:bodyPr>
            <a:spAutoFit/>
          </a:bodyPr>
          <a:lstStyle/>
          <a:p>
            <a:pPr eaLnBrk="1" hangingPunct="1">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200" dirty="0" err="1">
                <a:solidFill>
                  <a:schemeClr val="bg1"/>
                </a:solidFill>
                <a:latin typeface="Verdana" panose="020B0604030504040204" pitchFamily="34" charset="0"/>
                <a:ea typeface="Verdana" panose="020B0604030504040204" pitchFamily="34" charset="0"/>
                <a:cs typeface="Verdana" panose="020B0604030504040204" pitchFamily="34" charset="0"/>
              </a:rPr>
              <a:t>Introduzione</a:t>
            </a:r>
            <a:r>
              <a:rPr lang="en-GB" sz="4200" dirty="0">
                <a:solidFill>
                  <a:schemeClr val="bg1"/>
                </a:solidFill>
                <a:latin typeface="Verdana" panose="020B0604030504040204" pitchFamily="34" charset="0"/>
                <a:ea typeface="Verdana" panose="020B0604030504040204" pitchFamily="34" charset="0"/>
                <a:cs typeface="Verdana" panose="020B0604030504040204" pitchFamily="34" charset="0"/>
              </a:rPr>
              <a:t> alle</a:t>
            </a:r>
            <a:br>
              <a:rPr lang="en-GB" sz="4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GB" sz="4200" dirty="0" err="1">
                <a:solidFill>
                  <a:schemeClr val="bg1"/>
                </a:solidFill>
                <a:latin typeface="Verdana" panose="020B0604030504040204" pitchFamily="34" charset="0"/>
                <a:ea typeface="Verdana" panose="020B0604030504040204" pitchFamily="34" charset="0"/>
                <a:cs typeface="Verdana" panose="020B0604030504040204" pitchFamily="34" charset="0"/>
              </a:rPr>
              <a:t>Relazioni</a:t>
            </a:r>
            <a:r>
              <a:rPr lang="en-GB" sz="4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GB" sz="4200" dirty="0" err="1">
                <a:solidFill>
                  <a:schemeClr val="bg1"/>
                </a:solidFill>
                <a:latin typeface="Verdana" panose="020B0604030504040204" pitchFamily="34" charset="0"/>
                <a:ea typeface="Verdana" panose="020B0604030504040204" pitchFamily="34" charset="0"/>
                <a:cs typeface="Verdana" panose="020B0604030504040204" pitchFamily="34" charset="0"/>
              </a:rPr>
              <a:t>Pubbliche</a:t>
            </a:r>
            <a:br>
              <a:rPr lang="en-GB" sz="4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GB" sz="4200" dirty="0" err="1">
                <a:solidFill>
                  <a:schemeClr val="bg1"/>
                </a:solidFill>
                <a:latin typeface="Verdana" panose="020B0604030504040204" pitchFamily="34" charset="0"/>
                <a:ea typeface="Verdana" panose="020B0604030504040204" pitchFamily="34" charset="0"/>
                <a:cs typeface="Verdana" panose="020B0604030504040204" pitchFamily="34" charset="0"/>
              </a:rPr>
              <a:t>Internazionali</a:t>
            </a:r>
            <a:endParaRPr lang="en-GB" sz="4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099" name="Rectangle 2"/>
          <p:cNvSpPr>
            <a:spLocks noGrp="1" noChangeArrowheads="1"/>
          </p:cNvSpPr>
          <p:nvPr>
            <p:ph type="subTitle" idx="4294967295"/>
          </p:nvPr>
        </p:nvSpPr>
        <p:spPr>
          <a:xfrm>
            <a:off x="-252536" y="2901045"/>
            <a:ext cx="5112568" cy="2269468"/>
          </a:xfrm>
        </p:spPr>
        <p:txBody>
          <a:bodyPr wrap="square">
            <a:spAutoFit/>
          </a:bodyPr>
          <a:lstStyle/>
          <a:p>
            <a:pPr marL="457200" lvl="1" indent="0" algn="ctr" eaLnBrk="1" hangingPunct="1">
              <a:lnSpc>
                <a:spcPct val="100000"/>
              </a:lnSpc>
              <a:spcBef>
                <a:spcPts val="800"/>
              </a:spcBef>
              <a:buFont typeface="Times New Roman" pitchFamily="16"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3200" dirty="0" err="1">
                <a:solidFill>
                  <a:schemeClr val="bg1"/>
                </a:solidFill>
                <a:latin typeface="Verdana" panose="020B0604030504040204" pitchFamily="34" charset="0"/>
                <a:ea typeface="Verdana" panose="020B0604030504040204" pitchFamily="34" charset="0"/>
                <a:cs typeface="Verdana" panose="020B0604030504040204" pitchFamily="34" charset="0"/>
              </a:rPr>
              <a:t>Surfando</a:t>
            </a:r>
            <a:r>
              <a:rPr lang="en-GB" sz="3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GB" sz="3200" dirty="0" err="1">
                <a:solidFill>
                  <a:schemeClr val="bg1"/>
                </a:solidFill>
                <a:latin typeface="Verdana" panose="020B0604030504040204" pitchFamily="34" charset="0"/>
                <a:ea typeface="Verdana" panose="020B0604030504040204" pitchFamily="34" charset="0"/>
                <a:cs typeface="Verdana" panose="020B0604030504040204" pitchFamily="34" charset="0"/>
              </a:rPr>
              <a:t>tra</a:t>
            </a:r>
            <a:r>
              <a:rPr lang="en-GB" sz="3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GB" sz="3200" dirty="0" err="1">
                <a:solidFill>
                  <a:schemeClr val="bg1"/>
                </a:solidFill>
                <a:latin typeface="Verdana" panose="020B0604030504040204" pitchFamily="34" charset="0"/>
                <a:ea typeface="Verdana" panose="020B0604030504040204" pitchFamily="34" charset="0"/>
                <a:cs typeface="Verdana" panose="020B0604030504040204" pitchFamily="34" charset="0"/>
              </a:rPr>
              <a:t>concetti</a:t>
            </a:r>
            <a:endParaRPr lang="en-GB"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457200" lvl="1" indent="0" algn="ctr" eaLnBrk="1" hangingPunct="1">
              <a:lnSpc>
                <a:spcPct val="100000"/>
              </a:lnSpc>
              <a:spcBef>
                <a:spcPts val="800"/>
              </a:spcBef>
              <a:buFont typeface="Times New Roman" pitchFamily="16"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3200" dirty="0" err="1">
                <a:solidFill>
                  <a:schemeClr val="bg1"/>
                </a:solidFill>
                <a:latin typeface="Verdana" panose="020B0604030504040204" pitchFamily="34" charset="0"/>
                <a:ea typeface="Verdana" panose="020B0604030504040204" pitchFamily="34" charset="0"/>
                <a:cs typeface="Verdana" panose="020B0604030504040204" pitchFamily="34" charset="0"/>
              </a:rPr>
              <a:t>nella</a:t>
            </a:r>
            <a:r>
              <a:rPr lang="en-GB" sz="3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GB" sz="3200" dirty="0" err="1">
                <a:solidFill>
                  <a:schemeClr val="bg1"/>
                </a:solidFill>
                <a:latin typeface="Verdana" panose="020B0604030504040204" pitchFamily="34" charset="0"/>
                <a:ea typeface="Verdana" panose="020B0604030504040204" pitchFamily="34" charset="0"/>
                <a:cs typeface="Verdana" panose="020B0604030504040204" pitchFamily="34" charset="0"/>
              </a:rPr>
              <a:t>galassia</a:t>
            </a:r>
            <a:endParaRPr lang="en-GB"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457200" lvl="1" indent="0" algn="ctr" eaLnBrk="1" hangingPunct="1">
              <a:lnSpc>
                <a:spcPct val="100000"/>
              </a:lnSpc>
              <a:spcBef>
                <a:spcPts val="800"/>
              </a:spcBef>
              <a:buFont typeface="Times New Roman" pitchFamily="16"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3200" dirty="0" err="1">
                <a:solidFill>
                  <a:schemeClr val="bg1"/>
                </a:solidFill>
                <a:latin typeface="Verdana" panose="020B0604030504040204" pitchFamily="34" charset="0"/>
                <a:ea typeface="Verdana" panose="020B0604030504040204" pitchFamily="34" charset="0"/>
                <a:cs typeface="Verdana" panose="020B0604030504040204" pitchFamily="34" charset="0"/>
              </a:rPr>
              <a:t>delle</a:t>
            </a:r>
            <a:r>
              <a:rPr lang="en-GB" sz="3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GB" sz="3200" dirty="0" err="1">
                <a:solidFill>
                  <a:schemeClr val="bg1"/>
                </a:solidFill>
                <a:latin typeface="Verdana" panose="020B0604030504040204" pitchFamily="34" charset="0"/>
                <a:ea typeface="Verdana" panose="020B0604030504040204" pitchFamily="34" charset="0"/>
                <a:cs typeface="Verdana" panose="020B0604030504040204" pitchFamily="34" charset="0"/>
              </a:rPr>
              <a:t>precedenti</a:t>
            </a:r>
            <a:r>
              <a:rPr lang="en-GB" sz="3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GB" sz="3200" dirty="0" err="1">
                <a:solidFill>
                  <a:schemeClr val="bg1"/>
                </a:solidFill>
                <a:latin typeface="Verdana" panose="020B0604030504040204" pitchFamily="34" charset="0"/>
                <a:ea typeface="Verdana" panose="020B0604030504040204" pitchFamily="34" charset="0"/>
                <a:cs typeface="Verdana" panose="020B0604030504040204" pitchFamily="34" charset="0"/>
              </a:rPr>
              <a:t>definizioni</a:t>
            </a:r>
            <a:endPar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Immagine 2">
            <a:extLst>
              <a:ext uri="{FF2B5EF4-FFF2-40B4-BE49-F238E27FC236}">
                <a16:creationId xmlns:a16="http://schemas.microsoft.com/office/drawing/2014/main" id="{8DE0C55D-8159-253D-97EC-6602F1EA4C38}"/>
              </a:ext>
            </a:extLst>
          </p:cNvPr>
          <p:cNvPicPr>
            <a:picLocks noChangeAspect="1"/>
          </p:cNvPicPr>
          <p:nvPr/>
        </p:nvPicPr>
        <p:blipFill>
          <a:blip r:embed="rId4"/>
          <a:stretch>
            <a:fillRect/>
          </a:stretch>
        </p:blipFill>
        <p:spPr>
          <a:xfrm>
            <a:off x="0" y="0"/>
            <a:ext cx="2123728" cy="1213559"/>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C078BC9-7C1C-AD60-6FC1-3953A829F79E}"/>
              </a:ext>
            </a:extLst>
          </p:cNvPr>
          <p:cNvSpPr>
            <a:spLocks noGrp="1"/>
          </p:cNvSpPr>
          <p:nvPr>
            <p:ph type="title"/>
          </p:nvPr>
        </p:nvSpPr>
        <p:spPr>
          <a:xfrm>
            <a:off x="0" y="74148"/>
            <a:ext cx="4577118" cy="1624520"/>
          </a:xfrm>
        </p:spPr>
        <p:txBody>
          <a:bodyPr anchor="ctr">
            <a:normAutofit/>
          </a:bodyPr>
          <a:lstStyle/>
          <a:p>
            <a:r>
              <a:rPr lang="en-GB" sz="3200" i="1" dirty="0">
                <a:latin typeface="Verdana" pitchFamily="32" charset="0"/>
              </a:rPr>
              <a:t>Flynn, Gregory &amp; Valin, 2008</a:t>
            </a:r>
            <a:br>
              <a:rPr lang="en-GB" sz="3200" dirty="0"/>
            </a:br>
            <a:endParaRPr lang="en-GB" sz="3200" dirty="0"/>
          </a:p>
        </p:txBody>
      </p:sp>
      <p:sp>
        <p:nvSpPr>
          <p:cNvPr id="3" name="Segnaposto contenuto 2">
            <a:extLst>
              <a:ext uri="{FF2B5EF4-FFF2-40B4-BE49-F238E27FC236}">
                <a16:creationId xmlns:a16="http://schemas.microsoft.com/office/drawing/2014/main" id="{80476382-D1D4-0DC5-05C6-0D5572DF5EFE}"/>
              </a:ext>
            </a:extLst>
          </p:cNvPr>
          <p:cNvSpPr>
            <a:spLocks noGrp="1"/>
          </p:cNvSpPr>
          <p:nvPr>
            <p:ph idx="1"/>
          </p:nvPr>
        </p:nvSpPr>
        <p:spPr>
          <a:xfrm>
            <a:off x="0" y="1371029"/>
            <a:ext cx="4566879" cy="5616624"/>
          </a:xfrm>
        </p:spPr>
        <p:txBody>
          <a:bodyPr anchor="ctr">
            <a:normAutofit fontScale="92500" lnSpcReduction="10000"/>
          </a:bodyPr>
          <a:lstStyle/>
          <a:p>
            <a:pPr marL="0" indent="0" algn="just">
              <a:lnSpc>
                <a:spcPts val="3200"/>
              </a:lnSpc>
              <a:spcBef>
                <a:spcPts val="0"/>
              </a:spcBef>
              <a:buNone/>
            </a:pPr>
            <a:r>
              <a:rPr lang="en-GB" sz="2600" dirty="0">
                <a:latin typeface="Verdana" pitchFamily="32" charset="0"/>
              </a:rPr>
              <a:t>Per </a:t>
            </a:r>
            <a:r>
              <a:rPr lang="en-GB" sz="2600" dirty="0" err="1">
                <a:latin typeface="Verdana" pitchFamily="32" charset="0"/>
              </a:rPr>
              <a:t>relazioni</a:t>
            </a:r>
            <a:r>
              <a:rPr lang="en-GB" sz="2600" dirty="0">
                <a:latin typeface="Verdana" pitchFamily="32" charset="0"/>
              </a:rPr>
              <a:t> </a:t>
            </a:r>
            <a:r>
              <a:rPr lang="en-GB" sz="2600" dirty="0" err="1">
                <a:latin typeface="Verdana" pitchFamily="32" charset="0"/>
              </a:rPr>
              <a:t>pubbliche</a:t>
            </a:r>
            <a:r>
              <a:rPr lang="en-GB" sz="2600" dirty="0">
                <a:latin typeface="Verdana" pitchFamily="32" charset="0"/>
              </a:rPr>
              <a:t> </a:t>
            </a:r>
            <a:r>
              <a:rPr lang="en-GB" sz="2600" dirty="0" err="1">
                <a:latin typeface="Verdana" pitchFamily="32" charset="0"/>
              </a:rPr>
              <a:t>si</a:t>
            </a:r>
            <a:r>
              <a:rPr lang="en-GB" sz="2600" dirty="0">
                <a:latin typeface="Verdana" pitchFamily="32" charset="0"/>
              </a:rPr>
              <a:t> </a:t>
            </a:r>
            <a:r>
              <a:rPr lang="en-GB" sz="2600" dirty="0" err="1">
                <a:latin typeface="Verdana" pitchFamily="32" charset="0"/>
              </a:rPr>
              <a:t>intende</a:t>
            </a:r>
            <a:r>
              <a:rPr lang="en-GB" sz="2600" dirty="0">
                <a:latin typeface="Verdana" pitchFamily="32" charset="0"/>
              </a:rPr>
              <a:t> la </a:t>
            </a:r>
            <a:r>
              <a:rPr lang="en-GB" sz="2600" dirty="0" err="1">
                <a:latin typeface="Verdana" pitchFamily="32" charset="0"/>
              </a:rPr>
              <a:t>gestione</a:t>
            </a:r>
            <a:r>
              <a:rPr lang="en-GB" sz="2600" dirty="0">
                <a:latin typeface="Verdana" pitchFamily="32" charset="0"/>
              </a:rPr>
              <a:t> </a:t>
            </a:r>
            <a:r>
              <a:rPr lang="en-GB" sz="2600" dirty="0" err="1">
                <a:latin typeface="Verdana" pitchFamily="32" charset="0"/>
              </a:rPr>
              <a:t>strategica</a:t>
            </a:r>
            <a:r>
              <a:rPr lang="en-GB" sz="2600" dirty="0">
                <a:latin typeface="Verdana" pitchFamily="32" charset="0"/>
              </a:rPr>
              <a:t> </a:t>
            </a:r>
            <a:r>
              <a:rPr lang="en-GB" sz="2600" dirty="0" err="1">
                <a:latin typeface="Verdana" pitchFamily="32" charset="0"/>
              </a:rPr>
              <a:t>delle</a:t>
            </a:r>
            <a:r>
              <a:rPr lang="en-GB" sz="2600" dirty="0">
                <a:latin typeface="Verdana" pitchFamily="32" charset="0"/>
              </a:rPr>
              <a:t> </a:t>
            </a:r>
            <a:r>
              <a:rPr lang="en-GB" sz="2600" dirty="0" err="1">
                <a:latin typeface="Verdana" pitchFamily="32" charset="0"/>
              </a:rPr>
              <a:t>relazioni</a:t>
            </a:r>
            <a:r>
              <a:rPr lang="en-GB" sz="2600" dirty="0">
                <a:latin typeface="Verdana" pitchFamily="32" charset="0"/>
              </a:rPr>
              <a:t>  </a:t>
            </a:r>
            <a:r>
              <a:rPr lang="en-GB" sz="2600" dirty="0" err="1">
                <a:latin typeface="Verdana" pitchFamily="32" charset="0"/>
              </a:rPr>
              <a:t>che</a:t>
            </a:r>
            <a:r>
              <a:rPr lang="en-GB" sz="2600" dirty="0">
                <a:latin typeface="Verdana" pitchFamily="32" charset="0"/>
              </a:rPr>
              <a:t> </a:t>
            </a:r>
            <a:r>
              <a:rPr lang="en-GB" sz="2600" dirty="0" err="1">
                <a:latin typeface="Verdana" pitchFamily="32" charset="0"/>
              </a:rPr>
              <a:t>esistono</a:t>
            </a:r>
            <a:r>
              <a:rPr lang="en-GB" sz="2600" dirty="0">
                <a:latin typeface="Verdana" pitchFamily="32" charset="0"/>
              </a:rPr>
              <a:t> </a:t>
            </a:r>
            <a:r>
              <a:rPr lang="en-GB" sz="2600" dirty="0" err="1">
                <a:latin typeface="Verdana" pitchFamily="32" charset="0"/>
              </a:rPr>
              <a:t>fra</a:t>
            </a:r>
            <a:r>
              <a:rPr lang="en-GB" sz="2600" dirty="0">
                <a:latin typeface="Verdana" pitchFamily="32" charset="0"/>
              </a:rPr>
              <a:t> </a:t>
            </a:r>
            <a:r>
              <a:rPr lang="en-GB" sz="2600" dirty="0" err="1">
                <a:latin typeface="Verdana" pitchFamily="32" charset="0"/>
              </a:rPr>
              <a:t>una</a:t>
            </a:r>
            <a:r>
              <a:rPr lang="en-GB" sz="2600" dirty="0">
                <a:latin typeface="Verdana" pitchFamily="32" charset="0"/>
              </a:rPr>
              <a:t> </a:t>
            </a:r>
            <a:r>
              <a:rPr lang="en-GB" sz="2600" dirty="0" err="1">
                <a:latin typeface="Verdana" pitchFamily="32" charset="0"/>
              </a:rPr>
              <a:t>organizzazione</a:t>
            </a:r>
            <a:r>
              <a:rPr lang="en-GB" sz="2600" dirty="0">
                <a:latin typeface="Verdana" pitchFamily="32" charset="0"/>
              </a:rPr>
              <a:t> e </a:t>
            </a:r>
            <a:r>
              <a:rPr lang="en-GB" sz="2600" dirty="0" err="1">
                <a:latin typeface="Verdana" pitchFamily="32" charset="0"/>
              </a:rPr>
              <a:t>i</a:t>
            </a:r>
            <a:r>
              <a:rPr lang="en-GB" sz="2600" dirty="0">
                <a:latin typeface="Verdana" pitchFamily="32" charset="0"/>
              </a:rPr>
              <a:t> </a:t>
            </a:r>
            <a:r>
              <a:rPr lang="en-GB" sz="2600" dirty="0" err="1">
                <a:latin typeface="Verdana" pitchFamily="32" charset="0"/>
              </a:rPr>
              <a:t>suoi</a:t>
            </a:r>
            <a:r>
              <a:rPr lang="en-GB" sz="2600" dirty="0">
                <a:latin typeface="Verdana" pitchFamily="32" charset="0"/>
              </a:rPr>
              <a:t> </a:t>
            </a:r>
            <a:r>
              <a:rPr lang="en-GB" sz="2600" dirty="0" err="1">
                <a:latin typeface="Verdana" pitchFamily="32" charset="0"/>
              </a:rPr>
              <a:t>diversi</a:t>
            </a:r>
            <a:r>
              <a:rPr lang="en-GB" sz="2600" dirty="0">
                <a:latin typeface="Verdana" pitchFamily="32" charset="0"/>
              </a:rPr>
              <a:t> </a:t>
            </a:r>
            <a:r>
              <a:rPr lang="en-GB" sz="2600" dirty="0" err="1">
                <a:latin typeface="Verdana" pitchFamily="32" charset="0"/>
              </a:rPr>
              <a:t>pubblici</a:t>
            </a:r>
            <a:r>
              <a:rPr lang="en-GB" sz="2600" dirty="0">
                <a:latin typeface="Verdana" pitchFamily="32" charset="0"/>
              </a:rPr>
              <a:t>, </a:t>
            </a:r>
            <a:r>
              <a:rPr lang="en-GB" sz="2600" dirty="0" err="1">
                <a:latin typeface="Verdana" pitchFamily="32" charset="0"/>
              </a:rPr>
              <a:t>attraverso</a:t>
            </a:r>
            <a:r>
              <a:rPr lang="en-GB" sz="2600" dirty="0">
                <a:latin typeface="Verdana" pitchFamily="32" charset="0"/>
              </a:rPr>
              <a:t> la </a:t>
            </a:r>
            <a:r>
              <a:rPr lang="en-GB" sz="2600" dirty="0" err="1">
                <a:latin typeface="Verdana" pitchFamily="32" charset="0"/>
              </a:rPr>
              <a:t>comunicazione</a:t>
            </a:r>
            <a:r>
              <a:rPr lang="en-GB" sz="2600" dirty="0">
                <a:latin typeface="Verdana" pitchFamily="32" charset="0"/>
              </a:rPr>
              <a:t>, per </a:t>
            </a:r>
            <a:r>
              <a:rPr lang="en-GB" sz="2600" dirty="0" err="1">
                <a:latin typeface="Verdana" pitchFamily="32" charset="0"/>
              </a:rPr>
              <a:t>raggiungere</a:t>
            </a:r>
            <a:r>
              <a:rPr lang="en-GB" sz="2600" dirty="0">
                <a:latin typeface="Verdana" pitchFamily="32" charset="0"/>
              </a:rPr>
              <a:t> la </a:t>
            </a:r>
            <a:r>
              <a:rPr lang="en-GB" sz="2600" dirty="0" err="1">
                <a:latin typeface="Verdana" pitchFamily="32" charset="0"/>
              </a:rPr>
              <a:t>comprensione</a:t>
            </a:r>
            <a:r>
              <a:rPr lang="en-GB" sz="2600" dirty="0">
                <a:latin typeface="Verdana" pitchFamily="32" charset="0"/>
              </a:rPr>
              <a:t> </a:t>
            </a:r>
            <a:r>
              <a:rPr lang="en-GB" sz="2600" dirty="0" err="1">
                <a:latin typeface="Verdana" pitchFamily="32" charset="0"/>
              </a:rPr>
              <a:t>reciproca</a:t>
            </a:r>
            <a:r>
              <a:rPr lang="en-GB" sz="2600" dirty="0">
                <a:latin typeface="Verdana" pitchFamily="32" charset="0"/>
              </a:rPr>
              <a:t>,  </a:t>
            </a:r>
            <a:r>
              <a:rPr lang="en-GB" sz="2600" dirty="0" err="1">
                <a:latin typeface="Verdana" pitchFamily="32" charset="0"/>
              </a:rPr>
              <a:t>gli</a:t>
            </a:r>
            <a:r>
              <a:rPr lang="en-GB" sz="2600" dirty="0">
                <a:latin typeface="Verdana" pitchFamily="32" charset="0"/>
              </a:rPr>
              <a:t> </a:t>
            </a:r>
            <a:r>
              <a:rPr lang="en-GB" sz="2600" dirty="0" err="1">
                <a:latin typeface="Verdana" pitchFamily="32" charset="0"/>
              </a:rPr>
              <a:t>obiettivi</a:t>
            </a:r>
            <a:r>
              <a:rPr lang="en-GB" sz="2600" dirty="0">
                <a:latin typeface="Verdana" pitchFamily="32" charset="0"/>
              </a:rPr>
              <a:t> </a:t>
            </a:r>
            <a:r>
              <a:rPr lang="en-GB" sz="2600" dirty="0" err="1">
                <a:latin typeface="Verdana" pitchFamily="32" charset="0"/>
              </a:rPr>
              <a:t>organizzativi</a:t>
            </a:r>
            <a:r>
              <a:rPr lang="en-GB" sz="2600" dirty="0">
                <a:latin typeface="Verdana" pitchFamily="32" charset="0"/>
              </a:rPr>
              <a:t> e  </a:t>
            </a:r>
            <a:r>
              <a:rPr lang="en-GB" sz="2600" dirty="0" err="1">
                <a:latin typeface="Verdana" pitchFamily="32" charset="0"/>
              </a:rPr>
              <a:t>servire</a:t>
            </a:r>
            <a:r>
              <a:rPr lang="en-GB" sz="2600" dirty="0">
                <a:latin typeface="Verdana" pitchFamily="32" charset="0"/>
              </a:rPr>
              <a:t> </a:t>
            </a:r>
            <a:r>
              <a:rPr lang="en-GB" sz="2600" dirty="0" err="1">
                <a:latin typeface="Verdana" pitchFamily="32" charset="0"/>
              </a:rPr>
              <a:t>l’interesse</a:t>
            </a:r>
            <a:r>
              <a:rPr lang="en-GB" sz="2600" dirty="0">
                <a:latin typeface="Verdana" pitchFamily="32" charset="0"/>
              </a:rPr>
              <a:t> </a:t>
            </a:r>
            <a:r>
              <a:rPr lang="en-GB" sz="2600" dirty="0" err="1">
                <a:latin typeface="Verdana" pitchFamily="32" charset="0"/>
              </a:rPr>
              <a:t>pubblico</a:t>
            </a:r>
            <a:endParaRPr lang="en-GB" sz="2600" dirty="0">
              <a:latin typeface="Verdana" pitchFamily="32" charset="0"/>
            </a:endParaRPr>
          </a:p>
          <a:p>
            <a:pPr algn="just"/>
            <a:endParaRPr lang="en-GB" sz="2400" dirty="0">
              <a:latin typeface="Verdana" pitchFamily="32" charset="0"/>
            </a:endParaRPr>
          </a:p>
          <a:p>
            <a:pPr marL="0" indent="0" algn="just">
              <a:buNone/>
            </a:pPr>
            <a:r>
              <a:rPr lang="en-GB" sz="2000" dirty="0">
                <a:latin typeface="Verdana" pitchFamily="32" charset="0"/>
              </a:rPr>
              <a:t>www.ferpi.it/cosa-sono-le-relazioni-pubbliche-la-nuova-definizione/</a:t>
            </a:r>
          </a:p>
          <a:p>
            <a:endParaRPr lang="en-GB" sz="1600" dirty="0"/>
          </a:p>
        </p:txBody>
      </p:sp>
      <p:pic>
        <p:nvPicPr>
          <p:cNvPr id="5" name="Picture 4" descr="Giocattolo rosso persona davanti a due righe di figure bianchi">
            <a:extLst>
              <a:ext uri="{FF2B5EF4-FFF2-40B4-BE49-F238E27FC236}">
                <a16:creationId xmlns:a16="http://schemas.microsoft.com/office/drawing/2014/main" id="{8756A508-56D1-674A-9CE1-8418963C4ABA}"/>
              </a:ext>
            </a:extLst>
          </p:cNvPr>
          <p:cNvPicPr>
            <a:picLocks noChangeAspect="1"/>
          </p:cNvPicPr>
          <p:nvPr/>
        </p:nvPicPr>
        <p:blipFill>
          <a:blip r:embed="rId2"/>
          <a:srcRect l="29987" r="26131"/>
          <a:stretch/>
        </p:blipFill>
        <p:spPr>
          <a:xfrm>
            <a:off x="4572000" y="1"/>
            <a:ext cx="4577118" cy="6858000"/>
          </a:xfrm>
          <a:prstGeom prst="rect">
            <a:avLst/>
          </a:prstGeom>
        </p:spPr>
      </p:pic>
    </p:spTree>
    <p:extLst>
      <p:ext uri="{BB962C8B-B14F-4D97-AF65-F5344CB8AC3E}">
        <p14:creationId xmlns:p14="http://schemas.microsoft.com/office/powerpoint/2010/main" val="4112457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E4AF894-1C24-5BD8-21BE-92FD75654EE6}"/>
              </a:ext>
            </a:extLst>
          </p:cNvPr>
          <p:cNvSpPr>
            <a:spLocks noGrp="1"/>
          </p:cNvSpPr>
          <p:nvPr>
            <p:ph type="title"/>
          </p:nvPr>
        </p:nvSpPr>
        <p:spPr>
          <a:xfrm>
            <a:off x="1403648" y="5955085"/>
            <a:ext cx="4178251" cy="1454051"/>
          </a:xfrm>
        </p:spPr>
        <p:txBody>
          <a:bodyPr>
            <a:normAutofit/>
          </a:bodyPr>
          <a:lstStyle/>
          <a:p>
            <a:r>
              <a:rPr lang="it-IT" sz="2000" dirty="0">
                <a:solidFill>
                  <a:schemeClr val="tx2"/>
                </a:solidFill>
                <a:latin typeface="Verdana" panose="020B0604030504040204" pitchFamily="34" charset="0"/>
                <a:ea typeface="Verdana" panose="020B0604030504040204" pitchFamily="34" charset="0"/>
              </a:rPr>
              <a:t>Emanuele Invernizzi</a:t>
            </a:r>
            <a:br>
              <a:rPr lang="en-GB" sz="2000" dirty="0">
                <a:solidFill>
                  <a:schemeClr val="tx2"/>
                </a:solidFill>
                <a:latin typeface="Verdana" panose="020B0604030504040204" pitchFamily="34" charset="0"/>
                <a:ea typeface="Verdana" panose="020B0604030504040204" pitchFamily="34" charset="0"/>
              </a:rPr>
            </a:br>
            <a:endParaRPr lang="en-GB" sz="2000" dirty="0">
              <a:solidFill>
                <a:schemeClr val="tx2"/>
              </a:solidFill>
            </a:endParaRPr>
          </a:p>
        </p:txBody>
      </p:sp>
      <p:sp>
        <p:nvSpPr>
          <p:cNvPr id="3" name="Segnaposto contenuto 2">
            <a:extLst>
              <a:ext uri="{FF2B5EF4-FFF2-40B4-BE49-F238E27FC236}">
                <a16:creationId xmlns:a16="http://schemas.microsoft.com/office/drawing/2014/main" id="{60578C0C-156B-5E06-831B-16476A7085AA}"/>
              </a:ext>
            </a:extLst>
          </p:cNvPr>
          <p:cNvSpPr>
            <a:spLocks noGrp="1"/>
          </p:cNvSpPr>
          <p:nvPr>
            <p:ph idx="1"/>
          </p:nvPr>
        </p:nvSpPr>
        <p:spPr>
          <a:xfrm>
            <a:off x="0" y="-19677"/>
            <a:ext cx="4107649" cy="6040965"/>
          </a:xfrm>
        </p:spPr>
        <p:txBody>
          <a:bodyPr anchor="t">
            <a:normAutofit/>
          </a:bodyPr>
          <a:lstStyle/>
          <a:p>
            <a:pPr marL="0" indent="0" algn="just">
              <a:lnSpc>
                <a:spcPts val="3600"/>
              </a:lnSpc>
              <a:spcBef>
                <a:spcPts val="0"/>
              </a:spcBef>
              <a:buNone/>
            </a:pPr>
            <a:r>
              <a:rPr lang="en-US" sz="2400" dirty="0" err="1">
                <a:solidFill>
                  <a:schemeClr val="tx2"/>
                </a:solidFill>
                <a:latin typeface="Verdana" panose="020B0604030504040204" pitchFamily="34" charset="0"/>
                <a:ea typeface="Verdana" panose="020B0604030504040204" pitchFamily="34" charset="0"/>
              </a:rPr>
              <a:t>L’insieme</a:t>
            </a:r>
            <a:r>
              <a:rPr lang="en-US" sz="2400" dirty="0">
                <a:solidFill>
                  <a:schemeClr val="tx2"/>
                </a:solidFill>
                <a:latin typeface="Verdana" panose="020B0604030504040204" pitchFamily="34" charset="0"/>
                <a:ea typeface="Verdana" panose="020B0604030504040204" pitchFamily="34" charset="0"/>
              </a:rPr>
              <a:t> </a:t>
            </a:r>
            <a:r>
              <a:rPr lang="en-US" sz="2400" dirty="0" err="1">
                <a:solidFill>
                  <a:schemeClr val="tx2"/>
                </a:solidFill>
                <a:latin typeface="Verdana" panose="020B0604030504040204" pitchFamily="34" charset="0"/>
                <a:ea typeface="Verdana" panose="020B0604030504040204" pitchFamily="34" charset="0"/>
              </a:rPr>
              <a:t>delle</a:t>
            </a:r>
            <a:r>
              <a:rPr lang="en-US" sz="2400" dirty="0">
                <a:solidFill>
                  <a:schemeClr val="tx2"/>
                </a:solidFill>
                <a:latin typeface="Verdana" panose="020B0604030504040204" pitchFamily="34" charset="0"/>
                <a:ea typeface="Verdana" panose="020B0604030504040204" pitchFamily="34" charset="0"/>
              </a:rPr>
              <a:t> </a:t>
            </a:r>
            <a:r>
              <a:rPr lang="en-US" sz="2400" dirty="0" err="1">
                <a:solidFill>
                  <a:schemeClr val="tx2"/>
                </a:solidFill>
                <a:latin typeface="Verdana" panose="020B0604030504040204" pitchFamily="34" charset="0"/>
                <a:ea typeface="Verdana" panose="020B0604030504040204" pitchFamily="34" charset="0"/>
              </a:rPr>
              <a:t>attività</a:t>
            </a:r>
            <a:r>
              <a:rPr lang="en-US" sz="2400" dirty="0">
                <a:solidFill>
                  <a:schemeClr val="tx2"/>
                </a:solidFill>
                <a:latin typeface="Verdana" panose="020B0604030504040204" pitchFamily="34" charset="0"/>
                <a:ea typeface="Verdana" panose="020B0604030504040204" pitchFamily="34" charset="0"/>
              </a:rPr>
              <a:t> di </a:t>
            </a:r>
            <a:r>
              <a:rPr lang="en-US" sz="2400" dirty="0" err="1">
                <a:solidFill>
                  <a:schemeClr val="tx2"/>
                </a:solidFill>
                <a:latin typeface="Verdana" panose="020B0604030504040204" pitchFamily="34" charset="0"/>
                <a:ea typeface="Verdana" panose="020B0604030504040204" pitchFamily="34" charset="0"/>
              </a:rPr>
              <a:t>relazione</a:t>
            </a:r>
            <a:r>
              <a:rPr lang="en-US" sz="2400" dirty="0">
                <a:solidFill>
                  <a:schemeClr val="tx2"/>
                </a:solidFill>
                <a:latin typeface="Verdana" panose="020B0604030504040204" pitchFamily="34" charset="0"/>
                <a:ea typeface="Verdana" panose="020B0604030504040204" pitchFamily="34" charset="0"/>
              </a:rPr>
              <a:t> di </a:t>
            </a:r>
            <a:r>
              <a:rPr lang="en-US" sz="2400" dirty="0" err="1">
                <a:solidFill>
                  <a:schemeClr val="tx2"/>
                </a:solidFill>
                <a:latin typeface="Verdana" panose="020B0604030504040204" pitchFamily="34" charset="0"/>
                <a:ea typeface="Verdana" panose="020B0604030504040204" pitchFamily="34" charset="0"/>
              </a:rPr>
              <a:t>una</a:t>
            </a:r>
            <a:r>
              <a:rPr lang="en-US" sz="2400" dirty="0">
                <a:solidFill>
                  <a:schemeClr val="tx2"/>
                </a:solidFill>
                <a:latin typeface="Verdana" panose="020B0604030504040204" pitchFamily="34" charset="0"/>
                <a:ea typeface="Verdana" panose="020B0604030504040204" pitchFamily="34" charset="0"/>
              </a:rPr>
              <a:t> </a:t>
            </a:r>
            <a:r>
              <a:rPr lang="en-US" sz="2400" dirty="0" err="1">
                <a:solidFill>
                  <a:schemeClr val="tx2"/>
                </a:solidFill>
                <a:latin typeface="Verdana" panose="020B0604030504040204" pitchFamily="34" charset="0"/>
                <a:ea typeface="Verdana" panose="020B0604030504040204" pitchFamily="34" charset="0"/>
              </a:rPr>
              <a:t>organizzazione</a:t>
            </a:r>
            <a:r>
              <a:rPr lang="en-US" sz="2400" dirty="0">
                <a:solidFill>
                  <a:schemeClr val="tx2"/>
                </a:solidFill>
                <a:latin typeface="Verdana" panose="020B0604030504040204" pitchFamily="34" charset="0"/>
                <a:ea typeface="Verdana" panose="020B0604030504040204" pitchFamily="34" charset="0"/>
              </a:rPr>
              <a:t>, il cui </a:t>
            </a:r>
            <a:r>
              <a:rPr lang="en-US" sz="2400" dirty="0" err="1">
                <a:solidFill>
                  <a:schemeClr val="tx2"/>
                </a:solidFill>
                <a:latin typeface="Verdana" panose="020B0604030504040204" pitchFamily="34" charset="0"/>
                <a:ea typeface="Verdana" panose="020B0604030504040204" pitchFamily="34" charset="0"/>
              </a:rPr>
              <a:t>obiettivo</a:t>
            </a:r>
            <a:r>
              <a:rPr lang="en-US" sz="2400" dirty="0">
                <a:solidFill>
                  <a:schemeClr val="tx2"/>
                </a:solidFill>
                <a:latin typeface="Verdana" panose="020B0604030504040204" pitchFamily="34" charset="0"/>
                <a:ea typeface="Verdana" panose="020B0604030504040204" pitchFamily="34" charset="0"/>
              </a:rPr>
              <a:t> generale è di </a:t>
            </a:r>
            <a:r>
              <a:rPr lang="en-US" sz="2400" dirty="0" err="1">
                <a:solidFill>
                  <a:schemeClr val="tx2"/>
                </a:solidFill>
                <a:latin typeface="Verdana" panose="020B0604030504040204" pitchFamily="34" charset="0"/>
                <a:ea typeface="Verdana" panose="020B0604030504040204" pitchFamily="34" charset="0"/>
              </a:rPr>
              <a:t>comunicare</a:t>
            </a:r>
            <a:r>
              <a:rPr lang="en-US" sz="2400" dirty="0">
                <a:solidFill>
                  <a:schemeClr val="tx2"/>
                </a:solidFill>
                <a:latin typeface="Verdana" panose="020B0604030504040204" pitchFamily="34" charset="0"/>
                <a:ea typeface="Verdana" panose="020B0604030504040204" pitchFamily="34" charset="0"/>
              </a:rPr>
              <a:t>, per </a:t>
            </a:r>
            <a:r>
              <a:rPr lang="en-US" sz="2400" dirty="0" err="1">
                <a:solidFill>
                  <a:schemeClr val="tx2"/>
                </a:solidFill>
                <a:latin typeface="Verdana" panose="020B0604030504040204" pitchFamily="34" charset="0"/>
                <a:ea typeface="Verdana" panose="020B0604030504040204" pitchFamily="34" charset="0"/>
              </a:rPr>
              <a:t>informare</a:t>
            </a:r>
            <a:r>
              <a:rPr lang="en-US" sz="2400" dirty="0">
                <a:solidFill>
                  <a:schemeClr val="tx2"/>
                </a:solidFill>
                <a:latin typeface="Verdana" panose="020B0604030504040204" pitchFamily="34" charset="0"/>
                <a:ea typeface="Verdana" panose="020B0604030504040204" pitchFamily="34" charset="0"/>
              </a:rPr>
              <a:t> e </a:t>
            </a:r>
            <a:r>
              <a:rPr lang="en-US" sz="2400" dirty="0" err="1">
                <a:solidFill>
                  <a:schemeClr val="tx2"/>
                </a:solidFill>
                <a:latin typeface="Verdana" panose="020B0604030504040204" pitchFamily="34" charset="0"/>
                <a:ea typeface="Verdana" panose="020B0604030504040204" pitchFamily="34" charset="0"/>
              </a:rPr>
              <a:t>influenzare</a:t>
            </a:r>
            <a:r>
              <a:rPr lang="en-US" sz="2400" dirty="0">
                <a:solidFill>
                  <a:schemeClr val="tx2"/>
                </a:solidFill>
                <a:latin typeface="Verdana" panose="020B0604030504040204" pitchFamily="34" charset="0"/>
                <a:ea typeface="Verdana" panose="020B0604030504040204" pitchFamily="34" charset="0"/>
              </a:rPr>
              <a:t> </a:t>
            </a:r>
            <a:r>
              <a:rPr lang="en-US" sz="2400" dirty="0" err="1">
                <a:solidFill>
                  <a:schemeClr val="tx2"/>
                </a:solidFill>
                <a:latin typeface="Verdana" panose="020B0604030504040204" pitchFamily="34" charset="0"/>
                <a:ea typeface="Verdana" panose="020B0604030504040204" pitchFamily="34" charset="0"/>
              </a:rPr>
              <a:t>l’opinione</a:t>
            </a:r>
            <a:r>
              <a:rPr lang="en-US" sz="2400" dirty="0">
                <a:solidFill>
                  <a:schemeClr val="tx2"/>
                </a:solidFill>
                <a:latin typeface="Verdana" panose="020B0604030504040204" pitchFamily="34" charset="0"/>
                <a:ea typeface="Verdana" panose="020B0604030504040204" pitchFamily="34" charset="0"/>
              </a:rPr>
              <a:t> </a:t>
            </a:r>
            <a:r>
              <a:rPr lang="en-US" sz="2400" dirty="0" err="1">
                <a:solidFill>
                  <a:schemeClr val="tx2"/>
                </a:solidFill>
                <a:latin typeface="Verdana" panose="020B0604030504040204" pitchFamily="34" charset="0"/>
                <a:ea typeface="Verdana" panose="020B0604030504040204" pitchFamily="34" charset="0"/>
              </a:rPr>
              <a:t>pubblica</a:t>
            </a:r>
            <a:r>
              <a:rPr lang="en-US" sz="2400" dirty="0">
                <a:solidFill>
                  <a:schemeClr val="tx2"/>
                </a:solidFill>
                <a:latin typeface="Verdana" panose="020B0604030504040204" pitchFamily="34" charset="0"/>
                <a:ea typeface="Verdana" panose="020B0604030504040204" pitchFamily="34" charset="0"/>
              </a:rPr>
              <a:t> e </a:t>
            </a:r>
            <a:r>
              <a:rPr lang="en-US" sz="2400" dirty="0" err="1">
                <a:solidFill>
                  <a:schemeClr val="tx2"/>
                </a:solidFill>
                <a:latin typeface="Verdana" panose="020B0604030504040204" pitchFamily="34" charset="0"/>
                <a:ea typeface="Verdana" panose="020B0604030504040204" pitchFamily="34" charset="0"/>
              </a:rPr>
              <a:t>i</a:t>
            </a:r>
            <a:r>
              <a:rPr lang="en-US" sz="2400" dirty="0">
                <a:solidFill>
                  <a:schemeClr val="tx2"/>
                </a:solidFill>
                <a:latin typeface="Verdana" panose="020B0604030504040204" pitchFamily="34" charset="0"/>
                <a:ea typeface="Verdana" panose="020B0604030504040204" pitchFamily="34" charset="0"/>
              </a:rPr>
              <a:t> </a:t>
            </a:r>
            <a:r>
              <a:rPr lang="en-US" sz="2400" dirty="0" err="1">
                <a:solidFill>
                  <a:schemeClr val="tx2"/>
                </a:solidFill>
                <a:latin typeface="Verdana" panose="020B0604030504040204" pitchFamily="34" charset="0"/>
                <a:ea typeface="Verdana" panose="020B0604030504040204" pitchFamily="34" charset="0"/>
              </a:rPr>
              <a:t>pubblici</a:t>
            </a:r>
            <a:r>
              <a:rPr lang="en-US" sz="2400" dirty="0">
                <a:solidFill>
                  <a:schemeClr val="tx2"/>
                </a:solidFill>
                <a:latin typeface="Verdana" panose="020B0604030504040204" pitchFamily="34" charset="0"/>
                <a:ea typeface="Verdana" panose="020B0604030504040204" pitchFamily="34" charset="0"/>
              </a:rPr>
              <a:t> </a:t>
            </a:r>
            <a:r>
              <a:rPr lang="en-US" sz="2400" dirty="0" err="1">
                <a:solidFill>
                  <a:schemeClr val="tx2"/>
                </a:solidFill>
                <a:latin typeface="Verdana" panose="020B0604030504040204" pitchFamily="34" charset="0"/>
                <a:ea typeface="Verdana" panose="020B0604030504040204" pitchFamily="34" charset="0"/>
              </a:rPr>
              <a:t>influenti</a:t>
            </a:r>
            <a:r>
              <a:rPr lang="en-US" sz="2400" dirty="0">
                <a:solidFill>
                  <a:schemeClr val="tx2"/>
                </a:solidFill>
                <a:latin typeface="Verdana" panose="020B0604030504040204" pitchFamily="34" charset="0"/>
                <a:ea typeface="Verdana" panose="020B0604030504040204" pitchFamily="34" charset="0"/>
              </a:rPr>
              <a:t>, al fine di </a:t>
            </a:r>
            <a:r>
              <a:rPr lang="en-US" sz="2400" dirty="0" err="1">
                <a:solidFill>
                  <a:schemeClr val="tx2"/>
                </a:solidFill>
                <a:latin typeface="Verdana" panose="020B0604030504040204" pitchFamily="34" charset="0"/>
                <a:ea typeface="Verdana" panose="020B0604030504040204" pitchFamily="34" charset="0"/>
              </a:rPr>
              <a:t>creare</a:t>
            </a:r>
            <a:r>
              <a:rPr lang="en-US" sz="2400" dirty="0">
                <a:solidFill>
                  <a:schemeClr val="tx2"/>
                </a:solidFill>
                <a:latin typeface="Verdana" panose="020B0604030504040204" pitchFamily="34" charset="0"/>
                <a:ea typeface="Verdana" panose="020B0604030504040204" pitchFamily="34" charset="0"/>
              </a:rPr>
              <a:t> </a:t>
            </a:r>
            <a:r>
              <a:rPr lang="en-US" sz="2400" dirty="0" err="1">
                <a:solidFill>
                  <a:schemeClr val="tx2"/>
                </a:solidFill>
                <a:latin typeface="Verdana" panose="020B0604030504040204" pitchFamily="34" charset="0"/>
                <a:ea typeface="Verdana" panose="020B0604030504040204" pitchFamily="34" charset="0"/>
              </a:rPr>
              <a:t>benevolenza</a:t>
            </a:r>
            <a:r>
              <a:rPr lang="en-US" sz="2400" dirty="0">
                <a:solidFill>
                  <a:schemeClr val="tx2"/>
                </a:solidFill>
                <a:latin typeface="Verdana" panose="020B0604030504040204" pitchFamily="34" charset="0"/>
                <a:ea typeface="Verdana" panose="020B0604030504040204" pitchFamily="34" charset="0"/>
              </a:rPr>
              <a:t> (goodwill), in un </a:t>
            </a:r>
            <a:r>
              <a:rPr lang="en-US" sz="2400" dirty="0" err="1">
                <a:solidFill>
                  <a:schemeClr val="tx2"/>
                </a:solidFill>
                <a:latin typeface="Verdana" panose="020B0604030504040204" pitchFamily="34" charset="0"/>
                <a:ea typeface="Verdana" panose="020B0604030504040204" pitchFamily="34" charset="0"/>
              </a:rPr>
              <a:t>clima</a:t>
            </a:r>
            <a:r>
              <a:rPr lang="en-US" sz="2400" dirty="0">
                <a:solidFill>
                  <a:schemeClr val="tx2"/>
                </a:solidFill>
                <a:latin typeface="Verdana" panose="020B0604030504040204" pitchFamily="34" charset="0"/>
                <a:ea typeface="Verdana" panose="020B0604030504040204" pitchFamily="34" charset="0"/>
              </a:rPr>
              <a:t> di </a:t>
            </a:r>
            <a:r>
              <a:rPr lang="en-US" sz="2400" dirty="0" err="1">
                <a:solidFill>
                  <a:schemeClr val="tx2"/>
                </a:solidFill>
                <a:latin typeface="Verdana" panose="020B0604030504040204" pitchFamily="34" charset="0"/>
                <a:ea typeface="Verdana" panose="020B0604030504040204" pitchFamily="34" charset="0"/>
              </a:rPr>
              <a:t>comprensione</a:t>
            </a:r>
            <a:r>
              <a:rPr lang="en-US" sz="2400" dirty="0">
                <a:solidFill>
                  <a:schemeClr val="tx2"/>
                </a:solidFill>
                <a:latin typeface="Verdana" panose="020B0604030504040204" pitchFamily="34" charset="0"/>
                <a:ea typeface="Verdana" panose="020B0604030504040204" pitchFamily="34" charset="0"/>
              </a:rPr>
              <a:t> </a:t>
            </a:r>
            <a:r>
              <a:rPr lang="en-US" sz="2400" dirty="0" err="1">
                <a:solidFill>
                  <a:schemeClr val="tx2"/>
                </a:solidFill>
                <a:latin typeface="Verdana" panose="020B0604030504040204" pitchFamily="34" charset="0"/>
                <a:ea typeface="Verdana" panose="020B0604030504040204" pitchFamily="34" charset="0"/>
              </a:rPr>
              <a:t>reciproca</a:t>
            </a:r>
            <a:r>
              <a:rPr lang="en-US" sz="2400" dirty="0">
                <a:solidFill>
                  <a:schemeClr val="tx2"/>
                </a:solidFill>
                <a:latin typeface="Verdana" panose="020B0604030504040204" pitchFamily="34" charset="0"/>
                <a:ea typeface="Verdana" panose="020B0604030504040204" pitchFamily="34" charset="0"/>
              </a:rPr>
              <a:t> </a:t>
            </a:r>
            <a:r>
              <a:rPr lang="en-US" sz="2400" dirty="0" err="1">
                <a:solidFill>
                  <a:schemeClr val="tx2"/>
                </a:solidFill>
                <a:latin typeface="Verdana" panose="020B0604030504040204" pitchFamily="34" charset="0"/>
                <a:ea typeface="Verdana" panose="020B0604030504040204" pitchFamily="34" charset="0"/>
              </a:rPr>
              <a:t>tra</a:t>
            </a:r>
            <a:r>
              <a:rPr lang="en-US" sz="2400" dirty="0">
                <a:solidFill>
                  <a:schemeClr val="tx2"/>
                </a:solidFill>
                <a:latin typeface="Verdana" panose="020B0604030504040204" pitchFamily="34" charset="0"/>
                <a:ea typeface="Verdana" panose="020B0604030504040204" pitchFamily="34" charset="0"/>
              </a:rPr>
              <a:t> </a:t>
            </a:r>
            <a:r>
              <a:rPr lang="en-US" sz="2400" dirty="0" err="1">
                <a:solidFill>
                  <a:schemeClr val="tx2"/>
                </a:solidFill>
                <a:latin typeface="Verdana" panose="020B0604030504040204" pitchFamily="34" charset="0"/>
                <a:ea typeface="Verdana" panose="020B0604030504040204" pitchFamily="34" charset="0"/>
              </a:rPr>
              <a:t>l’organizzazione</a:t>
            </a:r>
            <a:r>
              <a:rPr lang="en-US" sz="2400" dirty="0">
                <a:solidFill>
                  <a:schemeClr val="tx2"/>
                </a:solidFill>
                <a:latin typeface="Verdana" panose="020B0604030504040204" pitchFamily="34" charset="0"/>
                <a:ea typeface="Verdana" panose="020B0604030504040204" pitchFamily="34" charset="0"/>
              </a:rPr>
              <a:t> e </a:t>
            </a:r>
            <a:r>
              <a:rPr lang="en-US" sz="2400" dirty="0" err="1">
                <a:solidFill>
                  <a:schemeClr val="tx2"/>
                </a:solidFill>
                <a:latin typeface="Verdana" panose="020B0604030504040204" pitchFamily="34" charset="0"/>
                <a:ea typeface="Verdana" panose="020B0604030504040204" pitchFamily="34" charset="0"/>
              </a:rPr>
              <a:t>i</a:t>
            </a:r>
            <a:r>
              <a:rPr lang="en-US" sz="2400" dirty="0">
                <a:solidFill>
                  <a:schemeClr val="tx2"/>
                </a:solidFill>
                <a:latin typeface="Verdana" panose="020B0604030504040204" pitchFamily="34" charset="0"/>
                <a:ea typeface="Verdana" panose="020B0604030504040204" pitchFamily="34" charset="0"/>
              </a:rPr>
              <a:t> </a:t>
            </a:r>
            <a:r>
              <a:rPr lang="en-US" sz="2400" dirty="0" err="1">
                <a:solidFill>
                  <a:schemeClr val="tx2"/>
                </a:solidFill>
                <a:latin typeface="Verdana" panose="020B0604030504040204" pitchFamily="34" charset="0"/>
                <a:ea typeface="Verdana" panose="020B0604030504040204" pitchFamily="34" charset="0"/>
              </a:rPr>
              <a:t>suoi</a:t>
            </a:r>
            <a:r>
              <a:rPr lang="en-US" sz="2400" dirty="0">
                <a:solidFill>
                  <a:schemeClr val="tx2"/>
                </a:solidFill>
                <a:latin typeface="Verdana" panose="020B0604030504040204" pitchFamily="34" charset="0"/>
                <a:ea typeface="Verdana" panose="020B0604030504040204" pitchFamily="34" charset="0"/>
              </a:rPr>
              <a:t> </a:t>
            </a:r>
            <a:r>
              <a:rPr lang="en-US" sz="2400" dirty="0" err="1">
                <a:solidFill>
                  <a:schemeClr val="tx2"/>
                </a:solidFill>
                <a:latin typeface="Verdana" panose="020B0604030504040204" pitchFamily="34" charset="0"/>
                <a:ea typeface="Verdana" panose="020B0604030504040204" pitchFamily="34" charset="0"/>
              </a:rPr>
              <a:t>pubblici</a:t>
            </a:r>
            <a:endParaRPr lang="en-US" sz="2400" dirty="0">
              <a:solidFill>
                <a:schemeClr val="tx2"/>
              </a:solidFill>
              <a:latin typeface="Verdana" panose="020B0604030504040204" pitchFamily="34" charset="0"/>
              <a:ea typeface="Verdana" panose="020B0604030504040204" pitchFamily="34" charset="0"/>
            </a:endParaRPr>
          </a:p>
          <a:p>
            <a:endParaRPr lang="en-GB" sz="1600" dirty="0">
              <a:solidFill>
                <a:schemeClr val="tx2"/>
              </a:solidFill>
            </a:endParaRPr>
          </a:p>
        </p:txBody>
      </p:sp>
      <p:grpSp>
        <p:nvGrpSpPr>
          <p:cNvPr id="13" name="Group 12">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63680" y="-16714"/>
            <a:ext cx="4780320" cy="6874714"/>
            <a:chOff x="5818240" y="-1"/>
            <a:chExt cx="6373761" cy="6874714"/>
          </a:xfrm>
        </p:grpSpPr>
        <p:sp>
          <p:nvSpPr>
            <p:cNvPr id="14" name="Freeform: Shape 13">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Immagine 3">
            <a:extLst>
              <a:ext uri="{FF2B5EF4-FFF2-40B4-BE49-F238E27FC236}">
                <a16:creationId xmlns:a16="http://schemas.microsoft.com/office/drawing/2014/main" id="{5D2A4A7C-1916-1C18-4AA2-518D80E94B62}"/>
              </a:ext>
            </a:extLst>
          </p:cNvPr>
          <p:cNvPicPr>
            <a:picLocks noChangeAspect="1"/>
          </p:cNvPicPr>
          <p:nvPr/>
        </p:nvPicPr>
        <p:blipFill>
          <a:blip r:embed="rId2"/>
          <a:stretch>
            <a:fillRect/>
          </a:stretch>
        </p:blipFill>
        <p:spPr>
          <a:xfrm>
            <a:off x="5781294" y="3081638"/>
            <a:ext cx="3106674" cy="1618267"/>
          </a:xfrm>
          <a:prstGeom prst="rect">
            <a:avLst/>
          </a:prstGeom>
        </p:spPr>
      </p:pic>
    </p:spTree>
    <p:extLst>
      <p:ext uri="{BB962C8B-B14F-4D97-AF65-F5344CB8AC3E}">
        <p14:creationId xmlns:p14="http://schemas.microsoft.com/office/powerpoint/2010/main" val="3980517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005C616-6139-47B3-BF77-59176F3C8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49882614-11C4-4368-9534-6EBAC3488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110268" y="-2598963"/>
            <a:ext cx="7223503" cy="12071427"/>
          </a:xfrm>
          <a:prstGeom prst="rect">
            <a:avLst/>
          </a:prstGeom>
        </p:spPr>
      </p:pic>
      <p:pic>
        <p:nvPicPr>
          <p:cNvPr id="5" name="Immagine 4">
            <a:extLst>
              <a:ext uri="{FF2B5EF4-FFF2-40B4-BE49-F238E27FC236}">
                <a16:creationId xmlns:a16="http://schemas.microsoft.com/office/drawing/2014/main" id="{552E6D12-1ABE-B585-98A3-223192F3249B}"/>
              </a:ext>
            </a:extLst>
          </p:cNvPr>
          <p:cNvPicPr>
            <a:picLocks noChangeAspect="1"/>
          </p:cNvPicPr>
          <p:nvPr/>
        </p:nvPicPr>
        <p:blipFill>
          <a:blip r:embed="rId4"/>
          <a:stretch>
            <a:fillRect/>
          </a:stretch>
        </p:blipFill>
        <p:spPr>
          <a:xfrm>
            <a:off x="0" y="-2"/>
            <a:ext cx="9144000" cy="1851660"/>
          </a:xfrm>
          <a:prstGeom prst="rect">
            <a:avLst/>
          </a:prstGeom>
        </p:spPr>
      </p:pic>
      <p:sp>
        <p:nvSpPr>
          <p:cNvPr id="14" name="Rectangle 13">
            <a:extLst>
              <a:ext uri="{FF2B5EF4-FFF2-40B4-BE49-F238E27FC236}">
                <a16:creationId xmlns:a16="http://schemas.microsoft.com/office/drawing/2014/main" id="{93C59B8F-AEFF-4D3A-BA0E-3C4311198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5797"/>
            <a:ext cx="89154"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2308C801-B189-DFF2-2F99-3F82AF55C043}"/>
              </a:ext>
            </a:extLst>
          </p:cNvPr>
          <p:cNvSpPr>
            <a:spLocks noGrp="1"/>
          </p:cNvSpPr>
          <p:nvPr>
            <p:ph idx="1"/>
          </p:nvPr>
        </p:nvSpPr>
        <p:spPr>
          <a:xfrm>
            <a:off x="0" y="2236252"/>
            <a:ext cx="8935974" cy="3935949"/>
          </a:xfrm>
        </p:spPr>
        <p:txBody>
          <a:bodyPr anchor="ctr">
            <a:normAutofit/>
          </a:bodyPr>
          <a:lstStyle/>
          <a:p>
            <a:pPr marL="0" indent="0" algn="just">
              <a:lnSpc>
                <a:spcPts val="3600"/>
              </a:lnSpc>
              <a:spcBef>
                <a:spcPts val="0"/>
              </a:spcBef>
              <a:buNone/>
            </a:pPr>
            <a:r>
              <a:rPr lang="it-IT" sz="2800" dirty="0">
                <a:latin typeface="Verdana" pitchFamily="32" charset="0"/>
              </a:rPr>
              <a:t>Attività professionali svolte con l’obiettivo di creare, sviluppare e gestire sistemi di relazioni con pubblici influenti, attraverso attività di analisi, ricerca e ascolto, progettazione pianificazione di programmi specifici di relazione e comunicazione con i pubblici influenti, nonché attività di valutazione dei risultati conseguiti</a:t>
            </a:r>
          </a:p>
        </p:txBody>
      </p:sp>
      <p:sp>
        <p:nvSpPr>
          <p:cNvPr id="16" name="Rectangle 15">
            <a:extLst>
              <a:ext uri="{FF2B5EF4-FFF2-40B4-BE49-F238E27FC236}">
                <a16:creationId xmlns:a16="http://schemas.microsoft.com/office/drawing/2014/main" id="{E042CD37-C859-44CD-853E-5A3427DDB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4846" y="6172201"/>
            <a:ext cx="89154"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635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CasellaDiTesto 1"/>
          <p:cNvSpPr txBox="1">
            <a:spLocks noChangeArrowheads="1"/>
          </p:cNvSpPr>
          <p:nvPr/>
        </p:nvSpPr>
        <p:spPr bwMode="auto">
          <a:xfrm>
            <a:off x="395536" y="751554"/>
            <a:ext cx="8070153" cy="4117605"/>
          </a:xfrm>
          <a:prstGeom prst="rect">
            <a:avLst/>
          </a:prstGeom>
        </p:spPr>
        <p:txBody>
          <a:bodyPr vert="horz" lIns="91440" tIns="45720" rIns="91440" bIns="45720" rtlCol="0" anchor="t">
            <a:normAutofit fontScale="85000" lnSpcReduction="10000"/>
          </a:bodyPr>
          <a:lstStyle/>
          <a:p>
            <a:pPr algn="just" defTabSz="914400">
              <a:lnSpc>
                <a:spcPct val="150000"/>
              </a:lnSpc>
              <a:spcAft>
                <a:spcPts val="0"/>
              </a:spcAft>
            </a:pPr>
            <a:r>
              <a:rPr lang="en-US" sz="3200" dirty="0" err="1">
                <a:solidFill>
                  <a:schemeClr val="tx1"/>
                </a:solidFill>
                <a:latin typeface="Verdana" panose="020B0604030504040204" pitchFamily="34" charset="0"/>
                <a:ea typeface="Verdana" panose="020B0604030504040204" pitchFamily="34" charset="0"/>
              </a:rPr>
              <a:t>Attivare</a:t>
            </a:r>
            <a:r>
              <a:rPr lang="en-US" sz="3200" dirty="0">
                <a:solidFill>
                  <a:schemeClr val="tx1"/>
                </a:solidFill>
                <a:latin typeface="Verdana" panose="020B0604030504040204" pitchFamily="34" charset="0"/>
                <a:ea typeface="Verdana" panose="020B0604030504040204" pitchFamily="34" charset="0"/>
              </a:rPr>
              <a:t> </a:t>
            </a:r>
            <a:r>
              <a:rPr lang="en-US" sz="3200" dirty="0" err="1">
                <a:solidFill>
                  <a:schemeClr val="tx1"/>
                </a:solidFill>
                <a:latin typeface="Verdana" panose="020B0604030504040204" pitchFamily="34" charset="0"/>
                <a:ea typeface="Verdana" panose="020B0604030504040204" pitchFamily="34" charset="0"/>
              </a:rPr>
              <a:t>relazioni</a:t>
            </a:r>
            <a:r>
              <a:rPr lang="en-US" sz="3200" dirty="0">
                <a:solidFill>
                  <a:schemeClr val="tx1"/>
                </a:solidFill>
                <a:latin typeface="Verdana" panose="020B0604030504040204" pitchFamily="34" charset="0"/>
                <a:ea typeface="Verdana" panose="020B0604030504040204" pitchFamily="34" charset="0"/>
              </a:rPr>
              <a:t> con </a:t>
            </a:r>
            <a:r>
              <a:rPr lang="en-US" sz="3200" dirty="0" err="1">
                <a:solidFill>
                  <a:schemeClr val="tx1"/>
                </a:solidFill>
                <a:latin typeface="Verdana" panose="020B0604030504040204" pitchFamily="34" charset="0"/>
                <a:ea typeface="Verdana" panose="020B0604030504040204" pitchFamily="34" charset="0"/>
              </a:rPr>
              <a:t>i</a:t>
            </a:r>
            <a:r>
              <a:rPr lang="en-US" sz="3200" dirty="0">
                <a:solidFill>
                  <a:schemeClr val="tx1"/>
                </a:solidFill>
                <a:latin typeface="Verdana" panose="020B0604030504040204" pitchFamily="34" charset="0"/>
                <a:ea typeface="Verdana" panose="020B0604030504040204" pitchFamily="34" charset="0"/>
              </a:rPr>
              <a:t> </a:t>
            </a:r>
            <a:r>
              <a:rPr lang="en-US" sz="3200" dirty="0" err="1">
                <a:solidFill>
                  <a:schemeClr val="tx1"/>
                </a:solidFill>
                <a:latin typeface="Verdana" panose="020B0604030504040204" pitchFamily="34" charset="0"/>
                <a:ea typeface="Verdana" panose="020B0604030504040204" pitchFamily="34" charset="0"/>
              </a:rPr>
              <a:t>diversi</a:t>
            </a:r>
            <a:r>
              <a:rPr lang="en-US" sz="3200" dirty="0">
                <a:solidFill>
                  <a:schemeClr val="tx1"/>
                </a:solidFill>
                <a:latin typeface="Verdana" panose="020B0604030504040204" pitchFamily="34" charset="0"/>
                <a:ea typeface="Verdana" panose="020B0604030504040204" pitchFamily="34" charset="0"/>
              </a:rPr>
              <a:t> </a:t>
            </a:r>
            <a:r>
              <a:rPr lang="en-US" sz="3200" dirty="0" err="1">
                <a:solidFill>
                  <a:schemeClr val="tx1"/>
                </a:solidFill>
                <a:latin typeface="Verdana" panose="020B0604030504040204" pitchFamily="34" charset="0"/>
                <a:ea typeface="Verdana" panose="020B0604030504040204" pitchFamily="34" charset="0"/>
              </a:rPr>
              <a:t>pubblici</a:t>
            </a:r>
            <a:r>
              <a:rPr lang="en-US" sz="3200" dirty="0">
                <a:solidFill>
                  <a:schemeClr val="tx1"/>
                </a:solidFill>
                <a:latin typeface="Verdana" panose="020B0604030504040204" pitchFamily="34" charset="0"/>
                <a:ea typeface="Verdana" panose="020B0604030504040204" pitchFamily="34" charset="0"/>
              </a:rPr>
              <a:t> </a:t>
            </a:r>
            <a:r>
              <a:rPr lang="en-US" sz="3200" dirty="0" err="1">
                <a:solidFill>
                  <a:schemeClr val="tx1"/>
                </a:solidFill>
                <a:latin typeface="Verdana" panose="020B0604030504040204" pitchFamily="34" charset="0"/>
                <a:ea typeface="Verdana" panose="020B0604030504040204" pitchFamily="34" charset="0"/>
              </a:rPr>
              <a:t>delle</a:t>
            </a:r>
            <a:r>
              <a:rPr lang="en-US" sz="3200" dirty="0">
                <a:solidFill>
                  <a:schemeClr val="tx1"/>
                </a:solidFill>
                <a:latin typeface="Verdana" panose="020B0604030504040204" pitchFamily="34" charset="0"/>
                <a:ea typeface="Verdana" panose="020B0604030504040204" pitchFamily="34" charset="0"/>
              </a:rPr>
              <a:t> </a:t>
            </a:r>
            <a:r>
              <a:rPr lang="en-US" sz="3200" dirty="0" err="1">
                <a:solidFill>
                  <a:schemeClr val="tx1"/>
                </a:solidFill>
                <a:latin typeface="Verdana" panose="020B0604030504040204" pitchFamily="34" charset="0"/>
                <a:ea typeface="Verdana" panose="020B0604030504040204" pitchFamily="34" charset="0"/>
              </a:rPr>
              <a:t>organizzazioni</a:t>
            </a:r>
            <a:r>
              <a:rPr lang="en-US" sz="3200" dirty="0">
                <a:solidFill>
                  <a:schemeClr val="tx1"/>
                </a:solidFill>
                <a:latin typeface="Verdana" panose="020B0604030504040204" pitchFamily="34" charset="0"/>
                <a:ea typeface="Verdana" panose="020B0604030504040204" pitchFamily="34" charset="0"/>
              </a:rPr>
              <a:t> (</a:t>
            </a:r>
            <a:r>
              <a:rPr lang="en-US" sz="3200" dirty="0" err="1">
                <a:solidFill>
                  <a:schemeClr val="tx1"/>
                </a:solidFill>
                <a:latin typeface="Verdana" panose="020B0604030504040204" pitchFamily="34" charset="0"/>
                <a:ea typeface="Verdana" panose="020B0604030504040204" pitchFamily="34" charset="0"/>
              </a:rPr>
              <a:t>imprese</a:t>
            </a:r>
            <a:r>
              <a:rPr lang="en-US" sz="3200" dirty="0">
                <a:solidFill>
                  <a:schemeClr val="tx1"/>
                </a:solidFill>
                <a:latin typeface="Verdana" panose="020B0604030504040204" pitchFamily="34" charset="0"/>
                <a:ea typeface="Verdana" panose="020B0604030504040204" pitchFamily="34" charset="0"/>
              </a:rPr>
              <a:t>, </a:t>
            </a:r>
            <a:r>
              <a:rPr lang="en-US" sz="3200" dirty="0" err="1">
                <a:solidFill>
                  <a:schemeClr val="tx1"/>
                </a:solidFill>
                <a:latin typeface="Verdana" panose="020B0604030504040204" pitchFamily="34" charset="0"/>
                <a:ea typeface="Verdana" panose="020B0604030504040204" pitchFamily="34" charset="0"/>
              </a:rPr>
              <a:t>associazioni</a:t>
            </a:r>
            <a:r>
              <a:rPr lang="en-US" sz="3200" dirty="0">
                <a:solidFill>
                  <a:schemeClr val="tx1"/>
                </a:solidFill>
                <a:latin typeface="Verdana" panose="020B0604030504040204" pitchFamily="34" charset="0"/>
                <a:ea typeface="Verdana" panose="020B0604030504040204" pitchFamily="34" charset="0"/>
              </a:rPr>
              <a:t>, </a:t>
            </a:r>
            <a:r>
              <a:rPr lang="en-US" sz="3200" dirty="0" err="1">
                <a:solidFill>
                  <a:schemeClr val="tx1"/>
                </a:solidFill>
                <a:latin typeface="Verdana" panose="020B0604030504040204" pitchFamily="34" charset="0"/>
                <a:ea typeface="Verdana" panose="020B0604030504040204" pitchFamily="34" charset="0"/>
              </a:rPr>
              <a:t>istituzioni</a:t>
            </a:r>
            <a:r>
              <a:rPr lang="en-US" sz="3200" dirty="0">
                <a:solidFill>
                  <a:schemeClr val="tx1"/>
                </a:solidFill>
                <a:latin typeface="Verdana" panose="020B0604030504040204" pitchFamily="34" charset="0"/>
                <a:ea typeface="Verdana" panose="020B0604030504040204" pitchFamily="34" charset="0"/>
              </a:rPr>
              <a:t>) con </a:t>
            </a:r>
            <a:r>
              <a:rPr lang="en-US" sz="3200" dirty="0" err="1">
                <a:solidFill>
                  <a:schemeClr val="tx1"/>
                </a:solidFill>
                <a:latin typeface="Verdana" panose="020B0604030504040204" pitchFamily="34" charset="0"/>
                <a:ea typeface="Verdana" panose="020B0604030504040204" pitchFamily="34" charset="0"/>
              </a:rPr>
              <a:t>l’obiettivo</a:t>
            </a:r>
            <a:r>
              <a:rPr lang="en-US" sz="3200" dirty="0">
                <a:solidFill>
                  <a:schemeClr val="tx1"/>
                </a:solidFill>
                <a:latin typeface="Verdana" panose="020B0604030504040204" pitchFamily="34" charset="0"/>
                <a:ea typeface="Verdana" panose="020B0604030504040204" pitchFamily="34" charset="0"/>
              </a:rPr>
              <a:t> di </a:t>
            </a:r>
            <a:r>
              <a:rPr lang="en-US" sz="3200" dirty="0" err="1">
                <a:solidFill>
                  <a:schemeClr val="tx1"/>
                </a:solidFill>
                <a:latin typeface="Verdana" panose="020B0604030504040204" pitchFamily="34" charset="0"/>
                <a:ea typeface="Verdana" panose="020B0604030504040204" pitchFamily="34" charset="0"/>
              </a:rPr>
              <a:t>costruire</a:t>
            </a:r>
            <a:r>
              <a:rPr lang="en-US" sz="3200" dirty="0">
                <a:solidFill>
                  <a:schemeClr val="tx1"/>
                </a:solidFill>
                <a:latin typeface="Verdana" panose="020B0604030504040204" pitchFamily="34" charset="0"/>
                <a:ea typeface="Verdana" panose="020B0604030504040204" pitchFamily="34" charset="0"/>
              </a:rPr>
              <a:t>, </a:t>
            </a:r>
            <a:r>
              <a:rPr lang="en-US" sz="3200" dirty="0" err="1">
                <a:solidFill>
                  <a:schemeClr val="tx1"/>
                </a:solidFill>
                <a:latin typeface="Verdana" panose="020B0604030504040204" pitchFamily="34" charset="0"/>
                <a:ea typeface="Verdana" panose="020B0604030504040204" pitchFamily="34" charset="0"/>
              </a:rPr>
              <a:t>consolidare</a:t>
            </a:r>
            <a:r>
              <a:rPr lang="en-US" sz="3200" dirty="0">
                <a:solidFill>
                  <a:schemeClr val="tx1"/>
                </a:solidFill>
                <a:latin typeface="Verdana" panose="020B0604030504040204" pitchFamily="34" charset="0"/>
                <a:ea typeface="Verdana" panose="020B0604030504040204" pitchFamily="34" charset="0"/>
              </a:rPr>
              <a:t>, </a:t>
            </a:r>
            <a:r>
              <a:rPr lang="en-US" sz="3200" dirty="0" err="1">
                <a:solidFill>
                  <a:schemeClr val="tx1"/>
                </a:solidFill>
                <a:latin typeface="Verdana" panose="020B0604030504040204" pitchFamily="34" charset="0"/>
                <a:ea typeface="Verdana" panose="020B0604030504040204" pitchFamily="34" charset="0"/>
              </a:rPr>
              <a:t>difendere</a:t>
            </a:r>
            <a:r>
              <a:rPr lang="en-US" sz="3200" dirty="0">
                <a:solidFill>
                  <a:schemeClr val="tx1"/>
                </a:solidFill>
                <a:latin typeface="Verdana" panose="020B0604030504040204" pitchFamily="34" charset="0"/>
                <a:ea typeface="Verdana" panose="020B0604030504040204" pitchFamily="34" charset="0"/>
              </a:rPr>
              <a:t> la </a:t>
            </a:r>
            <a:r>
              <a:rPr lang="en-US" sz="3200" dirty="0" err="1">
                <a:solidFill>
                  <a:schemeClr val="tx1"/>
                </a:solidFill>
                <a:latin typeface="Verdana" panose="020B0604030504040204" pitchFamily="34" charset="0"/>
                <a:ea typeface="Verdana" panose="020B0604030504040204" pitchFamily="34" charset="0"/>
              </a:rPr>
              <a:t>positiva</a:t>
            </a:r>
            <a:r>
              <a:rPr lang="en-US" sz="3200" dirty="0">
                <a:solidFill>
                  <a:schemeClr val="tx1"/>
                </a:solidFill>
                <a:latin typeface="Verdana" panose="020B0604030504040204" pitchFamily="34" charset="0"/>
                <a:ea typeface="Verdana" panose="020B0604030504040204" pitchFamily="34" charset="0"/>
              </a:rPr>
              <a:t> </a:t>
            </a:r>
            <a:r>
              <a:rPr lang="en-US" sz="3200" dirty="0" err="1">
                <a:solidFill>
                  <a:schemeClr val="tx1"/>
                </a:solidFill>
                <a:latin typeface="Verdana" panose="020B0604030504040204" pitchFamily="34" charset="0"/>
                <a:ea typeface="Verdana" panose="020B0604030504040204" pitchFamily="34" charset="0"/>
              </a:rPr>
              <a:t>percezione</a:t>
            </a:r>
            <a:r>
              <a:rPr lang="en-US" sz="3200" dirty="0">
                <a:solidFill>
                  <a:schemeClr val="tx1"/>
                </a:solidFill>
                <a:latin typeface="Verdana" panose="020B0604030504040204" pitchFamily="34" charset="0"/>
                <a:ea typeface="Verdana" panose="020B0604030504040204" pitchFamily="34" charset="0"/>
              </a:rPr>
              <a:t> </a:t>
            </a:r>
            <a:r>
              <a:rPr lang="en-US" sz="3200" dirty="0" err="1">
                <a:solidFill>
                  <a:schemeClr val="tx1"/>
                </a:solidFill>
                <a:latin typeface="Verdana" panose="020B0604030504040204" pitchFamily="34" charset="0"/>
                <a:ea typeface="Verdana" panose="020B0604030504040204" pitchFamily="34" charset="0"/>
              </a:rPr>
              <a:t>dei</a:t>
            </a:r>
            <a:r>
              <a:rPr lang="en-US" sz="3200" dirty="0">
                <a:solidFill>
                  <a:schemeClr val="tx1"/>
                </a:solidFill>
                <a:latin typeface="Verdana" panose="020B0604030504040204" pitchFamily="34" charset="0"/>
                <a:ea typeface="Verdana" panose="020B0604030504040204" pitchFamily="34" charset="0"/>
              </a:rPr>
              <a:t> </a:t>
            </a:r>
            <a:r>
              <a:rPr lang="en-US" sz="3200" dirty="0" err="1">
                <a:solidFill>
                  <a:schemeClr val="tx1"/>
                </a:solidFill>
                <a:latin typeface="Verdana" panose="020B0604030504040204" pitchFamily="34" charset="0"/>
                <a:ea typeface="Verdana" panose="020B0604030504040204" pitchFamily="34" charset="0"/>
              </a:rPr>
              <a:t>valori</a:t>
            </a:r>
            <a:r>
              <a:rPr lang="en-US" sz="3200" dirty="0">
                <a:solidFill>
                  <a:schemeClr val="tx1"/>
                </a:solidFill>
                <a:latin typeface="Verdana" panose="020B0604030504040204" pitchFamily="34" charset="0"/>
                <a:ea typeface="Verdana" panose="020B0604030504040204" pitchFamily="34" charset="0"/>
              </a:rPr>
              <a:t> </a:t>
            </a:r>
            <a:r>
              <a:rPr lang="en-US" sz="3200" dirty="0" err="1">
                <a:solidFill>
                  <a:schemeClr val="tx1"/>
                </a:solidFill>
                <a:latin typeface="Verdana" panose="020B0604030504040204" pitchFamily="34" charset="0"/>
                <a:ea typeface="Verdana" panose="020B0604030504040204" pitchFamily="34" charset="0"/>
              </a:rPr>
              <a:t>della</a:t>
            </a:r>
            <a:r>
              <a:rPr lang="en-US" sz="3200" dirty="0">
                <a:solidFill>
                  <a:schemeClr val="tx1"/>
                </a:solidFill>
                <a:latin typeface="Verdana" panose="020B0604030504040204" pitchFamily="34" charset="0"/>
                <a:ea typeface="Verdana" panose="020B0604030504040204" pitchFamily="34" charset="0"/>
              </a:rPr>
              <a:t> </a:t>
            </a:r>
            <a:r>
              <a:rPr lang="en-US" sz="3200" dirty="0" err="1">
                <a:solidFill>
                  <a:schemeClr val="tx1"/>
                </a:solidFill>
                <a:latin typeface="Verdana" panose="020B0604030504040204" pitchFamily="34" charset="0"/>
                <a:ea typeface="Verdana" panose="020B0604030504040204" pitchFamily="34" charset="0"/>
              </a:rPr>
              <a:t>marca</a:t>
            </a:r>
            <a:r>
              <a:rPr lang="en-US" sz="3200" dirty="0">
                <a:solidFill>
                  <a:schemeClr val="tx1"/>
                </a:solidFill>
                <a:latin typeface="Verdana" panose="020B0604030504040204" pitchFamily="34" charset="0"/>
                <a:ea typeface="Verdana" panose="020B0604030504040204" pitchFamily="34" charset="0"/>
              </a:rPr>
              <a:t>, o </a:t>
            </a:r>
            <a:r>
              <a:rPr lang="en-US" sz="3200" dirty="0" err="1">
                <a:solidFill>
                  <a:schemeClr val="tx1"/>
                </a:solidFill>
                <a:latin typeface="Verdana" panose="020B0604030504040204" pitchFamily="34" charset="0"/>
                <a:ea typeface="Verdana" panose="020B0604030504040204" pitchFamily="34" charset="0"/>
              </a:rPr>
              <a:t>dell’organizzazione</a:t>
            </a:r>
            <a:r>
              <a:rPr lang="en-US" sz="3200" dirty="0">
                <a:solidFill>
                  <a:schemeClr val="tx1"/>
                </a:solidFill>
                <a:latin typeface="Verdana" panose="020B0604030504040204" pitchFamily="34" charset="0"/>
                <a:ea typeface="Verdana" panose="020B0604030504040204" pitchFamily="34" charset="0"/>
              </a:rPr>
              <a:t>, o </a:t>
            </a:r>
            <a:r>
              <a:rPr lang="en-US" sz="3200" dirty="0" err="1">
                <a:solidFill>
                  <a:schemeClr val="tx1"/>
                </a:solidFill>
                <a:latin typeface="Verdana" panose="020B0604030504040204" pitchFamily="34" charset="0"/>
                <a:ea typeface="Verdana" panose="020B0604030504040204" pitchFamily="34" charset="0"/>
              </a:rPr>
              <a:t>della</a:t>
            </a:r>
            <a:r>
              <a:rPr lang="en-US" sz="3200" dirty="0">
                <a:solidFill>
                  <a:schemeClr val="tx1"/>
                </a:solidFill>
                <a:latin typeface="Verdana" panose="020B0604030504040204" pitchFamily="34" charset="0"/>
                <a:ea typeface="Verdana" panose="020B0604030504040204" pitchFamily="34" charset="0"/>
              </a:rPr>
              <a:t> persona </a:t>
            </a:r>
            <a:r>
              <a:rPr lang="en-US" sz="3200" dirty="0" err="1">
                <a:solidFill>
                  <a:schemeClr val="tx1"/>
                </a:solidFill>
                <a:latin typeface="Verdana" panose="020B0604030504040204" pitchFamily="34" charset="0"/>
                <a:ea typeface="Verdana" panose="020B0604030504040204" pitchFamily="34" charset="0"/>
              </a:rPr>
              <a:t>cliente</a:t>
            </a:r>
            <a:endParaRPr lang="en-US" sz="3200" dirty="0">
              <a:solidFill>
                <a:schemeClr val="tx1"/>
              </a:solidFill>
              <a:latin typeface="Verdana" panose="020B0604030504040204" pitchFamily="34" charset="0"/>
              <a:ea typeface="Verdana" panose="020B0604030504040204" pitchFamily="34" charset="0"/>
            </a:endParaRPr>
          </a:p>
        </p:txBody>
      </p:sp>
      <p:pic>
        <p:nvPicPr>
          <p:cNvPr id="7170" name="Picture 2">
            <a:extLst>
              <a:ext uri="{FF2B5EF4-FFF2-40B4-BE49-F238E27FC236}">
                <a16:creationId xmlns:a16="http://schemas.microsoft.com/office/drawing/2014/main" id="{60CCE474-CE6D-86CC-5C5B-C048A4BC970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8307" y="5373216"/>
            <a:ext cx="7787382" cy="1207043"/>
          </a:xfrm>
          <a:prstGeom prst="rect">
            <a:avLst/>
          </a:prstGeom>
          <a:noFill/>
          <a:extLst>
            <a:ext uri="{909E8E84-426E-40DD-AFC4-6F175D3DCCD1}">
              <a14:hiddenFill xmlns:a14="http://schemas.microsoft.com/office/drawing/2010/main">
                <a:solidFill>
                  <a:srgbClr val="FFFFFF"/>
                </a:solidFill>
              </a14:hiddenFill>
            </a:ext>
          </a:extLst>
        </p:spPr>
      </p:pic>
      <p:grpSp>
        <p:nvGrpSpPr>
          <p:cNvPr id="24583" name="Group 24582">
            <a:extLst>
              <a:ext uri="{FF2B5EF4-FFF2-40B4-BE49-F238E27FC236}">
                <a16:creationId xmlns:a16="http://schemas.microsoft.com/office/drawing/2014/main" id="{E4A41B9E-A0C8-F78B-E5B6-A0D02D8810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8" y="6737718"/>
            <a:ext cx="9155399" cy="123363"/>
            <a:chOff x="-5025" y="6737718"/>
            <a:chExt cx="12207200" cy="123363"/>
          </a:xfrm>
        </p:grpSpPr>
        <p:sp>
          <p:nvSpPr>
            <p:cNvPr id="24584" name="Rectangle 24583">
              <a:extLst>
                <a:ext uri="{FF2B5EF4-FFF2-40B4-BE49-F238E27FC236}">
                  <a16:creationId xmlns:a16="http://schemas.microsoft.com/office/drawing/2014/main" id="{F27C9029-9BF9-D125-90D6-AB03931B0B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85" name="Rectangle 24584">
              <a:extLst>
                <a:ext uri="{FF2B5EF4-FFF2-40B4-BE49-F238E27FC236}">
                  <a16:creationId xmlns:a16="http://schemas.microsoft.com/office/drawing/2014/main" id="{3CF84619-412D-A0C9-3DC9-47C3A42B9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78317693"/>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5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5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985</TotalTime>
  <Words>1500</Words>
  <Application>Microsoft Office PowerPoint</Application>
  <PresentationFormat>Presentazione su schermo (4:3)</PresentationFormat>
  <Paragraphs>248</Paragraphs>
  <Slides>36</Slides>
  <Notes>13</Notes>
  <HiddenSlides>0</HiddenSlides>
  <MMClips>3</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36</vt:i4>
      </vt:variant>
    </vt:vector>
  </HeadingPairs>
  <TitlesOfParts>
    <vt:vector size="43" baseType="lpstr">
      <vt:lpstr>Calibri</vt:lpstr>
      <vt:lpstr>Garamond</vt:lpstr>
      <vt:lpstr>Lucida Sans Unicode</vt:lpstr>
      <vt:lpstr>Palatino Linotype</vt:lpstr>
      <vt:lpstr>Times New Roman</vt:lpstr>
      <vt:lpstr>Verdana</vt:lpstr>
      <vt:lpstr>Tema di Office</vt:lpstr>
      <vt:lpstr>Prefazione</vt:lpstr>
      <vt:lpstr>2019</vt:lpstr>
      <vt:lpstr>2021</vt:lpstr>
      <vt:lpstr>2023</vt:lpstr>
      <vt:lpstr>Introduzione alle Relazioni Pubbliche Internazionali</vt:lpstr>
      <vt:lpstr>Flynn, Gregory &amp; Valin, 2008 </vt:lpstr>
      <vt:lpstr>Emanuele Invernizzi </vt:lpstr>
      <vt:lpstr>Presentazione standard di PowerPoint</vt:lpstr>
      <vt:lpstr>Presentazione standard di PowerPoint</vt:lpstr>
      <vt:lpstr>Che cosa affronteremo?</vt:lpstr>
      <vt:lpstr>Come?</vt:lpstr>
      <vt:lpstr>Elementi emergenti</vt:lpstr>
      <vt:lpstr>La gestione strategica delle relazioni </vt:lpstr>
      <vt:lpstr>Strategia?</vt:lpstr>
      <vt:lpstr>Presentazione standard di PowerPoint</vt:lpstr>
      <vt:lpstr>Che cosa possiamo mettere a disposizione ed offrire (come operatori RP)?</vt:lpstr>
      <vt:lpstr>Ruolo gestionale o manageriale</vt:lpstr>
      <vt:lpstr>Stakeholder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Ruolo tecnico operativo</vt:lpstr>
      <vt:lpstr>Comprensione reciproca</vt:lpstr>
      <vt:lpstr>Presentazione standard di PowerPoint</vt:lpstr>
      <vt:lpstr>Cutlip e Center (1987)</vt:lpstr>
      <vt:lpstr>Presentazione standard di PowerPoint</vt:lpstr>
      <vt:lpstr>Presentazione standard di PowerPoint</vt:lpstr>
      <vt:lpstr>Presentazione standard di PowerPoint</vt:lpstr>
      <vt:lpstr>Perché Internazionali?</vt:lpstr>
      <vt:lpstr>Postfazione</vt:lpstr>
      <vt:lpstr>Presentazione standard di PowerPoint</vt:lpstr>
      <vt:lpstr>2021 Ronaldo</vt:lpstr>
      <vt:lpstr>2023 Rihanna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contenuto di questo materiale proviene da un confronto con la definizione presentata dal sito Ferpi (vedi slide) e dalle defizioni del libro di testo di Falconi</dc:title>
  <dc:creator>Nicola</dc:creator>
  <cp:lastModifiedBy>nicola strizzolo</cp:lastModifiedBy>
  <cp:revision>49</cp:revision>
  <dcterms:modified xsi:type="dcterms:W3CDTF">2025-09-28T18:03:46Z</dcterms:modified>
</cp:coreProperties>
</file>