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-1456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ableStyles" Target="tableStyles.xml"/><Relationship Id="rId1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21/10/17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21/10/17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t>21/10/17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21/10/17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21/10/17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21/10/17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21/10/17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21/10/17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21/10/17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21/10/17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t>21/10/17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21/10/17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‹n.›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566EFE3-8390-46B5-9753-049145BEBA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i="1" dirty="0">
                <a:latin typeface="Bell MT" panose="02020503060305020303" pitchFamily="18" charset="0"/>
              </a:rPr>
              <a:t>La Storia di Carlo V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5C6151D8-569C-4FD5-A861-94BFFB92D2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4393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xmlns="" id="{05C5F1D4-2DB6-4FBD-A374-B23DA824E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983" y="844275"/>
            <a:ext cx="9484478" cy="1049235"/>
          </a:xfrm>
        </p:spPr>
        <p:txBody>
          <a:bodyPr>
            <a:normAutofit/>
          </a:bodyPr>
          <a:lstStyle/>
          <a:p>
            <a:r>
              <a:rPr lang="it-IT" sz="4800" b="1" i="1" dirty="0">
                <a:latin typeface="Bodoni MT" panose="02070603080606020203" pitchFamily="18" charset="0"/>
              </a:rPr>
              <a:t>Incoronazione di Carlo V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FC2E8360-4EB6-4EC9-98AE-6BD7D90B4C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765" y="2016125"/>
            <a:ext cx="12099235" cy="4119632"/>
          </a:xfrm>
        </p:spPr>
      </p:pic>
    </p:spTree>
    <p:extLst>
      <p:ext uri="{BB962C8B-B14F-4D97-AF65-F5344CB8AC3E}">
        <p14:creationId xmlns:p14="http://schemas.microsoft.com/office/powerpoint/2010/main" val="559593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1298465B-FE22-479A-9955-0BBE63A88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800" b="1" i="1" dirty="0"/>
              <a:t>Carlo V a Cavallo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072F7563-C248-4044-BD8B-CEA9CDD801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9922" y="2016125"/>
            <a:ext cx="10389705" cy="4841875"/>
          </a:xfrm>
        </p:spPr>
      </p:pic>
    </p:spTree>
    <p:extLst>
      <p:ext uri="{BB962C8B-B14F-4D97-AF65-F5344CB8AC3E}">
        <p14:creationId xmlns:p14="http://schemas.microsoft.com/office/powerpoint/2010/main" val="1876463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F7F0C17D-6B0E-4DD3-8FB4-982CA4A1F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800" b="1" i="1" dirty="0"/>
              <a:t>La separazione dei poteri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32AD5132-BCE6-42B2-9AB7-0785EB5D8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270" y="2016124"/>
            <a:ext cx="11873947" cy="4543701"/>
          </a:xfrm>
        </p:spPr>
      </p:pic>
    </p:spTree>
    <p:extLst>
      <p:ext uri="{BB962C8B-B14F-4D97-AF65-F5344CB8AC3E}">
        <p14:creationId xmlns:p14="http://schemas.microsoft.com/office/powerpoint/2010/main" val="2982813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2D16339-5D9B-47C0-9CF7-BCCC38A8E4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i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Grazie per l’attenzione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35DFE9B7-99FA-40EC-8129-733BD11EF9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it-IT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Christian,federico,valerio</a:t>
            </a:r>
            <a:endParaRPr lang="it-IT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10118"/>
      </p:ext>
    </p:extLst>
  </p:cSld>
  <p:clrMapOvr>
    <a:masterClrMapping/>
  </p:clrMapOvr>
</p:sld>
</file>

<file path=ppt/theme/theme1.xml><?xml version="1.0" encoding="utf-8"?>
<a:theme xmlns:a="http://schemas.openxmlformats.org/drawingml/2006/main" name="Raccolt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27</TotalTime>
  <Words>26</Words>
  <Application>Microsoft Macintosh PowerPoint</Application>
  <PresentationFormat>Personalizzato</PresentationFormat>
  <Paragraphs>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Raccolta</vt:lpstr>
      <vt:lpstr>La Storia di Carlo V</vt:lpstr>
      <vt:lpstr>Incoronazione di Carlo V</vt:lpstr>
      <vt:lpstr>Carlo V a Cavallo</vt:lpstr>
      <vt:lpstr>La separazione dei poteri</vt:lpstr>
      <vt:lpstr>Grazie per l’attenzione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Storia di Carlo V</dc:title>
  <dc:creator>christian scutti</dc:creator>
  <cp:lastModifiedBy>Francesca Gallo</cp:lastModifiedBy>
  <cp:revision>4</cp:revision>
  <dcterms:created xsi:type="dcterms:W3CDTF">2017-10-11T10:07:59Z</dcterms:created>
  <dcterms:modified xsi:type="dcterms:W3CDTF">2017-10-21T09:09:41Z</dcterms:modified>
</cp:coreProperties>
</file>