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277" r:id="rId2"/>
    <p:sldId id="267" r:id="rId3"/>
    <p:sldId id="278" r:id="rId4"/>
    <p:sldId id="279" r:id="rId5"/>
    <p:sldId id="280" r:id="rId6"/>
    <p:sldId id="282" r:id="rId7"/>
    <p:sldId id="283" r:id="rId8"/>
    <p:sldId id="284" r:id="rId9"/>
    <p:sldId id="285" r:id="rId10"/>
    <p:sldId id="286" r:id="rId11"/>
    <p:sldId id="287" r:id="rId12"/>
    <p:sldId id="288" r:id="rId13"/>
    <p:sldId id="289" r:id="rId14"/>
    <p:sldId id="290" r:id="rId15"/>
  </p:sldIdLst>
  <p:sldSz cx="12192000" cy="6858000"/>
  <p:notesSz cx="6858000" cy="9144000"/>
  <p:defaultTextStyle>
    <a:defPPr rtl="0">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301B821-A1FF-4177-AEE7-76D212191A09}">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3" autoAdjust="0"/>
    <p:restoredTop sz="97547" autoAdjust="0"/>
  </p:normalViewPr>
  <p:slideViewPr>
    <p:cSldViewPr snapToGrid="0">
      <p:cViewPr varScale="1">
        <p:scale>
          <a:sx n="115" d="100"/>
          <a:sy n="115" d="100"/>
        </p:scale>
        <p:origin x="512" y="208"/>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127" d="100"/>
          <a:sy n="127" d="100"/>
        </p:scale>
        <p:origin x="5318"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dirty="0"/>
          </a:p>
        </p:txBody>
      </p:sp>
      <p:sp>
        <p:nvSpPr>
          <p:cNvPr id="3" name="Segnaposto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0D4F3AC-1589-4849-82AE-0C2E11C75930}" type="datetime1">
              <a:rPr lang="it-IT" smtClean="0"/>
              <a:t>30/09/25</a:t>
            </a:fld>
            <a:endParaRPr lang="it-IT" dirty="0"/>
          </a:p>
        </p:txBody>
      </p:sp>
      <p:sp>
        <p:nvSpPr>
          <p:cNvPr id="4" name="Segnaposto piè di pa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dirty="0"/>
          </a:p>
        </p:txBody>
      </p:sp>
      <p:sp>
        <p:nvSpPr>
          <p:cNvPr id="5" name="Segnaposto numero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840BD58-3BFF-4EAF-BB8B-AC67FE801E47}" type="slidenum">
              <a:rPr lang="it-IT" smtClean="0"/>
              <a:t>‹N›</a:t>
            </a:fld>
            <a:endParaRPr lang="it-IT" dirty="0"/>
          </a:p>
        </p:txBody>
      </p:sp>
    </p:spTree>
    <p:extLst>
      <p:ext uri="{BB962C8B-B14F-4D97-AF65-F5344CB8AC3E}">
        <p14:creationId xmlns:p14="http://schemas.microsoft.com/office/powerpoint/2010/main" val="401059436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it-IT" noProof="0" dirty="0"/>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71DF266-F0B2-4B68-9E34-5D0EB742A692}" type="datetime1">
              <a:rPr lang="it-IT" noProof="0" smtClean="0"/>
              <a:pPr/>
              <a:t>30/09/25</a:t>
            </a:fld>
            <a:endParaRPr lang="it-IT" noProof="0" dirty="0"/>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it-IT" noProof="0" dirty="0"/>
          </a:p>
        </p:txBody>
      </p:sp>
      <p:sp>
        <p:nvSpPr>
          <p:cNvPr id="5" name="Segnaposto note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rPr lang="it-IT" noProof="0" dirty="0"/>
              <a:t>Fare clic per modificare lo stile del titolo</a:t>
            </a:r>
          </a:p>
          <a:p>
            <a:pPr lvl="1" rtl="0"/>
            <a:r>
              <a:rPr lang="it-IT" noProof="0" dirty="0"/>
              <a:t>Secondo livello</a:t>
            </a:r>
          </a:p>
          <a:p>
            <a:pPr lvl="2" rtl="0"/>
            <a:r>
              <a:rPr lang="it-IT" noProof="0" dirty="0"/>
              <a:t>Terzo livello</a:t>
            </a:r>
          </a:p>
          <a:p>
            <a:pPr lvl="3" rtl="0"/>
            <a:r>
              <a:rPr lang="it-IT" noProof="0" dirty="0"/>
              <a:t>Quarto livello</a:t>
            </a:r>
          </a:p>
          <a:p>
            <a:pPr lvl="4" rtl="0"/>
            <a:r>
              <a:rPr lang="it-IT" noProof="0" dirty="0"/>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it-IT" noProof="0" dirty="0"/>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68322CDD-9D6C-4F63-9EC2-648226624108}" type="slidenum">
              <a:rPr lang="it-IT" noProof="0" smtClean="0"/>
              <a:t>‹N›</a:t>
            </a:fld>
            <a:endParaRPr lang="it-IT" noProof="0" dirty="0"/>
          </a:p>
        </p:txBody>
      </p:sp>
    </p:spTree>
    <p:extLst>
      <p:ext uri="{BB962C8B-B14F-4D97-AF65-F5344CB8AC3E}">
        <p14:creationId xmlns:p14="http://schemas.microsoft.com/office/powerpoint/2010/main" val="85102655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68322CDD-9D6C-4F63-9EC2-648226624108}" type="slidenum">
              <a:rPr lang="it-IT" noProof="0" smtClean="0"/>
              <a:t>1</a:t>
            </a:fld>
            <a:endParaRPr lang="it-IT" noProof="0" dirty="0"/>
          </a:p>
        </p:txBody>
      </p:sp>
    </p:spTree>
    <p:extLst>
      <p:ext uri="{BB962C8B-B14F-4D97-AF65-F5344CB8AC3E}">
        <p14:creationId xmlns:p14="http://schemas.microsoft.com/office/powerpoint/2010/main" val="27447108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pPr rtl="0"/>
            <a:fld id="{68322CDD-9D6C-4F63-9EC2-648226624108}" type="slidenum">
              <a:rPr lang="it-IT" noProof="0" smtClean="0"/>
              <a:t>2</a:t>
            </a:fld>
            <a:endParaRPr lang="it-IT" noProof="0" dirty="0"/>
          </a:p>
        </p:txBody>
      </p:sp>
    </p:spTree>
    <p:extLst>
      <p:ext uri="{BB962C8B-B14F-4D97-AF65-F5344CB8AC3E}">
        <p14:creationId xmlns:p14="http://schemas.microsoft.com/office/powerpoint/2010/main" val="16749622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olo 1"/>
          <p:cNvSpPr>
            <a:spLocks noGrp="1"/>
          </p:cNvSpPr>
          <p:nvPr>
            <p:ph type="ctrTitle"/>
          </p:nvPr>
        </p:nvSpPr>
        <p:spPr>
          <a:xfrm>
            <a:off x="1066800" y="2606040"/>
            <a:ext cx="10058400" cy="2743200"/>
          </a:xfrm>
        </p:spPr>
        <p:txBody>
          <a:bodyPr rtlCol="0" anchor="b">
            <a:normAutofit/>
          </a:bodyPr>
          <a:lstStyle>
            <a:lvl1pPr algn="l">
              <a:lnSpc>
                <a:spcPct val="80000"/>
              </a:lnSpc>
              <a:defRPr sz="6800">
                <a:solidFill>
                  <a:schemeClr val="tx1"/>
                </a:solidFill>
                <a:effectLst>
                  <a:outerShdw blurRad="38100" dist="25400" dir="18900000" algn="bl" rotWithShape="0">
                    <a:schemeClr val="bg1">
                      <a:alpha val="80000"/>
                    </a:schemeClr>
                  </a:outerShdw>
                </a:effectLst>
              </a:defRPr>
            </a:lvl1pPr>
          </a:lstStyle>
          <a:p>
            <a:pPr rtl="0"/>
            <a:r>
              <a:rPr lang="it-IT"/>
              <a:t>Fare clic per modificare lo stile del titolo</a:t>
            </a:r>
            <a:endParaRPr lang="it-IT" dirty="0"/>
          </a:p>
        </p:txBody>
      </p:sp>
      <p:sp>
        <p:nvSpPr>
          <p:cNvPr id="3" name="Sottotitolo 2"/>
          <p:cNvSpPr>
            <a:spLocks noGrp="1"/>
          </p:cNvSpPr>
          <p:nvPr>
            <p:ph type="subTitle" idx="1"/>
          </p:nvPr>
        </p:nvSpPr>
        <p:spPr>
          <a:xfrm>
            <a:off x="1066800" y="5360437"/>
            <a:ext cx="10058400" cy="365760"/>
          </a:xfrm>
        </p:spPr>
        <p:txBody>
          <a:bodyPr rtlCol="0">
            <a:normAutofit/>
          </a:bodyPr>
          <a:lstStyle>
            <a:lvl1pPr marL="0" indent="0" algn="l">
              <a:spcBef>
                <a:spcPts val="0"/>
              </a:spcBef>
              <a:buNone/>
              <a:defRPr sz="2000" b="1" cap="all" baseline="0">
                <a:solidFill>
                  <a:schemeClr val="accent1">
                    <a:lumMod val="75000"/>
                  </a:schemeClr>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it-IT"/>
              <a:t>Fare clic per modificare lo stile del sottotitolo dello schema</a:t>
            </a:r>
            <a:endParaRPr lang="it-IT" dirty="0"/>
          </a:p>
        </p:txBody>
      </p:sp>
      <p:sp>
        <p:nvSpPr>
          <p:cNvPr id="8" name="Rettangolo 7"/>
          <p:cNvSpPr/>
          <p:nvPr userDrawn="1"/>
        </p:nvSpPr>
        <p:spPr>
          <a:xfrm>
            <a:off x="0" y="5888736"/>
            <a:ext cx="12192000" cy="109728"/>
          </a:xfrm>
          <a:prstGeom prst="rect">
            <a:avLst/>
          </a:prstGeom>
          <a:ln>
            <a:noFill/>
          </a:ln>
          <a:effectLst>
            <a:outerShdw blurRad="25400" dist="25400" dir="54000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Tree>
    <p:extLst>
      <p:ext uri="{BB962C8B-B14F-4D97-AF65-F5344CB8AC3E}">
        <p14:creationId xmlns:p14="http://schemas.microsoft.com/office/powerpoint/2010/main" val="7988627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testo verticale 2"/>
          <p:cNvSpPr>
            <a:spLocks noGrp="1"/>
          </p:cNvSpPr>
          <p:nvPr>
            <p:ph type="body" orient="vert" idx="1"/>
          </p:nvPr>
        </p:nvSpPr>
        <p:spPr/>
        <p:txBody>
          <a:bodyPr vert="eaVert"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012FD9E7-6838-4973-9667-9CA58C0BA6DA}" type="datetime1">
              <a:rPr lang="it-IT" smtClean="0"/>
              <a:pPr/>
              <a:t>30/09/25</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24771542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9525000" y="382230"/>
            <a:ext cx="1371600" cy="5561369"/>
          </a:xfrm>
        </p:spPr>
        <p:txBody>
          <a:bodyPr vert="eaVert" rtlCol="0"/>
          <a:lstStyle/>
          <a:p>
            <a:pPr rtl="0"/>
            <a:r>
              <a:rPr lang="it-IT"/>
              <a:t>Fare clic per modificare lo stile del titolo</a:t>
            </a:r>
            <a:endParaRPr lang="it-IT" dirty="0"/>
          </a:p>
        </p:txBody>
      </p:sp>
      <p:sp>
        <p:nvSpPr>
          <p:cNvPr id="3" name="Segnaposto testo verticale 2"/>
          <p:cNvSpPr>
            <a:spLocks noGrp="1"/>
          </p:cNvSpPr>
          <p:nvPr>
            <p:ph type="body" orient="vert" idx="1"/>
          </p:nvPr>
        </p:nvSpPr>
        <p:spPr>
          <a:xfrm>
            <a:off x="1295400" y="382230"/>
            <a:ext cx="7863840" cy="5561370"/>
          </a:xfrm>
        </p:spPr>
        <p:txBody>
          <a:bodyPr vert="eaVert"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D69D50DD-CF84-42A9-BB76-2F8DD89D7389}" type="datetime1">
              <a:rPr lang="it-IT" smtClean="0"/>
              <a:pPr/>
              <a:t>30/09/25</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25246350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contenuto 2"/>
          <p:cNvSpPr>
            <a:spLocks noGrp="1"/>
          </p:cNvSpPr>
          <p:nvPr>
            <p:ph idx="1"/>
          </p:nvPr>
        </p:nvSpPr>
        <p:spPr/>
        <p:txBody>
          <a:bodyPr rtlCol="0"/>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piè di pagina 4"/>
          <p:cNvSpPr>
            <a:spLocks noGrp="1"/>
          </p:cNvSpPr>
          <p:nvPr>
            <p:ph type="ftr" sz="quarter" idx="11"/>
          </p:nvPr>
        </p:nvSpPr>
        <p:spPr/>
        <p:txBody>
          <a:bodyPr rtlCol="0"/>
          <a:lstStyle/>
          <a:p>
            <a:pPr rtl="0"/>
            <a:r>
              <a:rPr lang="it-IT" dirty="0"/>
              <a:t>Aggiungere un piè di pagina</a:t>
            </a:r>
          </a:p>
        </p:txBody>
      </p:sp>
      <p:sp>
        <p:nvSpPr>
          <p:cNvPr id="4" name="Segnaposto data 3"/>
          <p:cNvSpPr>
            <a:spLocks noGrp="1"/>
          </p:cNvSpPr>
          <p:nvPr>
            <p:ph type="dt" sz="half" idx="10"/>
          </p:nvPr>
        </p:nvSpPr>
        <p:spPr/>
        <p:txBody>
          <a:bodyPr rtlCol="0"/>
          <a:lstStyle>
            <a:lvl1pPr>
              <a:defRPr/>
            </a:lvl1pPr>
          </a:lstStyle>
          <a:p>
            <a:fld id="{F3090BCD-D139-4919-B2C0-59C4754C4F50}" type="datetime1">
              <a:rPr lang="it-IT" smtClean="0"/>
              <a:pPr/>
              <a:t>30/09/25</a:t>
            </a:fld>
            <a:endParaRPr lang="it-IT" dirty="0"/>
          </a:p>
        </p:txBody>
      </p:sp>
      <p:sp>
        <p:nvSpPr>
          <p:cNvPr id="6" name="Segnaposto numero diapositiva 5"/>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3112444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1066800" y="1565829"/>
            <a:ext cx="5943600" cy="4114800"/>
          </a:xfrm>
        </p:spPr>
        <p:txBody>
          <a:bodyPr rtlCol="0" anchor="b">
            <a:normAutofit/>
          </a:bodyPr>
          <a:lstStyle>
            <a:lvl1pPr>
              <a:lnSpc>
                <a:spcPct val="80000"/>
              </a:lnSpc>
              <a:defRPr sz="5400">
                <a:effectLst>
                  <a:outerShdw blurRad="38100" dist="25400" dir="18900000" algn="bl" rotWithShape="0">
                    <a:schemeClr val="bg1">
                      <a:alpha val="80000"/>
                    </a:schemeClr>
                  </a:outerShdw>
                </a:effectLst>
              </a:defRPr>
            </a:lvl1pPr>
          </a:lstStyle>
          <a:p>
            <a:pPr rtl="0"/>
            <a:r>
              <a:rPr lang="it-IT"/>
              <a:t>Fare clic per modificare lo stile del titolo</a:t>
            </a:r>
            <a:endParaRPr lang="it-IT" dirty="0"/>
          </a:p>
        </p:txBody>
      </p:sp>
      <p:sp>
        <p:nvSpPr>
          <p:cNvPr id="3" name="Segnaposto testo 2"/>
          <p:cNvSpPr>
            <a:spLocks noGrp="1"/>
          </p:cNvSpPr>
          <p:nvPr>
            <p:ph type="body" idx="1"/>
          </p:nvPr>
        </p:nvSpPr>
        <p:spPr>
          <a:xfrm>
            <a:off x="1066801" y="5682343"/>
            <a:ext cx="5943600" cy="708677"/>
          </a:xfrm>
        </p:spPr>
        <p:txBody>
          <a:bodyPr rtlCol="0">
            <a:normAutofit/>
          </a:bodyPr>
          <a:lstStyle>
            <a:lvl1pPr marL="0" indent="0">
              <a:spcBef>
                <a:spcPts val="0"/>
              </a:spcBef>
              <a:buNone/>
              <a:defRPr sz="2200" b="1" cap="all" baseline="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rtl="0"/>
            <a:r>
              <a:rPr lang="it-IT"/>
              <a:t>Fare clic per modificare stili del testo dello schema</a:t>
            </a:r>
          </a:p>
        </p:txBody>
      </p:sp>
      <p:sp>
        <p:nvSpPr>
          <p:cNvPr id="9" name="Rettangolo 8"/>
          <p:cNvSpPr/>
          <p:nvPr userDrawn="1"/>
        </p:nvSpPr>
        <p:spPr>
          <a:xfrm>
            <a:off x="7707084"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pic>
        <p:nvPicPr>
          <p:cNvPr id="8" name="Immagine 7"/>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1948" y="283"/>
            <a:ext cx="4427508" cy="6856286"/>
          </a:xfrm>
          <a:prstGeom prst="rect">
            <a:avLst/>
          </a:prstGeom>
        </p:spPr>
      </p:pic>
    </p:spTree>
    <p:extLst>
      <p:ext uri="{BB962C8B-B14F-4D97-AF65-F5344CB8AC3E}">
        <p14:creationId xmlns:p14="http://schemas.microsoft.com/office/powerpoint/2010/main" val="3506778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contenuto 2"/>
          <p:cNvSpPr>
            <a:spLocks noGrp="1"/>
          </p:cNvSpPr>
          <p:nvPr>
            <p:ph sz="half" idx="1"/>
          </p:nvPr>
        </p:nvSpPr>
        <p:spPr>
          <a:xfrm>
            <a:off x="1295400" y="1825625"/>
            <a:ext cx="4724400" cy="4117975"/>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contenuto 3"/>
          <p:cNvSpPr>
            <a:spLocks noGrp="1"/>
          </p:cNvSpPr>
          <p:nvPr>
            <p:ph sz="half" idx="2"/>
          </p:nvPr>
        </p:nvSpPr>
        <p:spPr>
          <a:xfrm>
            <a:off x="6172199" y="1825625"/>
            <a:ext cx="4724400" cy="4117975"/>
          </a:xfrm>
        </p:spPr>
        <p:txBody>
          <a:bodyPr rtlCol="0">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lvl1pPr>
          </a:lstStyle>
          <a:p>
            <a:fld id="{10C0DBCF-697B-434A-BD54-326145175641}" type="datetime1">
              <a:rPr lang="it-IT" smtClean="0"/>
              <a:pPr/>
              <a:t>30/09/25</a:t>
            </a:fld>
            <a:endParaRPr lang="it-IT" dirty="0"/>
          </a:p>
        </p:txBody>
      </p:sp>
      <p:sp>
        <p:nvSpPr>
          <p:cNvPr id="7" name="Segnaposto numero diapositiva 6"/>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40445679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3" name="Segnaposto testo 2"/>
          <p:cNvSpPr>
            <a:spLocks noGrp="1"/>
          </p:cNvSpPr>
          <p:nvPr>
            <p:ph type="body" idx="1"/>
          </p:nvPr>
        </p:nvSpPr>
        <p:spPr>
          <a:xfrm>
            <a:off x="1295400" y="1828800"/>
            <a:ext cx="4727448" cy="641350"/>
          </a:xfrm>
        </p:spPr>
        <p:txBody>
          <a:bodyPr rtlCol="0"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stili del testo dello schema</a:t>
            </a:r>
          </a:p>
        </p:txBody>
      </p:sp>
      <p:sp>
        <p:nvSpPr>
          <p:cNvPr id="4" name="Segnaposto contenuto 3"/>
          <p:cNvSpPr>
            <a:spLocks noGrp="1"/>
          </p:cNvSpPr>
          <p:nvPr>
            <p:ph sz="half" idx="2"/>
          </p:nvPr>
        </p:nvSpPr>
        <p:spPr>
          <a:xfrm>
            <a:off x="1295400" y="2470151"/>
            <a:ext cx="4727448" cy="3473450"/>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5" name="Segnaposto testo 4"/>
          <p:cNvSpPr>
            <a:spLocks noGrp="1"/>
          </p:cNvSpPr>
          <p:nvPr>
            <p:ph type="body" sz="quarter" idx="3"/>
          </p:nvPr>
        </p:nvSpPr>
        <p:spPr>
          <a:xfrm>
            <a:off x="6167628" y="1828800"/>
            <a:ext cx="4727448" cy="641350"/>
          </a:xfrm>
        </p:spPr>
        <p:txBody>
          <a:bodyPr rtlCol="0" anchor="ctr">
            <a:normAutofit/>
          </a:bodyPr>
          <a:lstStyle>
            <a:lvl1pPr marL="0" indent="0">
              <a:spcBef>
                <a:spcPts val="0"/>
              </a:spcBef>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it-IT"/>
              <a:t>Fare clic per modificare stili del testo dello schema</a:t>
            </a:r>
          </a:p>
        </p:txBody>
      </p:sp>
      <p:sp>
        <p:nvSpPr>
          <p:cNvPr id="6" name="Segnaposto contenuto 5"/>
          <p:cNvSpPr>
            <a:spLocks noGrp="1"/>
          </p:cNvSpPr>
          <p:nvPr>
            <p:ph sz="quarter" idx="4"/>
          </p:nvPr>
        </p:nvSpPr>
        <p:spPr>
          <a:xfrm>
            <a:off x="6169152" y="2470151"/>
            <a:ext cx="4727448" cy="3473450"/>
          </a:xfrm>
        </p:spPr>
        <p:txBody>
          <a:bodyPr rtlCol="0">
            <a:normAutofit/>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8" name="Segnaposto piè di pagina 7"/>
          <p:cNvSpPr>
            <a:spLocks noGrp="1"/>
          </p:cNvSpPr>
          <p:nvPr>
            <p:ph type="ftr" sz="quarter" idx="11"/>
          </p:nvPr>
        </p:nvSpPr>
        <p:spPr/>
        <p:txBody>
          <a:bodyPr rtlCol="0"/>
          <a:lstStyle/>
          <a:p>
            <a:pPr rtl="0"/>
            <a:r>
              <a:rPr lang="it-IT" dirty="0"/>
              <a:t>Aggiungere un piè di pagina</a:t>
            </a:r>
          </a:p>
        </p:txBody>
      </p:sp>
      <p:sp>
        <p:nvSpPr>
          <p:cNvPr id="7" name="Segnaposto data 6"/>
          <p:cNvSpPr>
            <a:spLocks noGrp="1"/>
          </p:cNvSpPr>
          <p:nvPr>
            <p:ph type="dt" sz="half" idx="10"/>
          </p:nvPr>
        </p:nvSpPr>
        <p:spPr>
          <a:xfrm>
            <a:off x="8556170" y="6419462"/>
            <a:ext cx="1351383" cy="238902"/>
          </a:xfrm>
        </p:spPr>
        <p:txBody>
          <a:bodyPr rtlCol="0"/>
          <a:lstStyle>
            <a:lvl1pPr>
              <a:defRPr/>
            </a:lvl1pPr>
          </a:lstStyle>
          <a:p>
            <a:fld id="{721B656E-71D0-482F-9179-F0B06269DACF}" type="datetime1">
              <a:rPr lang="it-IT" smtClean="0"/>
              <a:pPr/>
              <a:t>30/09/25</a:t>
            </a:fld>
            <a:endParaRPr lang="it-IT" dirty="0"/>
          </a:p>
        </p:txBody>
      </p:sp>
      <p:sp>
        <p:nvSpPr>
          <p:cNvPr id="9" name="Segnaposto numero diapositiva 8"/>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3397906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a:t>Fare clic per modificare lo stile del titolo</a:t>
            </a:r>
            <a:endParaRPr lang="it-IT" dirty="0"/>
          </a:p>
        </p:txBody>
      </p:sp>
      <p:sp>
        <p:nvSpPr>
          <p:cNvPr id="4" name="Segnaposto piè di pagina 3"/>
          <p:cNvSpPr>
            <a:spLocks noGrp="1"/>
          </p:cNvSpPr>
          <p:nvPr>
            <p:ph type="ftr" sz="quarter" idx="11"/>
          </p:nvPr>
        </p:nvSpPr>
        <p:spPr/>
        <p:txBody>
          <a:bodyPr rtlCol="0"/>
          <a:lstStyle/>
          <a:p>
            <a:pPr rtl="0"/>
            <a:r>
              <a:rPr lang="it-IT" dirty="0"/>
              <a:t>Aggiungere un piè di pagina</a:t>
            </a:r>
          </a:p>
        </p:txBody>
      </p:sp>
      <p:sp>
        <p:nvSpPr>
          <p:cNvPr id="3" name="Segnaposto data 2"/>
          <p:cNvSpPr>
            <a:spLocks noGrp="1"/>
          </p:cNvSpPr>
          <p:nvPr>
            <p:ph type="dt" sz="half" idx="10"/>
          </p:nvPr>
        </p:nvSpPr>
        <p:spPr/>
        <p:txBody>
          <a:bodyPr rtlCol="0"/>
          <a:lstStyle>
            <a:lvl1pPr>
              <a:defRPr/>
            </a:lvl1pPr>
          </a:lstStyle>
          <a:p>
            <a:fld id="{8DA10729-FEC9-49DD-9236-E754858E3710}" type="datetime1">
              <a:rPr lang="it-IT" smtClean="0"/>
              <a:pPr/>
              <a:t>30/09/25</a:t>
            </a:fld>
            <a:endParaRPr lang="it-IT" dirty="0"/>
          </a:p>
        </p:txBody>
      </p:sp>
      <p:sp>
        <p:nvSpPr>
          <p:cNvPr id="5" name="Segnaposto numero diapositiva 4"/>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3238976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o">
    <p:spTree>
      <p:nvGrpSpPr>
        <p:cNvPr id="1" name=""/>
        <p:cNvGrpSpPr/>
        <p:nvPr/>
      </p:nvGrpSpPr>
      <p:grpSpPr>
        <a:xfrm>
          <a:off x="0" y="0"/>
          <a:ext cx="0" cy="0"/>
          <a:chOff x="0" y="0"/>
          <a:chExt cx="0" cy="0"/>
        </a:xfrm>
      </p:grpSpPr>
      <p:sp>
        <p:nvSpPr>
          <p:cNvPr id="3" name="Segnaposto piè di pagina 2"/>
          <p:cNvSpPr>
            <a:spLocks noGrp="1"/>
          </p:cNvSpPr>
          <p:nvPr>
            <p:ph type="ftr" sz="quarter" idx="11"/>
          </p:nvPr>
        </p:nvSpPr>
        <p:spPr/>
        <p:txBody>
          <a:bodyPr rtlCol="0"/>
          <a:lstStyle/>
          <a:p>
            <a:pPr rtl="0"/>
            <a:r>
              <a:rPr lang="it-IT" dirty="0"/>
              <a:t>Aggiungere un piè di pagina</a:t>
            </a:r>
          </a:p>
        </p:txBody>
      </p:sp>
      <p:sp>
        <p:nvSpPr>
          <p:cNvPr id="2" name="Segnaposto data 1"/>
          <p:cNvSpPr>
            <a:spLocks noGrp="1"/>
          </p:cNvSpPr>
          <p:nvPr>
            <p:ph type="dt" sz="half" idx="10"/>
          </p:nvPr>
        </p:nvSpPr>
        <p:spPr/>
        <p:txBody>
          <a:bodyPr rtlCol="0"/>
          <a:lstStyle>
            <a:lvl1pPr>
              <a:defRPr/>
            </a:lvl1pPr>
          </a:lstStyle>
          <a:p>
            <a:fld id="{78240A4F-BCF3-474C-B8E4-484CA21B3464}" type="datetime1">
              <a:rPr lang="it-IT" smtClean="0"/>
              <a:pPr/>
              <a:t>30/09/25</a:t>
            </a:fld>
            <a:endParaRPr lang="it-IT" dirty="0"/>
          </a:p>
        </p:txBody>
      </p:sp>
      <p:sp>
        <p:nvSpPr>
          <p:cNvPr id="4" name="Segnaposto numero diapositiva 3"/>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214681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pic>
        <p:nvPicPr>
          <p:cNvPr id="9" name="Immagine 8"/>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bwMode="hidden">
          <a:xfrm>
            <a:off x="7766439" y="283"/>
            <a:ext cx="4435717" cy="6856286"/>
          </a:xfrm>
          <a:prstGeom prst="rect">
            <a:avLst/>
          </a:prstGeom>
        </p:spPr>
      </p:pic>
      <p:sp>
        <p:nvSpPr>
          <p:cNvPr id="2" name="Titolo 1"/>
          <p:cNvSpPr>
            <a:spLocks noGrp="1"/>
          </p:cNvSpPr>
          <p:nvPr>
            <p:ph type="title"/>
          </p:nvPr>
        </p:nvSpPr>
        <p:spPr>
          <a:xfrm>
            <a:off x="8229601" y="2514600"/>
            <a:ext cx="3474720" cy="1600200"/>
          </a:xfrm>
        </p:spPr>
        <p:txBody>
          <a:bodyPr rtlCol="0" anchor="b"/>
          <a:lstStyle>
            <a:lvl1pPr>
              <a:defRPr sz="3200">
                <a:solidFill>
                  <a:schemeClr val="accent1">
                    <a:lumMod val="75000"/>
                  </a:schemeClr>
                </a:solidFill>
              </a:defRPr>
            </a:lvl1pPr>
          </a:lstStyle>
          <a:p>
            <a:pPr rtl="0"/>
            <a:r>
              <a:rPr lang="it-IT"/>
              <a:t>Fare clic per modificare lo stile del titolo</a:t>
            </a:r>
            <a:endParaRPr lang="it-IT" dirty="0"/>
          </a:p>
        </p:txBody>
      </p:sp>
      <p:sp>
        <p:nvSpPr>
          <p:cNvPr id="3" name="Segnaposto contenuto 2"/>
          <p:cNvSpPr>
            <a:spLocks noGrp="1"/>
          </p:cNvSpPr>
          <p:nvPr>
            <p:ph idx="1"/>
          </p:nvPr>
        </p:nvSpPr>
        <p:spPr>
          <a:xfrm>
            <a:off x="790302" y="685800"/>
            <a:ext cx="6126480" cy="5486400"/>
          </a:xfrm>
        </p:spPr>
        <p:txBody>
          <a:bodyPr rtlCol="0">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rtl="0"/>
            <a:r>
              <a:rPr lang="it-IT"/>
              <a:t>Fare clic per modificare stili del testo dello schema</a:t>
            </a:r>
          </a:p>
          <a:p>
            <a:pPr lvl="1" rtl="0"/>
            <a:r>
              <a:rPr lang="it-IT"/>
              <a:t>Secondo livello</a:t>
            </a:r>
          </a:p>
          <a:p>
            <a:pPr lvl="2" rtl="0"/>
            <a:r>
              <a:rPr lang="it-IT"/>
              <a:t>Terzo livello</a:t>
            </a:r>
          </a:p>
          <a:p>
            <a:pPr lvl="3" rtl="0"/>
            <a:r>
              <a:rPr lang="it-IT"/>
              <a:t>Quarto livello</a:t>
            </a:r>
          </a:p>
          <a:p>
            <a:pPr lvl="4" rtl="0"/>
            <a:r>
              <a:rPr lang="it-IT"/>
              <a:t>Quinto livello</a:t>
            </a:r>
            <a:endParaRPr lang="it-IT" dirty="0"/>
          </a:p>
        </p:txBody>
      </p:sp>
      <p:sp>
        <p:nvSpPr>
          <p:cNvPr id="4" name="Segnaposto testo 3"/>
          <p:cNvSpPr>
            <a:spLocks noGrp="1"/>
          </p:cNvSpPr>
          <p:nvPr>
            <p:ph type="body" sz="half" idx="2"/>
          </p:nvPr>
        </p:nvSpPr>
        <p:spPr>
          <a:xfrm>
            <a:off x="8229600" y="4343400"/>
            <a:ext cx="3474720" cy="1188720"/>
          </a:xfrm>
        </p:spPr>
        <p:txBody>
          <a:bodyPr rtlCol="0">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stili del testo dello schema</a:t>
            </a:r>
          </a:p>
        </p:txBody>
      </p:sp>
      <p:sp>
        <p:nvSpPr>
          <p:cNvPr id="10" name="Rettangolo 9"/>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lvl1pPr>
          </a:lstStyle>
          <a:p>
            <a:fld id="{E5C2BF30-53CB-4F71-BD1E-51890C80A99E}" type="datetime1">
              <a:rPr lang="it-IT" smtClean="0"/>
              <a:pPr/>
              <a:t>30/09/25</a:t>
            </a:fld>
            <a:endParaRPr lang="it-IT" dirty="0"/>
          </a:p>
        </p:txBody>
      </p:sp>
      <p:sp>
        <p:nvSpPr>
          <p:cNvPr id="7" name="Segnaposto numero diapositiva 6"/>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Tree>
    <p:extLst>
      <p:ext uri="{BB962C8B-B14F-4D97-AF65-F5344CB8AC3E}">
        <p14:creationId xmlns:p14="http://schemas.microsoft.com/office/powerpoint/2010/main" val="16673741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pic>
        <p:nvPicPr>
          <p:cNvPr id="8" name="Immagine 7"/>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bwMode="hidden">
          <a:xfrm>
            <a:off x="7766439" y="283"/>
            <a:ext cx="4435717" cy="6856286"/>
          </a:xfrm>
          <a:prstGeom prst="rect">
            <a:avLst/>
          </a:prstGeom>
        </p:spPr>
      </p:pic>
      <p:sp>
        <p:nvSpPr>
          <p:cNvPr id="2" name="Titolo 1"/>
          <p:cNvSpPr>
            <a:spLocks noGrp="1"/>
          </p:cNvSpPr>
          <p:nvPr>
            <p:ph type="title"/>
          </p:nvPr>
        </p:nvSpPr>
        <p:spPr>
          <a:xfrm>
            <a:off x="8229600" y="2514600"/>
            <a:ext cx="3474720" cy="1600200"/>
          </a:xfrm>
        </p:spPr>
        <p:txBody>
          <a:bodyPr rtlCol="0" anchor="b"/>
          <a:lstStyle>
            <a:lvl1pPr>
              <a:defRPr sz="3200">
                <a:solidFill>
                  <a:schemeClr val="accent1">
                    <a:lumMod val="75000"/>
                  </a:schemeClr>
                </a:solidFill>
              </a:defRPr>
            </a:lvl1pPr>
          </a:lstStyle>
          <a:p>
            <a:pPr rtl="0"/>
            <a:r>
              <a:rPr lang="it-IT"/>
              <a:t>Fare clic per modificare lo stile del titolo</a:t>
            </a:r>
            <a:endParaRPr lang="it-IT" dirty="0"/>
          </a:p>
        </p:txBody>
      </p:sp>
      <p:sp>
        <p:nvSpPr>
          <p:cNvPr id="3" name="Segnaposto immagine 2" descr="Segnaposto vuoto per aggiungere un'immagine. Fare clic sul segnaposto e selezionare l'immagine che si vuole aggiungere"/>
          <p:cNvSpPr>
            <a:spLocks noGrp="1"/>
          </p:cNvSpPr>
          <p:nvPr>
            <p:ph type="pic" idx="1"/>
          </p:nvPr>
        </p:nvSpPr>
        <p:spPr>
          <a:xfrm>
            <a:off x="0" y="1325880"/>
            <a:ext cx="6858000" cy="4206240"/>
          </a:xfrm>
          <a:solidFill>
            <a:schemeClr val="bg2"/>
          </a:solidFill>
          <a:effectLst>
            <a:outerShdw blurRad="63500" sx="101000" sy="101000" algn="ctr" rotWithShape="0">
              <a:prstClr val="black">
                <a:alpha val="15000"/>
              </a:prstClr>
            </a:outerShdw>
          </a:effectLst>
        </p:spPr>
        <p:txBody>
          <a:bodyPr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it-IT"/>
              <a:t>Fare clic sull'icona per inserire un'immagine</a:t>
            </a:r>
            <a:endParaRPr lang="it-IT" dirty="0"/>
          </a:p>
        </p:txBody>
      </p:sp>
      <p:sp>
        <p:nvSpPr>
          <p:cNvPr id="4" name="Segnaposto testo 3"/>
          <p:cNvSpPr>
            <a:spLocks noGrp="1"/>
          </p:cNvSpPr>
          <p:nvPr>
            <p:ph type="body" sz="half" idx="2"/>
          </p:nvPr>
        </p:nvSpPr>
        <p:spPr>
          <a:xfrm>
            <a:off x="8229600" y="4343400"/>
            <a:ext cx="3474720" cy="1188720"/>
          </a:xfrm>
        </p:spPr>
        <p:txBody>
          <a:bodyPr rtlCol="0">
            <a:normAutofit/>
          </a:bodyPr>
          <a:lstStyle>
            <a:lvl1pPr marL="0" indent="0">
              <a:spcBef>
                <a:spcPts val="800"/>
              </a:spcBef>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it-IT"/>
              <a:t>Fare clic per modificare stili del testo dello schema</a:t>
            </a:r>
          </a:p>
        </p:txBody>
      </p:sp>
      <p:sp>
        <p:nvSpPr>
          <p:cNvPr id="6" name="Segnaposto piè di pagina 5"/>
          <p:cNvSpPr>
            <a:spLocks noGrp="1"/>
          </p:cNvSpPr>
          <p:nvPr>
            <p:ph type="ftr" sz="quarter" idx="11"/>
          </p:nvPr>
        </p:nvSpPr>
        <p:spPr/>
        <p:txBody>
          <a:bodyPr rtlCol="0"/>
          <a:lstStyle/>
          <a:p>
            <a:pPr rtl="0"/>
            <a:r>
              <a:rPr lang="it-IT" dirty="0"/>
              <a:t>Aggiungere un piè di pagina</a:t>
            </a:r>
          </a:p>
        </p:txBody>
      </p:sp>
      <p:sp>
        <p:nvSpPr>
          <p:cNvPr id="5" name="Segnaposto data 4"/>
          <p:cNvSpPr>
            <a:spLocks noGrp="1"/>
          </p:cNvSpPr>
          <p:nvPr>
            <p:ph type="dt" sz="half" idx="10"/>
          </p:nvPr>
        </p:nvSpPr>
        <p:spPr/>
        <p:txBody>
          <a:bodyPr rtlCol="0"/>
          <a:lstStyle>
            <a:lvl1pPr>
              <a:defRPr/>
            </a:lvl1pPr>
          </a:lstStyle>
          <a:p>
            <a:fld id="{C6CD2F5A-43A9-49FC-9104-89BC19194154}" type="datetime1">
              <a:rPr lang="it-IT" smtClean="0"/>
              <a:pPr/>
              <a:t>30/09/25</a:t>
            </a:fld>
            <a:endParaRPr lang="it-IT" dirty="0"/>
          </a:p>
        </p:txBody>
      </p:sp>
      <p:sp>
        <p:nvSpPr>
          <p:cNvPr id="7" name="Segnaposto numero diapositiva 6"/>
          <p:cNvSpPr>
            <a:spLocks noGrp="1"/>
          </p:cNvSpPr>
          <p:nvPr>
            <p:ph type="sldNum" sz="quarter" idx="12"/>
          </p:nvPr>
        </p:nvSpPr>
        <p:spPr/>
        <p:txBody>
          <a:bodyPr rtlCol="0"/>
          <a:lstStyle/>
          <a:p>
            <a:pPr rtl="0"/>
            <a:fld id="{E31375A4-56A4-47D6-9801-1991572033F7}" type="slidenum">
              <a:rPr lang="it-IT" noProof="0" smtClean="0"/>
              <a:t>‹N›</a:t>
            </a:fld>
            <a:endParaRPr lang="it-IT" noProof="0" dirty="0"/>
          </a:p>
        </p:txBody>
      </p:sp>
      <p:sp>
        <p:nvSpPr>
          <p:cNvPr id="11" name="Rettangolo 10"/>
          <p:cNvSpPr/>
          <p:nvPr userDrawn="1"/>
        </p:nvSpPr>
        <p:spPr>
          <a:xfrm>
            <a:off x="7711702" y="0"/>
            <a:ext cx="54864" cy="6858000"/>
          </a:xfrm>
          <a:prstGeom prst="rect">
            <a:avLst/>
          </a:prstGeom>
          <a:ln>
            <a:noFill/>
          </a:ln>
          <a:effectLst>
            <a:outerShdw blurRad="25400" dist="25400" algn="t" rotWithShape="0">
              <a:schemeClr val="bg1">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Tree>
    <p:extLst>
      <p:ext uri="{BB962C8B-B14F-4D97-AF65-F5344CB8AC3E}">
        <p14:creationId xmlns:p14="http://schemas.microsoft.com/office/powerpoint/2010/main" val="2977249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1295400" y="381000"/>
            <a:ext cx="9601200" cy="1143000"/>
          </a:xfrm>
          <a:prstGeom prst="rect">
            <a:avLst/>
          </a:prstGeom>
        </p:spPr>
        <p:txBody>
          <a:bodyPr vert="horz" lIns="91440" tIns="45720" rIns="91440" bIns="45720" rtlCol="0" anchor="b">
            <a:normAutofit/>
          </a:bodyPr>
          <a:lstStyle/>
          <a:p>
            <a:pPr rtl="0"/>
            <a:r>
              <a:rPr lang="it-IT" dirty="0"/>
              <a:t>Fare clic per modificare lo stile del titolo</a:t>
            </a:r>
          </a:p>
        </p:txBody>
      </p:sp>
      <p:sp>
        <p:nvSpPr>
          <p:cNvPr id="3" name="Segnaposto testo 2"/>
          <p:cNvSpPr>
            <a:spLocks noGrp="1"/>
          </p:cNvSpPr>
          <p:nvPr>
            <p:ph type="body" idx="1"/>
          </p:nvPr>
        </p:nvSpPr>
        <p:spPr>
          <a:xfrm>
            <a:off x="1295400" y="1828800"/>
            <a:ext cx="9601200" cy="4114800"/>
          </a:xfrm>
          <a:prstGeom prst="rect">
            <a:avLst/>
          </a:prstGeom>
        </p:spPr>
        <p:txBody>
          <a:bodyPr vert="horz" lIns="91440" tIns="45720" rIns="91440" bIns="45720" rtlCol="0">
            <a:normAutofit/>
          </a:bodyPr>
          <a:lstStyle/>
          <a:p>
            <a:pPr lvl="0" rtl="0"/>
            <a:r>
              <a:rPr lang="it-IT" dirty="0"/>
              <a:t>Fare clic per modificare lo stile del titolo</a:t>
            </a:r>
          </a:p>
          <a:p>
            <a:pPr lvl="1" rtl="0"/>
            <a:r>
              <a:rPr lang="it-IT" dirty="0"/>
              <a:t>Secondo livello</a:t>
            </a:r>
          </a:p>
          <a:p>
            <a:pPr lvl="2" rtl="0"/>
            <a:r>
              <a:rPr lang="it-IT" dirty="0"/>
              <a:t>Terzo livello</a:t>
            </a:r>
          </a:p>
          <a:p>
            <a:pPr lvl="3" rtl="0"/>
            <a:r>
              <a:rPr lang="it-IT" dirty="0"/>
              <a:t>Quarto livello</a:t>
            </a:r>
          </a:p>
          <a:p>
            <a:pPr lvl="4" rtl="0"/>
            <a:r>
              <a:rPr lang="it-IT" dirty="0"/>
              <a:t>Quinto livello</a:t>
            </a:r>
          </a:p>
        </p:txBody>
      </p:sp>
      <p:sp>
        <p:nvSpPr>
          <p:cNvPr id="5" name="Segnaposto piè di pagina 4"/>
          <p:cNvSpPr>
            <a:spLocks noGrp="1"/>
          </p:cNvSpPr>
          <p:nvPr>
            <p:ph type="ftr" sz="quarter" idx="3"/>
          </p:nvPr>
        </p:nvSpPr>
        <p:spPr>
          <a:xfrm>
            <a:off x="1295400" y="6419462"/>
            <a:ext cx="5181600" cy="238902"/>
          </a:xfrm>
          <a:prstGeom prst="rect">
            <a:avLst/>
          </a:prstGeom>
        </p:spPr>
        <p:txBody>
          <a:bodyPr vert="horz" lIns="91440" tIns="45720" rIns="91440" bIns="45720" rtlCol="0" anchor="ctr"/>
          <a:lstStyle>
            <a:lvl1pPr algn="l">
              <a:defRPr sz="1100">
                <a:solidFill>
                  <a:schemeClr val="tx1"/>
                </a:solidFill>
              </a:defRPr>
            </a:lvl1pPr>
          </a:lstStyle>
          <a:p>
            <a:pPr rtl="0"/>
            <a:r>
              <a:rPr lang="it-IT" dirty="0"/>
              <a:t>Aggiungere un piè di pagina</a:t>
            </a:r>
          </a:p>
        </p:txBody>
      </p:sp>
      <p:sp>
        <p:nvSpPr>
          <p:cNvPr id="4" name="Segnaposto data 3"/>
          <p:cNvSpPr>
            <a:spLocks noGrp="1"/>
          </p:cNvSpPr>
          <p:nvPr>
            <p:ph type="dt" sz="half" idx="2"/>
          </p:nvPr>
        </p:nvSpPr>
        <p:spPr>
          <a:xfrm>
            <a:off x="8556170" y="6419462"/>
            <a:ext cx="1351383" cy="238902"/>
          </a:xfrm>
          <a:prstGeom prst="rect">
            <a:avLst/>
          </a:prstGeom>
        </p:spPr>
        <p:txBody>
          <a:bodyPr vert="horz" lIns="91440" tIns="45720" rIns="91440" bIns="45720" rtlCol="0" anchor="ctr"/>
          <a:lstStyle>
            <a:lvl1pPr algn="r">
              <a:defRPr sz="1100">
                <a:solidFill>
                  <a:schemeClr val="tx1"/>
                </a:solidFill>
              </a:defRPr>
            </a:lvl1pPr>
          </a:lstStyle>
          <a:p>
            <a:fld id="{433DA624-6880-4447-8B68-2B2BC8161923}" type="datetime1">
              <a:rPr lang="it-IT" smtClean="0"/>
              <a:pPr/>
              <a:t>30/09/25</a:t>
            </a:fld>
            <a:endParaRPr lang="it-IT" dirty="0"/>
          </a:p>
        </p:txBody>
      </p:sp>
      <p:sp>
        <p:nvSpPr>
          <p:cNvPr id="6" name="Segnaposto numero diapositiva 5"/>
          <p:cNvSpPr>
            <a:spLocks noGrp="1"/>
          </p:cNvSpPr>
          <p:nvPr>
            <p:ph type="sldNum" sz="quarter" idx="4"/>
          </p:nvPr>
        </p:nvSpPr>
        <p:spPr>
          <a:xfrm>
            <a:off x="10198358" y="6419462"/>
            <a:ext cx="698241" cy="238902"/>
          </a:xfrm>
          <a:prstGeom prst="rect">
            <a:avLst/>
          </a:prstGeom>
        </p:spPr>
        <p:txBody>
          <a:bodyPr vert="horz" lIns="91440" tIns="45720" rIns="91440" bIns="45720" rtlCol="0" anchor="ctr"/>
          <a:lstStyle>
            <a:lvl1pPr algn="r">
              <a:defRPr sz="1100">
                <a:solidFill>
                  <a:schemeClr val="tx1"/>
                </a:solidFill>
              </a:defRPr>
            </a:lvl1pPr>
          </a:lstStyle>
          <a:p>
            <a:pPr rtl="0"/>
            <a:fld id="{E31375A4-56A4-47D6-9801-1991572033F7}" type="slidenum">
              <a:rPr lang="it-IT" noProof="0" smtClean="0"/>
              <a:pPr/>
              <a:t>‹N›</a:t>
            </a:fld>
            <a:endParaRPr lang="it-IT" noProof="0" dirty="0"/>
          </a:p>
        </p:txBody>
      </p:sp>
      <p:sp>
        <p:nvSpPr>
          <p:cNvPr id="8" name="Rettangolo 7"/>
          <p:cNvSpPr/>
          <p:nvPr userDrawn="1"/>
        </p:nvSpPr>
        <p:spPr>
          <a:xfrm>
            <a:off x="0" y="6257036"/>
            <a:ext cx="12192000" cy="54864"/>
          </a:xfrm>
          <a:prstGeom prst="rect">
            <a:avLst/>
          </a:prstGeom>
          <a:ln>
            <a:noFill/>
          </a:ln>
          <a:effectLst>
            <a:innerShdw blurRad="25400" dist="12700" dir="16200000">
              <a:schemeClr val="accent1">
                <a:lumMod val="50000"/>
                <a:alpha val="50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it-IT" dirty="0"/>
          </a:p>
        </p:txBody>
      </p:sp>
    </p:spTree>
    <p:extLst>
      <p:ext uri="{BB962C8B-B14F-4D97-AF65-F5344CB8AC3E}">
        <p14:creationId xmlns:p14="http://schemas.microsoft.com/office/powerpoint/2010/main" val="19432598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3200" b="1" kern="1200" cap="all" baseline="0">
          <a:solidFill>
            <a:schemeClr val="accent1"/>
          </a:solidFill>
          <a:effectLst>
            <a:outerShdw blurRad="38100" dist="25400" dir="18900000" algn="bl" rotWithShape="0">
              <a:schemeClr val="bg1">
                <a:alpha val="80000"/>
              </a:schemeClr>
            </a:outerShdw>
          </a:effectLst>
          <a:latin typeface="+mj-lt"/>
          <a:ea typeface="+mj-ea"/>
          <a:cs typeface="+mj-cs"/>
        </a:defRPr>
      </a:lvl1pPr>
    </p:titleStyle>
    <p:bodyStyle>
      <a:lvl1pPr marL="274320" indent="-228600" algn="l" defTabSz="914400" rtl="0" eaLnBrk="1" latinLnBrk="0" hangingPunct="1">
        <a:lnSpc>
          <a:spcPct val="90000"/>
        </a:lnSpc>
        <a:spcBef>
          <a:spcPts val="1800"/>
        </a:spcBef>
        <a:buClr>
          <a:schemeClr val="accent1"/>
        </a:buClr>
        <a:buFont typeface="Arial" pitchFamily="34" charset="0"/>
        <a:buChar char="•"/>
        <a:defRPr sz="2000" kern="1200">
          <a:solidFill>
            <a:schemeClr val="tx1"/>
          </a:solidFill>
          <a:latin typeface="+mn-lt"/>
          <a:ea typeface="+mn-ea"/>
          <a:cs typeface="+mn-cs"/>
        </a:defRPr>
      </a:lvl1pPr>
      <a:lvl2pPr marL="594360" indent="-228600" algn="l" defTabSz="914400" rtl="0" eaLnBrk="1" latinLnBrk="0" hangingPunct="1">
        <a:lnSpc>
          <a:spcPct val="90000"/>
        </a:lnSpc>
        <a:spcBef>
          <a:spcPts val="1000"/>
        </a:spcBef>
        <a:buClr>
          <a:schemeClr val="accent1"/>
        </a:buClr>
        <a:buFont typeface="Arial"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0000"/>
        </a:lnSpc>
        <a:spcBef>
          <a:spcPts val="800"/>
        </a:spcBef>
        <a:buClr>
          <a:schemeClr val="accent1"/>
        </a:buClr>
        <a:buFont typeface="Arial" pitchFamily="34" charset="0"/>
        <a:buChar char="•"/>
        <a:defRPr sz="1600" kern="1200">
          <a:solidFill>
            <a:schemeClr val="tx1"/>
          </a:solidFill>
          <a:latin typeface="+mn-lt"/>
          <a:ea typeface="+mn-ea"/>
          <a:cs typeface="+mn-cs"/>
        </a:defRPr>
      </a:lvl3pPr>
      <a:lvl4pPr marL="1234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4pPr>
      <a:lvl5pPr marL="155448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5pPr>
      <a:lvl6pPr marL="182880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6pPr>
      <a:lvl7pPr marL="210312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7pPr>
      <a:lvl8pPr marL="2377440" indent="-228600" algn="l" defTabSz="914400" rtl="0" eaLnBrk="1" latinLnBrk="0" hangingPunct="1">
        <a:lnSpc>
          <a:spcPct val="90000"/>
        </a:lnSpc>
        <a:spcBef>
          <a:spcPts val="800"/>
        </a:spcBef>
        <a:buClr>
          <a:schemeClr val="accent1"/>
        </a:buClr>
        <a:buFont typeface="Arial" pitchFamily="34" charset="0"/>
        <a:buChar char="•"/>
        <a:defRPr sz="1400" kern="1200">
          <a:solidFill>
            <a:schemeClr val="tx1"/>
          </a:solidFill>
          <a:latin typeface="+mn-lt"/>
          <a:ea typeface="+mn-ea"/>
          <a:cs typeface="+mn-cs"/>
        </a:defRPr>
      </a:lvl8pPr>
      <a:lvl9pPr marL="2423160" indent="0" algn="l" defTabSz="914400" rtl="0" eaLnBrk="1" latinLnBrk="0" hangingPunct="1">
        <a:lnSpc>
          <a:spcPct val="90000"/>
        </a:lnSpc>
        <a:spcBef>
          <a:spcPts val="800"/>
        </a:spcBef>
        <a:buClr>
          <a:schemeClr val="accent1"/>
        </a:buClr>
        <a:buFont typeface="Arial" pitchFamily="34" charset="0"/>
        <a:buNone/>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10" pos="384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rtlCol="0"/>
          <a:lstStyle/>
          <a:p>
            <a:pPr rtl="0"/>
            <a:r>
              <a:rPr lang="it-IT" dirty="0"/>
              <a:t>L’ambiente globale nella gestione delle risorse umane</a:t>
            </a:r>
          </a:p>
        </p:txBody>
      </p:sp>
      <p:sp>
        <p:nvSpPr>
          <p:cNvPr id="3" name="Sottotitolo 2"/>
          <p:cNvSpPr>
            <a:spLocks noGrp="1"/>
          </p:cNvSpPr>
          <p:nvPr>
            <p:ph type="subTitle" idx="1"/>
          </p:nvPr>
        </p:nvSpPr>
        <p:spPr/>
        <p:txBody>
          <a:bodyPr rtlCol="0">
            <a:normAutofit/>
          </a:bodyPr>
          <a:lstStyle/>
          <a:p>
            <a:pPr rtl="0"/>
            <a:r>
              <a:rPr lang="it-IT" dirty="0"/>
              <a:t>ROSSELLA DI FEDERICO</a:t>
            </a:r>
            <a:endParaRPr lang="it-IT" dirty="0">
              <a:solidFill>
                <a:schemeClr val="accent1">
                  <a:lumMod val="75000"/>
                </a:schemeClr>
              </a:solidFill>
            </a:endParaRPr>
          </a:p>
        </p:txBody>
      </p:sp>
    </p:spTree>
    <p:extLst>
      <p:ext uri="{BB962C8B-B14F-4D97-AF65-F5344CB8AC3E}">
        <p14:creationId xmlns:p14="http://schemas.microsoft.com/office/powerpoint/2010/main" val="353226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Cambiamenti nella natura del lavoro</a:t>
            </a:r>
          </a:p>
        </p:txBody>
      </p:sp>
      <p:sp>
        <p:nvSpPr>
          <p:cNvPr id="3" name="Segnaposto contenuto 2"/>
          <p:cNvSpPr>
            <a:spLocks noGrp="1"/>
          </p:cNvSpPr>
          <p:nvPr>
            <p:ph idx="1"/>
          </p:nvPr>
        </p:nvSpPr>
        <p:spPr/>
        <p:txBody>
          <a:bodyPr/>
          <a:lstStyle/>
          <a:p>
            <a:r>
              <a:rPr lang="it-IT" b="1" dirty="0"/>
              <a:t>Progettazione del lavoro (Job design)</a:t>
            </a:r>
          </a:p>
          <a:p>
            <a:pPr marL="45720" indent="0">
              <a:buNone/>
            </a:pPr>
            <a:r>
              <a:rPr lang="it-IT" dirty="0"/>
              <a:t>L'innovazione tecnologica cambia rapidamente l’organizzazione del lavoro. Concetti come l'autogestione dei team e l'auto-organizzazione determinano importanti cambiamenti nella progettazione del lavoro</a:t>
            </a:r>
          </a:p>
          <a:p>
            <a:r>
              <a:rPr lang="it-IT" b="1" dirty="0"/>
              <a:t>Lavoro precario</a:t>
            </a:r>
          </a:p>
          <a:p>
            <a:pPr marL="45720" indent="0">
              <a:buNone/>
            </a:pPr>
            <a:r>
              <a:rPr lang="it-IT" dirty="0"/>
              <a:t>L'occupazione a tempo determinato o fuori standard sta crescendo rapidamente</a:t>
            </a:r>
          </a:p>
        </p:txBody>
      </p:sp>
    </p:spTree>
    <p:extLst>
      <p:ext uri="{BB962C8B-B14F-4D97-AF65-F5344CB8AC3E}">
        <p14:creationId xmlns:p14="http://schemas.microsoft.com/office/powerpoint/2010/main" val="3685003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Forza lavoro e aspettative che cambiano/1</a:t>
            </a:r>
          </a:p>
        </p:txBody>
      </p:sp>
      <p:sp>
        <p:nvSpPr>
          <p:cNvPr id="3" name="Segnaposto contenuto 2"/>
          <p:cNvSpPr>
            <a:spLocks noGrp="1"/>
          </p:cNvSpPr>
          <p:nvPr>
            <p:ph idx="1"/>
          </p:nvPr>
        </p:nvSpPr>
        <p:spPr/>
        <p:txBody>
          <a:bodyPr>
            <a:normAutofit fontScale="92500" lnSpcReduction="10000"/>
          </a:bodyPr>
          <a:lstStyle/>
          <a:p>
            <a:r>
              <a:rPr lang="it-IT" b="1" dirty="0"/>
              <a:t>Stili di vita</a:t>
            </a:r>
          </a:p>
          <a:p>
            <a:pPr marL="45720" indent="0">
              <a:buNone/>
            </a:pPr>
            <a:r>
              <a:rPr lang="it-IT" dirty="0"/>
              <a:t>Sono diversi per molte persone rispetto al passato. Le aspettative stanno cambiando su dove vivranno le persone, a che ora e in che modo lavoreranno (</a:t>
            </a:r>
            <a:r>
              <a:rPr lang="it-IT" dirty="0" err="1"/>
              <a:t>smart</a:t>
            </a:r>
            <a:r>
              <a:rPr lang="it-IT" dirty="0"/>
              <a:t> </a:t>
            </a:r>
            <a:r>
              <a:rPr lang="it-IT" dirty="0" err="1"/>
              <a:t>working</a:t>
            </a:r>
            <a:r>
              <a:rPr lang="it-IT" dirty="0"/>
              <a:t>/lavoro ibrido)</a:t>
            </a:r>
          </a:p>
          <a:p>
            <a:r>
              <a:rPr lang="it-IT" b="1" dirty="0"/>
              <a:t>Donne e famiglie a doppia carriera</a:t>
            </a:r>
          </a:p>
          <a:p>
            <a:pPr marL="45720" indent="0">
              <a:buNone/>
            </a:pPr>
            <a:r>
              <a:rPr lang="it-IT" dirty="0"/>
              <a:t>Un'elevata percentuale di donne con figli di età inferiore ai diciotto anni lavora nel mondo del lavoro, di cui un gran numero con figli di età inferiore ai tre anni. La domanda di centri per l'infanzia e l'assistenza agli anziani è in crescita.</a:t>
            </a:r>
          </a:p>
          <a:p>
            <a:r>
              <a:rPr lang="it-IT" b="1" dirty="0"/>
              <a:t>Minoranze e lavoratori più anziani</a:t>
            </a:r>
          </a:p>
          <a:p>
            <a:pPr marL="45720" indent="0">
              <a:buNone/>
            </a:pPr>
            <a:r>
              <a:rPr lang="it-IT" dirty="0"/>
              <a:t>Crescono le proporzioni della forza lavoro. Queste tendenze hanno implicazioni per la formazione sulla consapevolezza della lingua e della diversità e per la pianificazione delle risorse umane</a:t>
            </a:r>
          </a:p>
        </p:txBody>
      </p:sp>
    </p:spTree>
    <p:extLst>
      <p:ext uri="{BB962C8B-B14F-4D97-AF65-F5344CB8AC3E}">
        <p14:creationId xmlns:p14="http://schemas.microsoft.com/office/powerpoint/2010/main" val="3627743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Forza lavoro e aspettative che cambiano/2</a:t>
            </a:r>
          </a:p>
        </p:txBody>
      </p:sp>
      <p:sp>
        <p:nvSpPr>
          <p:cNvPr id="3" name="Segnaposto contenuto 2"/>
          <p:cNvSpPr>
            <a:spLocks noGrp="1"/>
          </p:cNvSpPr>
          <p:nvPr>
            <p:ph idx="1"/>
          </p:nvPr>
        </p:nvSpPr>
        <p:spPr/>
        <p:txBody>
          <a:bodyPr>
            <a:normAutofit/>
          </a:bodyPr>
          <a:lstStyle/>
          <a:p>
            <a:r>
              <a:rPr lang="it-IT" sz="2800" b="1" dirty="0"/>
              <a:t>Istruzione</a:t>
            </a:r>
            <a:r>
              <a:rPr lang="it-IT" sz="2800" dirty="0"/>
              <a:t>: sempre più persone hanno una formazione universitaria. Ciò ha implicazioni per molti aspetti dell'HRM: progettazione del lavoro, motivazione, reclutamento e così via.</a:t>
            </a:r>
          </a:p>
          <a:p>
            <a:r>
              <a:rPr lang="it-IT" sz="2800" b="1" dirty="0"/>
              <a:t>Partecipazione</a:t>
            </a:r>
            <a:r>
              <a:rPr lang="it-IT" sz="2800" dirty="0"/>
              <a:t>: le aspettative sulla partecipazione sono parallele alla crescita con l'istruzione superiore</a:t>
            </a:r>
          </a:p>
          <a:p>
            <a:r>
              <a:rPr lang="it-IT" sz="2800" b="1" dirty="0"/>
              <a:t>Azione collettiva</a:t>
            </a:r>
            <a:r>
              <a:rPr lang="it-IT" sz="2800" dirty="0"/>
              <a:t>: mentre l'adesione ai sindacati è in calo, la sindacalizzazione diventa sempre più incisiva per un'ampia gamma di occupazioni</a:t>
            </a:r>
          </a:p>
        </p:txBody>
      </p:sp>
    </p:spTree>
    <p:extLst>
      <p:ext uri="{BB962C8B-B14F-4D97-AF65-F5344CB8AC3E}">
        <p14:creationId xmlns:p14="http://schemas.microsoft.com/office/powerpoint/2010/main" val="2777207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Forza lavoro e aspettative che cambiano/3</a:t>
            </a:r>
          </a:p>
        </p:txBody>
      </p:sp>
      <p:sp>
        <p:nvSpPr>
          <p:cNvPr id="3" name="Segnaposto contenuto 2"/>
          <p:cNvSpPr>
            <a:spLocks noGrp="1"/>
          </p:cNvSpPr>
          <p:nvPr>
            <p:ph idx="1"/>
          </p:nvPr>
        </p:nvSpPr>
        <p:spPr/>
        <p:txBody>
          <a:bodyPr>
            <a:normAutofit lnSpcReduction="10000"/>
          </a:bodyPr>
          <a:lstStyle/>
          <a:p>
            <a:r>
              <a:rPr lang="it-IT" b="1" dirty="0"/>
              <a:t>I criteri della qualità della vita lavorativa</a:t>
            </a:r>
          </a:p>
          <a:p>
            <a:pPr marL="45720" indent="0">
              <a:buNone/>
            </a:pPr>
            <a:r>
              <a:rPr lang="it-IT" dirty="0"/>
              <a:t>Compensazione adeguata ed equo</a:t>
            </a:r>
          </a:p>
          <a:p>
            <a:pPr marL="45720" indent="0">
              <a:buNone/>
            </a:pPr>
            <a:r>
              <a:rPr lang="it-IT" dirty="0"/>
              <a:t>Condizioni di lavoro sicure e salubri</a:t>
            </a:r>
          </a:p>
          <a:p>
            <a:pPr marL="45720" indent="0">
              <a:buNone/>
            </a:pPr>
            <a:r>
              <a:rPr lang="it-IT" dirty="0"/>
              <a:t>Sviluppo delle capacità umane</a:t>
            </a:r>
          </a:p>
          <a:p>
            <a:pPr marL="45720" indent="0">
              <a:buNone/>
            </a:pPr>
            <a:r>
              <a:rPr lang="it-IT" dirty="0"/>
              <a:t>Crescita e sicurezza continua</a:t>
            </a:r>
          </a:p>
          <a:p>
            <a:pPr marL="45720" indent="0">
              <a:buNone/>
            </a:pPr>
            <a:r>
              <a:rPr lang="it-IT" dirty="0"/>
              <a:t>Integrazione sociale nell'organizzazione del lavoro</a:t>
            </a:r>
          </a:p>
          <a:p>
            <a:pPr marL="45720" indent="0">
              <a:buNone/>
            </a:pPr>
            <a:r>
              <a:rPr lang="it-IT" dirty="0"/>
              <a:t>Costituzionalismo</a:t>
            </a:r>
          </a:p>
          <a:p>
            <a:pPr marL="45720" indent="0">
              <a:buNone/>
            </a:pPr>
            <a:r>
              <a:rPr lang="it-IT" dirty="0"/>
              <a:t>Equilibrio tra lavoro e vita privata</a:t>
            </a:r>
          </a:p>
          <a:p>
            <a:pPr marL="45720" indent="0">
              <a:buNone/>
            </a:pPr>
            <a:r>
              <a:rPr lang="it-IT" dirty="0"/>
              <a:t>Lavoro socialmente vantaggioso e responsabile</a:t>
            </a:r>
          </a:p>
        </p:txBody>
      </p:sp>
    </p:spTree>
    <p:extLst>
      <p:ext uri="{BB962C8B-B14F-4D97-AF65-F5344CB8AC3E}">
        <p14:creationId xmlns:p14="http://schemas.microsoft.com/office/powerpoint/2010/main" val="945948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Forza lavoro e aspettative che cambiano/3</a:t>
            </a:r>
          </a:p>
        </p:txBody>
      </p:sp>
      <p:sp>
        <p:nvSpPr>
          <p:cNvPr id="3" name="Segnaposto contenuto 2"/>
          <p:cNvSpPr>
            <a:spLocks noGrp="1"/>
          </p:cNvSpPr>
          <p:nvPr>
            <p:ph idx="1"/>
          </p:nvPr>
        </p:nvSpPr>
        <p:spPr/>
        <p:txBody>
          <a:bodyPr>
            <a:noAutofit/>
          </a:bodyPr>
          <a:lstStyle/>
          <a:p>
            <a:r>
              <a:rPr lang="it-IT" sz="3200" dirty="0"/>
              <a:t>Adattamento alle culture straniere</a:t>
            </a:r>
          </a:p>
          <a:p>
            <a:pPr marL="45720" indent="0">
              <a:buNone/>
            </a:pPr>
            <a:r>
              <a:rPr lang="it-IT" sz="3200" dirty="0"/>
              <a:t>L'ascesa delle società multinazionali ha imposto notevoli oneri ai lavoratori delle multinazionali per adattarsi alle nuove culture. Oltre all'apprendimento di una nuova lingua, ci sono questioni come nuove abitudini alimentari, abbigliamento diverso, nuovi valori….</a:t>
            </a:r>
          </a:p>
        </p:txBody>
      </p:sp>
    </p:spTree>
    <p:extLst>
      <p:ext uri="{BB962C8B-B14F-4D97-AF65-F5344CB8AC3E}">
        <p14:creationId xmlns:p14="http://schemas.microsoft.com/office/powerpoint/2010/main" val="40818726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rtlCol="0"/>
          <a:lstStyle/>
          <a:p>
            <a:pPr rtl="0"/>
            <a:r>
              <a:rPr lang="it-IT" dirty="0"/>
              <a:t>Ambiente globale</a:t>
            </a:r>
          </a:p>
        </p:txBody>
      </p:sp>
      <p:sp>
        <p:nvSpPr>
          <p:cNvPr id="3" name="Segnaposto contenuto 2"/>
          <p:cNvSpPr>
            <a:spLocks noGrp="1"/>
          </p:cNvSpPr>
          <p:nvPr>
            <p:ph idx="1"/>
          </p:nvPr>
        </p:nvSpPr>
        <p:spPr>
          <a:solidFill>
            <a:schemeClr val="tx1">
              <a:lumMod val="40000"/>
              <a:lumOff val="60000"/>
            </a:schemeClr>
          </a:solidFill>
        </p:spPr>
        <p:txBody>
          <a:bodyPr rtlCol="0">
            <a:normAutofit fontScale="92500"/>
          </a:bodyPr>
          <a:lstStyle/>
          <a:p>
            <a:r>
              <a:rPr lang="it-IT" dirty="0"/>
              <a:t>Descrivere alcuni dei cambiamenti mondiali che stanno interessando l'ambiente di gestione delle risorse umane (HRM)</a:t>
            </a:r>
          </a:p>
          <a:p>
            <a:r>
              <a:rPr lang="it-IT" dirty="0"/>
              <a:t>Descrivere come il ridimensionamento e le fusioni si relazionano al cambiamento del contratto sociale</a:t>
            </a:r>
          </a:p>
          <a:p>
            <a:r>
              <a:rPr lang="it-IT" dirty="0"/>
              <a:t>Identificare diversi cambiamenti nel lavoro e nella progettazione del lavoro a seguito del Covid-19</a:t>
            </a:r>
          </a:p>
          <a:p>
            <a:r>
              <a:rPr lang="it-IT" dirty="0"/>
              <a:t>Identificare una serie di cambiamenti nello stile di vita e nelle famiglie che hanno implicazioni per la gestione delle risorse umane</a:t>
            </a:r>
          </a:p>
          <a:p>
            <a:r>
              <a:rPr lang="it-IT" dirty="0"/>
              <a:t>Identificare una serie di implicazioni del cambiamento nella proporzione di donne, minoranze e gruppi di età nella forza lavoro</a:t>
            </a:r>
          </a:p>
          <a:p>
            <a:r>
              <a:rPr lang="it-IT" dirty="0"/>
              <a:t>Elencare otto criteri per analizzare la qualità della vita lavorativa in un'organizzazione</a:t>
            </a:r>
          </a:p>
        </p:txBody>
      </p:sp>
    </p:spTree>
    <p:extLst>
      <p:ext uri="{BB962C8B-B14F-4D97-AF65-F5344CB8AC3E}">
        <p14:creationId xmlns:p14="http://schemas.microsoft.com/office/powerpoint/2010/main" val="142462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CAMBIAMENTI NELL’AMBIENTE GLOBALE</a:t>
            </a:r>
          </a:p>
        </p:txBody>
      </p:sp>
      <p:sp>
        <p:nvSpPr>
          <p:cNvPr id="3" name="Segnaposto contenuto 2"/>
          <p:cNvSpPr>
            <a:spLocks noGrp="1"/>
          </p:cNvSpPr>
          <p:nvPr>
            <p:ph idx="1"/>
          </p:nvPr>
        </p:nvSpPr>
        <p:spPr/>
        <p:txBody>
          <a:bodyPr/>
          <a:lstStyle/>
          <a:p>
            <a:r>
              <a:rPr lang="it-IT" dirty="0"/>
              <a:t>Globalizzazione e concorrenza</a:t>
            </a:r>
          </a:p>
          <a:p>
            <a:r>
              <a:rPr lang="it-IT" dirty="0"/>
              <a:t>Società multinazionali (MNC)</a:t>
            </a:r>
          </a:p>
          <a:p>
            <a:r>
              <a:rPr lang="it-IT" dirty="0"/>
              <a:t>Terrorismo internazionale</a:t>
            </a:r>
          </a:p>
          <a:p>
            <a:r>
              <a:rPr lang="it-IT" dirty="0"/>
              <a:t>Innovazioni tecnologiche, condivisione della tecnologia e pirateria</a:t>
            </a:r>
          </a:p>
          <a:p>
            <a:r>
              <a:rPr lang="it-IT" dirty="0"/>
              <a:t>Industria differenziale e crescita occupazionale</a:t>
            </a:r>
          </a:p>
          <a:p>
            <a:r>
              <a:rPr lang="it-IT" dirty="0"/>
              <a:t>Ridimensionamento, Outsourcing e Fusioni</a:t>
            </a:r>
          </a:p>
          <a:p>
            <a:r>
              <a:rPr lang="it-IT" dirty="0"/>
              <a:t>Modifica del contratto sociale</a:t>
            </a:r>
          </a:p>
          <a:p>
            <a:r>
              <a:rPr lang="it-IT" dirty="0"/>
              <a:t>Covid-19</a:t>
            </a:r>
          </a:p>
        </p:txBody>
      </p:sp>
    </p:spTree>
    <p:extLst>
      <p:ext uri="{BB962C8B-B14F-4D97-AF65-F5344CB8AC3E}">
        <p14:creationId xmlns:p14="http://schemas.microsoft.com/office/powerpoint/2010/main" val="34745191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Globalizzazione e concorrenza</a:t>
            </a:r>
          </a:p>
        </p:txBody>
      </p:sp>
      <p:sp>
        <p:nvSpPr>
          <p:cNvPr id="3" name="Segnaposto contenuto 2"/>
          <p:cNvSpPr>
            <a:spLocks noGrp="1"/>
          </p:cNvSpPr>
          <p:nvPr>
            <p:ph idx="1"/>
          </p:nvPr>
        </p:nvSpPr>
        <p:spPr/>
        <p:txBody>
          <a:bodyPr>
            <a:normAutofit/>
          </a:bodyPr>
          <a:lstStyle/>
          <a:p>
            <a:pPr algn="just"/>
            <a:r>
              <a:rPr lang="it-IT" sz="3600" dirty="0"/>
              <a:t>La concorrenza internazionale è favorita dalla globalizzazione che si sta intensificando in tutto il mondo per molte ragioni, tra cui il trasporto e la comunicazione ad alta velocità</a:t>
            </a:r>
          </a:p>
        </p:txBody>
      </p:sp>
    </p:spTree>
    <p:extLst>
      <p:ext uri="{BB962C8B-B14F-4D97-AF65-F5344CB8AC3E}">
        <p14:creationId xmlns:p14="http://schemas.microsoft.com/office/powerpoint/2010/main" val="36576816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multinazionali</a:t>
            </a:r>
          </a:p>
        </p:txBody>
      </p:sp>
      <p:sp>
        <p:nvSpPr>
          <p:cNvPr id="3" name="Segnaposto contenuto 2"/>
          <p:cNvSpPr>
            <a:spLocks noGrp="1"/>
          </p:cNvSpPr>
          <p:nvPr>
            <p:ph idx="1"/>
          </p:nvPr>
        </p:nvSpPr>
        <p:spPr/>
        <p:txBody>
          <a:bodyPr>
            <a:normAutofit/>
          </a:bodyPr>
          <a:lstStyle/>
          <a:p>
            <a:r>
              <a:rPr lang="it-IT" sz="3600" dirty="0"/>
              <a:t>Impiegano oltre 90 milioni di persone nei paesi economicamente sviluppati e circa 20 milioni di dipendenti nei paesi in via di sviluppo. Ciò determina cambiamenti positivi nelle politiche globali delle risorse umane nell'area della retribuzione, dei benefit e della formazione</a:t>
            </a:r>
          </a:p>
        </p:txBody>
      </p:sp>
    </p:spTree>
    <p:extLst>
      <p:ext uri="{BB962C8B-B14F-4D97-AF65-F5344CB8AC3E}">
        <p14:creationId xmlns:p14="http://schemas.microsoft.com/office/powerpoint/2010/main" val="3293482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Le innovazioni tecnologiche </a:t>
            </a:r>
          </a:p>
        </p:txBody>
      </p:sp>
      <p:sp>
        <p:nvSpPr>
          <p:cNvPr id="3" name="Segnaposto contenuto 2"/>
          <p:cNvSpPr>
            <a:spLocks noGrp="1"/>
          </p:cNvSpPr>
          <p:nvPr>
            <p:ph idx="1"/>
          </p:nvPr>
        </p:nvSpPr>
        <p:spPr/>
        <p:txBody>
          <a:bodyPr>
            <a:normAutofit/>
          </a:bodyPr>
          <a:lstStyle/>
          <a:p>
            <a:r>
              <a:rPr lang="it-IT" sz="4400" dirty="0"/>
              <a:t>Crea  effetti sulla automazione delle attività, sui contenuti del lavoro…..</a:t>
            </a:r>
          </a:p>
        </p:txBody>
      </p:sp>
    </p:spTree>
    <p:extLst>
      <p:ext uri="{BB962C8B-B14F-4D97-AF65-F5344CB8AC3E}">
        <p14:creationId xmlns:p14="http://schemas.microsoft.com/office/powerpoint/2010/main" val="1537261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La crescita del settore dei servizi</a:t>
            </a:r>
          </a:p>
        </p:txBody>
      </p:sp>
      <p:sp>
        <p:nvSpPr>
          <p:cNvPr id="3" name="Segnaposto contenuto 2"/>
          <p:cNvSpPr>
            <a:spLocks noGrp="1"/>
          </p:cNvSpPr>
          <p:nvPr>
            <p:ph idx="1"/>
          </p:nvPr>
        </p:nvSpPr>
        <p:spPr/>
        <p:txBody>
          <a:bodyPr>
            <a:normAutofit/>
          </a:bodyPr>
          <a:lstStyle/>
          <a:p>
            <a:r>
              <a:rPr lang="it-IT" sz="4000" dirty="0"/>
              <a:t>È dimostrato dalla rapida crescita dell'occupazione nel settore dei servizi e dal calo dell'occupazione nel settore manifatturiero</a:t>
            </a:r>
          </a:p>
        </p:txBody>
      </p:sp>
    </p:spTree>
    <p:extLst>
      <p:ext uri="{BB962C8B-B14F-4D97-AF65-F5344CB8AC3E}">
        <p14:creationId xmlns:p14="http://schemas.microsoft.com/office/powerpoint/2010/main" val="4290940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DOWNSIZING, OUTSOURCING</a:t>
            </a:r>
          </a:p>
        </p:txBody>
      </p:sp>
      <p:sp>
        <p:nvSpPr>
          <p:cNvPr id="3" name="Segnaposto contenuto 2"/>
          <p:cNvSpPr>
            <a:spLocks noGrp="1"/>
          </p:cNvSpPr>
          <p:nvPr>
            <p:ph idx="1"/>
          </p:nvPr>
        </p:nvSpPr>
        <p:spPr/>
        <p:txBody>
          <a:bodyPr>
            <a:normAutofit/>
          </a:bodyPr>
          <a:lstStyle/>
          <a:p>
            <a:pPr algn="just"/>
            <a:r>
              <a:rPr lang="it-IT" sz="4400" dirty="0"/>
              <a:t>In tutto il mondo, molte aziende hanno avviato programmi di ridimensionamento (dagli anni Ottanta in Europa, ma prima negli USA) creando ogni tipo di problema di gestione delle risorse umane</a:t>
            </a:r>
          </a:p>
        </p:txBody>
      </p:sp>
    </p:spTree>
    <p:extLst>
      <p:ext uri="{BB962C8B-B14F-4D97-AF65-F5344CB8AC3E}">
        <p14:creationId xmlns:p14="http://schemas.microsoft.com/office/powerpoint/2010/main" val="1894695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Contratto sociale</a:t>
            </a:r>
          </a:p>
        </p:txBody>
      </p:sp>
      <p:sp>
        <p:nvSpPr>
          <p:cNvPr id="3" name="Segnaposto contenuto 2"/>
          <p:cNvSpPr>
            <a:spLocks noGrp="1"/>
          </p:cNvSpPr>
          <p:nvPr>
            <p:ph idx="1"/>
          </p:nvPr>
        </p:nvSpPr>
        <p:spPr/>
        <p:txBody>
          <a:bodyPr>
            <a:normAutofit lnSpcReduction="10000"/>
          </a:bodyPr>
          <a:lstStyle/>
          <a:p>
            <a:r>
              <a:rPr lang="it-IT" sz="4000" dirty="0"/>
              <a:t>Sta cambiando: molti datori di lavoro attraverso i contratti temporanei minimizzano la sicurezza del lavoro lasciando spazio al concetto di "</a:t>
            </a:r>
            <a:r>
              <a:rPr lang="it-IT" sz="4000" dirty="0" err="1"/>
              <a:t>occupabilità</a:t>
            </a:r>
            <a:r>
              <a:rPr lang="it-IT" sz="4000" dirty="0"/>
              <a:t>".</a:t>
            </a:r>
          </a:p>
          <a:p>
            <a:r>
              <a:rPr lang="it-IT" sz="4000" dirty="0"/>
              <a:t>In Italia il contratto non standard è alla base della precarietà lavorativa</a:t>
            </a:r>
          </a:p>
        </p:txBody>
      </p:sp>
    </p:spTree>
    <p:extLst>
      <p:ext uri="{BB962C8B-B14F-4D97-AF65-F5344CB8AC3E}">
        <p14:creationId xmlns:p14="http://schemas.microsoft.com/office/powerpoint/2010/main" val="30028999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Professionale riga rossa 16x9">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5459267_TF03031023.potx" id="{30CD9FA1-9D92-4528-986C-2AAE43D2DA51}" vid="{A1FE7318-B077-4C69-92D6-B6655B554C30}"/>
    </a:ext>
  </a:extLst>
</a:theme>
</file>

<file path=ppt/theme/theme2.xml><?xml version="1.0" encoding="utf-8"?>
<a:theme xmlns:a="http://schemas.openxmlformats.org/drawingml/2006/main" name="Tema di Offic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RedLineBusiness_16x9">
      <a:dk1>
        <a:srgbClr val="514A40"/>
      </a:dk1>
      <a:lt1>
        <a:sysClr val="window" lastClr="FFFFFF"/>
      </a:lt1>
      <a:dk2>
        <a:srgbClr val="000000"/>
      </a:dk2>
      <a:lt2>
        <a:srgbClr val="F9F7F3"/>
      </a:lt2>
      <a:accent1>
        <a:srgbClr val="A85229"/>
      </a:accent1>
      <a:accent2>
        <a:srgbClr val="98916E"/>
      </a:accent2>
      <a:accent3>
        <a:srgbClr val="C9A645"/>
      </a:accent3>
      <a:accent4>
        <a:srgbClr val="76A7B2"/>
      </a:accent4>
      <a:accent5>
        <a:srgbClr val="82A670"/>
      </a:accent5>
      <a:accent6>
        <a:srgbClr val="896170"/>
      </a:accent6>
      <a:hlink>
        <a:srgbClr val="A85229"/>
      </a:hlink>
      <a:folHlink>
        <a:srgbClr val="98916E"/>
      </a:folHlink>
    </a:clrScheme>
    <a:fontScheme name="Cambria">
      <a:maj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mbria"/>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Presentazione professionale con linea rossa (widescreen)</Template>
  <TotalTime>49</TotalTime>
  <Words>686</Words>
  <Application>Microsoft Macintosh PowerPoint</Application>
  <PresentationFormat>Widescreen</PresentationFormat>
  <Paragraphs>62</Paragraphs>
  <Slides>14</Slides>
  <Notes>2</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14</vt:i4>
      </vt:variant>
    </vt:vector>
  </HeadingPairs>
  <TitlesOfParts>
    <vt:vector size="17" baseType="lpstr">
      <vt:lpstr>Arial</vt:lpstr>
      <vt:lpstr>Cambria</vt:lpstr>
      <vt:lpstr>Professionale riga rossa 16x9</vt:lpstr>
      <vt:lpstr>L’ambiente globale nella gestione delle risorse umane</vt:lpstr>
      <vt:lpstr>Ambiente globale</vt:lpstr>
      <vt:lpstr>CAMBIAMENTI NELL’AMBIENTE GLOBALE</vt:lpstr>
      <vt:lpstr>Globalizzazione e concorrenza</vt:lpstr>
      <vt:lpstr>Le multinazionali</vt:lpstr>
      <vt:lpstr>Le innovazioni tecnologiche </vt:lpstr>
      <vt:lpstr>La crescita del settore dei servizi</vt:lpstr>
      <vt:lpstr>DOWNSIZING, OUTSOURCING</vt:lpstr>
      <vt:lpstr>Contratto sociale</vt:lpstr>
      <vt:lpstr>Cambiamenti nella natura del lavoro</vt:lpstr>
      <vt:lpstr>Forza lavoro e aspettative che cambiano/1</vt:lpstr>
      <vt:lpstr>Forza lavoro e aspettative che cambiano/2</vt:lpstr>
      <vt:lpstr>Forza lavoro e aspettative che cambiano/3</vt:lpstr>
      <vt:lpstr>Forza lavoro e aspettative che cambiano/3</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L’ambiente globale nella gestione delle risorse umane</dc:title>
  <dc:creator>rossella</dc:creator>
  <cp:lastModifiedBy>Microsoft Office User</cp:lastModifiedBy>
  <cp:revision>11</cp:revision>
  <dcterms:created xsi:type="dcterms:W3CDTF">2022-03-17T07:51:29Z</dcterms:created>
  <dcterms:modified xsi:type="dcterms:W3CDTF">2025-09-30T14:24:11Z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ies>
</file>