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253" r:id="rId1"/>
  </p:sldMasterIdLst>
  <p:notesMasterIdLst>
    <p:notesMasterId r:id="rId25"/>
  </p:notesMasterIdLst>
  <p:sldIdLst>
    <p:sldId id="301" r:id="rId2"/>
    <p:sldId id="368" r:id="rId3"/>
    <p:sldId id="369" r:id="rId4"/>
    <p:sldId id="370" r:id="rId5"/>
    <p:sldId id="372" r:id="rId6"/>
    <p:sldId id="373" r:id="rId7"/>
    <p:sldId id="374" r:id="rId8"/>
    <p:sldId id="375" r:id="rId9"/>
    <p:sldId id="376" r:id="rId10"/>
    <p:sldId id="377" r:id="rId11"/>
    <p:sldId id="379" r:id="rId12"/>
    <p:sldId id="380" r:id="rId13"/>
    <p:sldId id="381" r:id="rId14"/>
    <p:sldId id="382" r:id="rId15"/>
    <p:sldId id="383" r:id="rId16"/>
    <p:sldId id="384" r:id="rId17"/>
    <p:sldId id="385" r:id="rId18"/>
    <p:sldId id="386" r:id="rId19"/>
    <p:sldId id="387" r:id="rId20"/>
    <p:sldId id="388" r:id="rId21"/>
    <p:sldId id="389" r:id="rId22"/>
    <p:sldId id="390" r:id="rId23"/>
    <p:sldId id="391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16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AEA"/>
    <a:srgbClr val="DDDDDD"/>
    <a:srgbClr val="0000FF"/>
    <a:srgbClr val="FF9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7241" autoAdjust="0"/>
    <p:restoredTop sz="93484" autoAdjust="0"/>
  </p:normalViewPr>
  <p:slideViewPr>
    <p:cSldViewPr snapToGrid="0" snapToObjects="1">
      <p:cViewPr varScale="1">
        <p:scale>
          <a:sx n="106" d="100"/>
          <a:sy n="106" d="100"/>
        </p:scale>
        <p:origin x="585" y="57"/>
      </p:cViewPr>
      <p:guideLst>
        <p:guide orient="horz" pos="3816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8784ED-728B-904A-895E-99EE9709C898}" type="datetimeFigureOut">
              <a:rPr lang="it-IT" smtClean="0"/>
              <a:pPr/>
              <a:t>17/11/2021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0D7013-C6D3-4D4B-98B7-B94CE8FF5CA0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596060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61BEF0D-F0BB-DE4B-95CE-6DB70DBA9567}" type="datetimeFigureOut">
              <a:rPr lang="en-US" smtClean="0"/>
              <a:pPr/>
              <a:t>11/17/2021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smtClean="0"/>
              <a:pPr/>
              <a:t>11/17/2021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smtClean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pPr/>
              <a:t>11/17/2021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pPr/>
              <a:t>‹N›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11/17/2021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dirty="0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61BEF0D-F0BB-DE4B-95CE-6DB70DBA9567}" type="datetimeFigureOut">
              <a:rPr lang="en-US" smtClean="0"/>
              <a:pPr/>
              <a:t>11/17/2021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5384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4" r:id="rId1"/>
    <p:sldLayoutId id="2147484255" r:id="rId2"/>
    <p:sldLayoutId id="2147484256" r:id="rId3"/>
    <p:sldLayoutId id="2147484257" r:id="rId4"/>
    <p:sldLayoutId id="2147484258" r:id="rId5"/>
    <p:sldLayoutId id="2147484259" r:id="rId6"/>
    <p:sldLayoutId id="2147484260" r:id="rId7"/>
    <p:sldLayoutId id="2147484261" r:id="rId8"/>
    <p:sldLayoutId id="2147484262" r:id="rId9"/>
    <p:sldLayoutId id="2147484263" r:id="rId10"/>
    <p:sldLayoutId id="2147484264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4">
            <a:extLst>
              <a:ext uri="{FF2B5EF4-FFF2-40B4-BE49-F238E27FC236}">
                <a16:creationId xmlns:a16="http://schemas.microsoft.com/office/drawing/2014/main" id="{7EAD31EE-7472-436F-B407-D3ECA809B300}"/>
              </a:ext>
            </a:extLst>
          </p:cNvPr>
          <p:cNvSpPr txBox="1"/>
          <p:nvPr/>
        </p:nvSpPr>
        <p:spPr>
          <a:xfrm>
            <a:off x="1305678" y="5257944"/>
            <a:ext cx="9601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algn="ctr"/>
            <a:r>
              <a:rPr lang="it-IT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Prof. Alessandro GRAMENZI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746FEEAC-3342-4B33-A136-91F47CDC6BE3}"/>
              </a:ext>
            </a:extLst>
          </p:cNvPr>
          <p:cNvSpPr/>
          <p:nvPr/>
        </p:nvSpPr>
        <p:spPr>
          <a:xfrm>
            <a:off x="343589" y="2687897"/>
            <a:ext cx="11519168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 DIETA CASALINGA</a:t>
            </a:r>
          </a:p>
        </p:txBody>
      </p:sp>
    </p:spTree>
    <p:extLst>
      <p:ext uri="{BB962C8B-B14F-4D97-AF65-F5344CB8AC3E}">
        <p14:creationId xmlns:p14="http://schemas.microsoft.com/office/powerpoint/2010/main" val="2043038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217" y="191746"/>
            <a:ext cx="10449566" cy="6106184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1235274" y="5341378"/>
            <a:ext cx="7673056" cy="95410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dirty="0"/>
              <a:t>100 grammi di riso = 330 kcal</a:t>
            </a:r>
          </a:p>
          <a:p>
            <a:pPr algn="ctr"/>
            <a:r>
              <a:rPr lang="it-IT" sz="2800" dirty="0"/>
              <a:t>Grammi riso = (646/330)*100 = 196 grammi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1145086" y="4465636"/>
            <a:ext cx="7853432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it-IT" sz="3200" dirty="0"/>
              <a:t>CHO (kcal) = 1230 – 301-246-37 = 646 kcal</a:t>
            </a:r>
          </a:p>
        </p:txBody>
      </p:sp>
    </p:spTree>
    <p:extLst>
      <p:ext uri="{BB962C8B-B14F-4D97-AF65-F5344CB8AC3E}">
        <p14:creationId xmlns:p14="http://schemas.microsoft.com/office/powerpoint/2010/main" val="24591734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9005" y="325702"/>
            <a:ext cx="9333990" cy="6274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2282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6590" y="344446"/>
            <a:ext cx="8918820" cy="6276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8741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8215" y="173040"/>
            <a:ext cx="9795570" cy="6511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9250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817" y="272971"/>
            <a:ext cx="10124365" cy="6312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8239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521" y="282736"/>
            <a:ext cx="10350957" cy="6292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3539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195" y="223682"/>
            <a:ext cx="10435609" cy="6268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0547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435" y="179213"/>
            <a:ext cx="9971129" cy="6499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0559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6613" y="349356"/>
            <a:ext cx="9418774" cy="6159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440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594" y="192916"/>
            <a:ext cx="9296812" cy="6367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120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5078" y="255422"/>
            <a:ext cx="8861844" cy="6225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795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495" y="202909"/>
            <a:ext cx="8705010" cy="6371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6010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1675" y="271994"/>
            <a:ext cx="8308650" cy="6314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6052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9845" y="175152"/>
            <a:ext cx="9332310" cy="6426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9148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6995" y="149995"/>
            <a:ext cx="9218010" cy="655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784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4540" y="117238"/>
            <a:ext cx="9442920" cy="6623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019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"/>
          <p:cNvGrpSpPr/>
          <p:nvPr/>
        </p:nvGrpSpPr>
        <p:grpSpPr>
          <a:xfrm>
            <a:off x="1397299" y="329468"/>
            <a:ext cx="9397401" cy="6199064"/>
            <a:chOff x="1397299" y="329468"/>
            <a:chExt cx="9397401" cy="6199064"/>
          </a:xfrm>
        </p:grpSpPr>
        <p:pic>
          <p:nvPicPr>
            <p:cNvPr id="2" name="Immagin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97299" y="329468"/>
              <a:ext cx="9397401" cy="6199064"/>
            </a:xfrm>
            <a:prstGeom prst="rect">
              <a:avLst/>
            </a:prstGeom>
          </p:spPr>
        </p:pic>
        <p:sp>
          <p:nvSpPr>
            <p:cNvPr id="3" name="Rettangolo 2"/>
            <p:cNvSpPr/>
            <p:nvPr/>
          </p:nvSpPr>
          <p:spPr>
            <a:xfrm>
              <a:off x="1397299" y="2586182"/>
              <a:ext cx="9397401" cy="489527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5" name="CasellaDiTesto 4"/>
          <p:cNvSpPr txBox="1"/>
          <p:nvPr/>
        </p:nvSpPr>
        <p:spPr>
          <a:xfrm>
            <a:off x="1994300" y="5833571"/>
            <a:ext cx="8203400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it-IT" sz="3200" dirty="0"/>
              <a:t>Grammi verdura = (37/24)*100 = 150 grammi</a:t>
            </a:r>
          </a:p>
        </p:txBody>
      </p:sp>
    </p:spTree>
    <p:extLst>
      <p:ext uri="{BB962C8B-B14F-4D97-AF65-F5344CB8AC3E}">
        <p14:creationId xmlns:p14="http://schemas.microsoft.com/office/powerpoint/2010/main" val="3060231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9995" y="226825"/>
            <a:ext cx="7172010" cy="640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8675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8690" y="217186"/>
            <a:ext cx="8974620" cy="642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447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8952" y="177570"/>
            <a:ext cx="9654095" cy="6360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6925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235" y="199822"/>
            <a:ext cx="9673530" cy="6458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0510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9810" y="377190"/>
            <a:ext cx="8512380" cy="627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99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e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Integrale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e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10328</TotalTime>
  <Words>45</Words>
  <Application>Microsoft Office PowerPoint</Application>
  <PresentationFormat>Widescreen</PresentationFormat>
  <Paragraphs>6</Paragraphs>
  <Slides>23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23</vt:i4>
      </vt:variant>
    </vt:vector>
  </HeadingPairs>
  <TitlesOfParts>
    <vt:vector size="29" baseType="lpstr">
      <vt:lpstr>Arial</vt:lpstr>
      <vt:lpstr>Calibri</vt:lpstr>
      <vt:lpstr>Tw Cen MT</vt:lpstr>
      <vt:lpstr>Tw Cen MT Condensed</vt:lpstr>
      <vt:lpstr>Wingdings 3</vt:lpstr>
      <vt:lpstr>Integrale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Carevit Ultra Cane</dc:title>
  <dc:creator>Barbara Tonini</dc:creator>
  <cp:lastModifiedBy>a GRAMENZI</cp:lastModifiedBy>
  <cp:revision>131</cp:revision>
  <dcterms:created xsi:type="dcterms:W3CDTF">2019-03-05T11:57:22Z</dcterms:created>
  <dcterms:modified xsi:type="dcterms:W3CDTF">2021-11-17T08:31:42Z</dcterms:modified>
</cp:coreProperties>
</file>