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8" r:id="rId2"/>
    <p:sldId id="279" r:id="rId3"/>
    <p:sldId id="290" r:id="rId4"/>
    <p:sldId id="289" r:id="rId5"/>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4363B6-DDB2-45AC-A3E2-ADC822704BC7}" v="12" dt="2022-07-18T21:28:02.2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8" autoAdjust="0"/>
    <p:restoredTop sz="94660"/>
  </p:normalViewPr>
  <p:slideViewPr>
    <p:cSldViewPr snapToGrid="0" showGuides="1">
      <p:cViewPr varScale="1">
        <p:scale>
          <a:sx n="55" d="100"/>
          <a:sy n="55" d="100"/>
        </p:scale>
        <p:origin x="67" y="21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4.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cilia Paolini" userId="5f1327291e59a3b7" providerId="LiveId" clId="{53AE00C7-7A76-45E9-8576-95BBD9F71634}"/>
    <pc:docChg chg="undo custSel addSld delSld modSld sldOrd">
      <pc:chgData name="Cecilia Paolini" userId="5f1327291e59a3b7" providerId="LiveId" clId="{53AE00C7-7A76-45E9-8576-95BBD9F71634}" dt="2022-05-24T13:59:45.294" v="777" actId="255"/>
      <pc:docMkLst>
        <pc:docMk/>
      </pc:docMkLst>
      <pc:sldChg chg="modSp mod">
        <pc:chgData name="Cecilia Paolini" userId="5f1327291e59a3b7" providerId="LiveId" clId="{53AE00C7-7A76-45E9-8576-95BBD9F71634}" dt="2022-05-24T13:25:50.503" v="119" actId="5793"/>
        <pc:sldMkLst>
          <pc:docMk/>
          <pc:sldMk cId="2288057901" sldId="256"/>
        </pc:sldMkLst>
        <pc:spChg chg="mod">
          <ac:chgData name="Cecilia Paolini" userId="5f1327291e59a3b7" providerId="LiveId" clId="{53AE00C7-7A76-45E9-8576-95BBD9F71634}" dt="2022-05-24T13:25:34.513" v="97" actId="20577"/>
          <ac:spMkLst>
            <pc:docMk/>
            <pc:sldMk cId="2288057901" sldId="256"/>
            <ac:spMk id="2" creationId="{357A8576-6A82-4B04-1860-0BBEA58CD7C8}"/>
          </ac:spMkLst>
        </pc:spChg>
        <pc:spChg chg="mod">
          <ac:chgData name="Cecilia Paolini" userId="5f1327291e59a3b7" providerId="LiveId" clId="{53AE00C7-7A76-45E9-8576-95BBD9F71634}" dt="2022-05-24T13:25:50.503" v="119" actId="5793"/>
          <ac:spMkLst>
            <pc:docMk/>
            <pc:sldMk cId="2288057901" sldId="256"/>
            <ac:spMk id="6" creationId="{73D65DFE-B5CC-1CC2-3D3D-2F61A7938C63}"/>
          </ac:spMkLst>
        </pc:spChg>
      </pc:sldChg>
      <pc:sldChg chg="del">
        <pc:chgData name="Cecilia Paolini" userId="5f1327291e59a3b7" providerId="LiveId" clId="{53AE00C7-7A76-45E9-8576-95BBD9F71634}" dt="2022-05-24T13:26:15.682" v="120" actId="47"/>
        <pc:sldMkLst>
          <pc:docMk/>
          <pc:sldMk cId="3507655295" sldId="257"/>
        </pc:sldMkLst>
      </pc:sldChg>
      <pc:sldChg chg="addSp delSp modSp new mod setBg">
        <pc:chgData name="Cecilia Paolini" userId="5f1327291e59a3b7" providerId="LiveId" clId="{53AE00C7-7A76-45E9-8576-95BBD9F71634}" dt="2022-05-24T13:28:04.108" v="224" actId="27636"/>
        <pc:sldMkLst>
          <pc:docMk/>
          <pc:sldMk cId="3584098227" sldId="257"/>
        </pc:sldMkLst>
        <pc:spChg chg="mod">
          <ac:chgData name="Cecilia Paolini" userId="5f1327291e59a3b7" providerId="LiveId" clId="{53AE00C7-7A76-45E9-8576-95BBD9F71634}" dt="2022-05-24T13:28:04.108" v="224" actId="27636"/>
          <ac:spMkLst>
            <pc:docMk/>
            <pc:sldMk cId="3584098227" sldId="257"/>
            <ac:spMk id="2" creationId="{62D050AF-8211-1E65-914D-A87772D4D0A2}"/>
          </ac:spMkLst>
        </pc:spChg>
        <pc:spChg chg="del mod">
          <ac:chgData name="Cecilia Paolini" userId="5f1327291e59a3b7" providerId="LiveId" clId="{53AE00C7-7A76-45E9-8576-95BBD9F71634}" dt="2022-05-24T13:27:27.206" v="147" actId="478"/>
          <ac:spMkLst>
            <pc:docMk/>
            <pc:sldMk cId="3584098227" sldId="257"/>
            <ac:spMk id="3" creationId="{618E74C3-5ED7-EA5B-C2A2-9B624BAE8676}"/>
          </ac:spMkLst>
        </pc:spChg>
        <pc:spChg chg="add">
          <ac:chgData name="Cecilia Paolini" userId="5f1327291e59a3b7" providerId="LiveId" clId="{53AE00C7-7A76-45E9-8576-95BBD9F71634}" dt="2022-05-24T13:27:04.980" v="143" actId="26606"/>
          <ac:spMkLst>
            <pc:docMk/>
            <pc:sldMk cId="3584098227" sldId="257"/>
            <ac:spMk id="10" creationId="{87CC2527-562A-4F69-B487-4371E5B243E7}"/>
          </ac:spMkLst>
        </pc:spChg>
        <pc:picChg chg="add mod ord">
          <ac:chgData name="Cecilia Paolini" userId="5f1327291e59a3b7" providerId="LiveId" clId="{53AE00C7-7A76-45E9-8576-95BBD9F71634}" dt="2022-05-24T13:27:22.209" v="146" actId="14100"/>
          <ac:picMkLst>
            <pc:docMk/>
            <pc:sldMk cId="3584098227" sldId="257"/>
            <ac:picMk id="5" creationId="{7F349E7C-8A2B-D561-4D76-E91B07F22FE7}"/>
          </ac:picMkLst>
        </pc:picChg>
        <pc:cxnChg chg="add">
          <ac:chgData name="Cecilia Paolini" userId="5f1327291e59a3b7" providerId="LiveId" clId="{53AE00C7-7A76-45E9-8576-95BBD9F71634}" dt="2022-05-24T13:27:04.980" v="143" actId="26606"/>
          <ac:cxnSpMkLst>
            <pc:docMk/>
            <pc:sldMk cId="3584098227" sldId="257"/>
            <ac:cxnSpMk id="12" creationId="{BCDAEC91-5BCE-4B55-9CC0-43EF94CB734B}"/>
          </ac:cxnSpMkLst>
        </pc:cxnChg>
      </pc:sldChg>
      <pc:sldChg chg="del">
        <pc:chgData name="Cecilia Paolini" userId="5f1327291e59a3b7" providerId="LiveId" clId="{53AE00C7-7A76-45E9-8576-95BBD9F71634}" dt="2022-05-24T13:26:18.073" v="121" actId="47"/>
        <pc:sldMkLst>
          <pc:docMk/>
          <pc:sldMk cId="56065989" sldId="258"/>
        </pc:sldMkLst>
      </pc:sldChg>
      <pc:sldChg chg="addSp modSp new mod setBg">
        <pc:chgData name="Cecilia Paolini" userId="5f1327291e59a3b7" providerId="LiveId" clId="{53AE00C7-7A76-45E9-8576-95BBD9F71634}" dt="2022-05-24T13:30:51.086" v="290" actId="20577"/>
        <pc:sldMkLst>
          <pc:docMk/>
          <pc:sldMk cId="4159773633" sldId="258"/>
        </pc:sldMkLst>
        <pc:spChg chg="add mod">
          <ac:chgData name="Cecilia Paolini" userId="5f1327291e59a3b7" providerId="LiveId" clId="{53AE00C7-7A76-45E9-8576-95BBD9F71634}" dt="2022-05-24T13:30:51.086" v="290" actId="20577"/>
          <ac:spMkLst>
            <pc:docMk/>
            <pc:sldMk cId="4159773633" sldId="258"/>
            <ac:spMk id="6" creationId="{0ED08023-FCB9-1995-3CE3-7F5E2D0EE3AB}"/>
          </ac:spMkLst>
        </pc:spChg>
        <pc:spChg chg="add">
          <ac:chgData name="Cecilia Paolini" userId="5f1327291e59a3b7" providerId="LiveId" clId="{53AE00C7-7A76-45E9-8576-95BBD9F71634}" dt="2022-05-24T13:30:30.887" v="285" actId="26606"/>
          <ac:spMkLst>
            <pc:docMk/>
            <pc:sldMk cId="4159773633" sldId="258"/>
            <ac:spMk id="11" creationId="{38468727-63BE-4191-B4A6-C30C82C0E986}"/>
          </ac:spMkLst>
        </pc:spChg>
        <pc:spChg chg="add">
          <ac:chgData name="Cecilia Paolini" userId="5f1327291e59a3b7" providerId="LiveId" clId="{53AE00C7-7A76-45E9-8576-95BBD9F71634}" dt="2022-05-24T13:30:30.887" v="285" actId="26606"/>
          <ac:spMkLst>
            <pc:docMk/>
            <pc:sldMk cId="4159773633" sldId="258"/>
            <ac:spMk id="13" creationId="{9D355BB6-1BB8-4828-B246-CFB31742D7B8}"/>
          </ac:spMkLst>
        </pc:spChg>
        <pc:spChg chg="add">
          <ac:chgData name="Cecilia Paolini" userId="5f1327291e59a3b7" providerId="LiveId" clId="{53AE00C7-7A76-45E9-8576-95BBD9F71634}" dt="2022-05-24T13:30:30.887" v="285" actId="26606"/>
          <ac:spMkLst>
            <pc:docMk/>
            <pc:sldMk cId="4159773633" sldId="258"/>
            <ac:spMk id="15" creationId="{CA52A9B9-B2B3-46F0-9D53-0EFF9905BF8F}"/>
          </ac:spMkLst>
        </pc:spChg>
        <pc:picChg chg="add mod ord">
          <ac:chgData name="Cecilia Paolini" userId="5f1327291e59a3b7" providerId="LiveId" clId="{53AE00C7-7A76-45E9-8576-95BBD9F71634}" dt="2022-05-24T13:30:30.887" v="285" actId="26606"/>
          <ac:picMkLst>
            <pc:docMk/>
            <pc:sldMk cId="4159773633" sldId="258"/>
            <ac:picMk id="3" creationId="{C6E0DB78-D66F-0F17-E9AB-6B77531EF248}"/>
          </ac:picMkLst>
        </pc:picChg>
        <pc:picChg chg="add mod ord">
          <ac:chgData name="Cecilia Paolini" userId="5f1327291e59a3b7" providerId="LiveId" clId="{53AE00C7-7A76-45E9-8576-95BBD9F71634}" dt="2022-05-24T13:30:30.887" v="285" actId="26606"/>
          <ac:picMkLst>
            <pc:docMk/>
            <pc:sldMk cId="4159773633" sldId="258"/>
            <ac:picMk id="5" creationId="{DFEE7BAF-518E-00FC-5E7F-5661B79C282E}"/>
          </ac:picMkLst>
        </pc:picChg>
      </pc:sldChg>
      <pc:sldChg chg="del">
        <pc:chgData name="Cecilia Paolini" userId="5f1327291e59a3b7" providerId="LiveId" clId="{53AE00C7-7A76-45E9-8576-95BBD9F71634}" dt="2022-05-24T13:26:18.406" v="122" actId="47"/>
        <pc:sldMkLst>
          <pc:docMk/>
          <pc:sldMk cId="437777414" sldId="259"/>
        </pc:sldMkLst>
      </pc:sldChg>
      <pc:sldChg chg="addSp delSp modSp new mod ord setBg setClrOvrMap">
        <pc:chgData name="Cecilia Paolini" userId="5f1327291e59a3b7" providerId="LiveId" clId="{53AE00C7-7A76-45E9-8576-95BBD9F71634}" dt="2022-05-24T13:36:49.985" v="447"/>
        <pc:sldMkLst>
          <pc:docMk/>
          <pc:sldMk cId="2742194965" sldId="259"/>
        </pc:sldMkLst>
        <pc:spChg chg="add mod">
          <ac:chgData name="Cecilia Paolini" userId="5f1327291e59a3b7" providerId="LiveId" clId="{53AE00C7-7A76-45E9-8576-95BBD9F71634}" dt="2022-05-24T13:35:47.957" v="386" actId="1076"/>
          <ac:spMkLst>
            <pc:docMk/>
            <pc:sldMk cId="2742194965" sldId="259"/>
            <ac:spMk id="4" creationId="{E8869FE7-2E94-6224-F504-C3E1A9D7F787}"/>
          </ac:spMkLst>
        </pc:spChg>
        <pc:spChg chg="add mod">
          <ac:chgData name="Cecilia Paolini" userId="5f1327291e59a3b7" providerId="LiveId" clId="{53AE00C7-7A76-45E9-8576-95BBD9F71634}" dt="2022-05-24T13:36:42.666" v="445" actId="121"/>
          <ac:spMkLst>
            <pc:docMk/>
            <pc:sldMk cId="2742194965" sldId="259"/>
            <ac:spMk id="5" creationId="{F674128D-5EE4-5E28-0558-AF41B099CD13}"/>
          </ac:spMkLst>
        </pc:spChg>
        <pc:spChg chg="add del">
          <ac:chgData name="Cecilia Paolini" userId="5f1327291e59a3b7" providerId="LiveId" clId="{53AE00C7-7A76-45E9-8576-95BBD9F71634}" dt="2022-05-24T13:35:42.176" v="385" actId="26606"/>
          <ac:spMkLst>
            <pc:docMk/>
            <pc:sldMk cId="2742194965" sldId="259"/>
            <ac:spMk id="9" creationId="{B849539B-3694-4E8A-A991-D68126CF3390}"/>
          </ac:spMkLst>
        </pc:spChg>
        <pc:picChg chg="add mod">
          <ac:chgData name="Cecilia Paolini" userId="5f1327291e59a3b7" providerId="LiveId" clId="{53AE00C7-7A76-45E9-8576-95BBD9F71634}" dt="2022-05-24T13:35:42.176" v="385" actId="26606"/>
          <ac:picMkLst>
            <pc:docMk/>
            <pc:sldMk cId="2742194965" sldId="259"/>
            <ac:picMk id="2" creationId="{F505AA27-8F25-6C2D-CE1C-3EA20E5DF7B5}"/>
          </ac:picMkLst>
        </pc:picChg>
        <pc:picChg chg="add mod">
          <ac:chgData name="Cecilia Paolini" userId="5f1327291e59a3b7" providerId="LiveId" clId="{53AE00C7-7A76-45E9-8576-95BBD9F71634}" dt="2022-05-24T13:35:42.176" v="385" actId="26606"/>
          <ac:picMkLst>
            <pc:docMk/>
            <pc:sldMk cId="2742194965" sldId="259"/>
            <ac:picMk id="3" creationId="{16EDE911-9365-B5E2-7204-219446A53C38}"/>
          </ac:picMkLst>
        </pc:picChg>
        <pc:cxnChg chg="add del">
          <ac:chgData name="Cecilia Paolini" userId="5f1327291e59a3b7" providerId="LiveId" clId="{53AE00C7-7A76-45E9-8576-95BBD9F71634}" dt="2022-05-24T13:35:42.176" v="385" actId="26606"/>
          <ac:cxnSpMkLst>
            <pc:docMk/>
            <pc:sldMk cId="2742194965" sldId="259"/>
            <ac:cxnSpMk id="11" creationId="{1AA718E0-F8D2-4975-85FE-D33E8A7B9176}"/>
          </ac:cxnSpMkLst>
        </pc:cxnChg>
      </pc:sldChg>
      <pc:sldChg chg="addSp modSp new mod ord">
        <pc:chgData name="Cecilia Paolini" userId="5f1327291e59a3b7" providerId="LiveId" clId="{53AE00C7-7A76-45E9-8576-95BBD9F71634}" dt="2022-05-24T13:38:53.283" v="521" actId="1076"/>
        <pc:sldMkLst>
          <pc:docMk/>
          <pc:sldMk cId="1032003237" sldId="260"/>
        </pc:sldMkLst>
        <pc:spChg chg="add mod">
          <ac:chgData name="Cecilia Paolini" userId="5f1327291e59a3b7" providerId="LiveId" clId="{53AE00C7-7A76-45E9-8576-95BBD9F71634}" dt="2022-05-24T13:38:53.283" v="521" actId="1076"/>
          <ac:spMkLst>
            <pc:docMk/>
            <pc:sldMk cId="1032003237" sldId="260"/>
            <ac:spMk id="4" creationId="{D2D57541-FE94-6C5B-8B4D-C86F8CEBA980}"/>
          </ac:spMkLst>
        </pc:spChg>
        <pc:picChg chg="add mod">
          <ac:chgData name="Cecilia Paolini" userId="5f1327291e59a3b7" providerId="LiveId" clId="{53AE00C7-7A76-45E9-8576-95BBD9F71634}" dt="2022-05-24T13:38:45.918" v="518" actId="1076"/>
          <ac:picMkLst>
            <pc:docMk/>
            <pc:sldMk cId="1032003237" sldId="260"/>
            <ac:picMk id="2" creationId="{D6F817D6-6033-08C3-2E32-A84D5D7D7178}"/>
          </ac:picMkLst>
        </pc:picChg>
        <pc:picChg chg="add mod">
          <ac:chgData name="Cecilia Paolini" userId="5f1327291e59a3b7" providerId="LiveId" clId="{53AE00C7-7A76-45E9-8576-95BBD9F71634}" dt="2022-05-24T13:38:50.807" v="520" actId="14100"/>
          <ac:picMkLst>
            <pc:docMk/>
            <pc:sldMk cId="1032003237" sldId="260"/>
            <ac:picMk id="3" creationId="{27070EBC-F3EA-0E6E-1EDD-B6EDDBEB573B}"/>
          </ac:picMkLst>
        </pc:picChg>
      </pc:sldChg>
      <pc:sldChg chg="del">
        <pc:chgData name="Cecilia Paolini" userId="5f1327291e59a3b7" providerId="LiveId" clId="{53AE00C7-7A76-45E9-8576-95BBD9F71634}" dt="2022-05-24T13:26:18.807" v="123" actId="47"/>
        <pc:sldMkLst>
          <pc:docMk/>
          <pc:sldMk cId="4113601109" sldId="260"/>
        </pc:sldMkLst>
      </pc:sldChg>
      <pc:sldChg chg="addSp modSp new mod">
        <pc:chgData name="Cecilia Paolini" userId="5f1327291e59a3b7" providerId="LiveId" clId="{53AE00C7-7A76-45E9-8576-95BBD9F71634}" dt="2022-05-24T13:41:15.105" v="571" actId="14100"/>
        <pc:sldMkLst>
          <pc:docMk/>
          <pc:sldMk cId="66001220" sldId="261"/>
        </pc:sldMkLst>
        <pc:spChg chg="add mod">
          <ac:chgData name="Cecilia Paolini" userId="5f1327291e59a3b7" providerId="LiveId" clId="{53AE00C7-7A76-45E9-8576-95BBD9F71634}" dt="2022-05-24T13:40:56.649" v="569" actId="255"/>
          <ac:spMkLst>
            <pc:docMk/>
            <pc:sldMk cId="66001220" sldId="261"/>
            <ac:spMk id="6" creationId="{0D6179C5-A366-8F51-ECE1-FC2AB50C8D41}"/>
          </ac:spMkLst>
        </pc:spChg>
        <pc:picChg chg="add mod">
          <ac:chgData name="Cecilia Paolini" userId="5f1327291e59a3b7" providerId="LiveId" clId="{53AE00C7-7A76-45E9-8576-95BBD9F71634}" dt="2022-05-24T13:41:15.105" v="571" actId="14100"/>
          <ac:picMkLst>
            <pc:docMk/>
            <pc:sldMk cId="66001220" sldId="261"/>
            <ac:picMk id="3" creationId="{99F7C0B3-CADB-8724-0AD8-737405E28E52}"/>
          </ac:picMkLst>
        </pc:picChg>
        <pc:picChg chg="add mod">
          <ac:chgData name="Cecilia Paolini" userId="5f1327291e59a3b7" providerId="LiveId" clId="{53AE00C7-7A76-45E9-8576-95BBD9F71634}" dt="2022-05-24T13:41:07.097" v="570" actId="14100"/>
          <ac:picMkLst>
            <pc:docMk/>
            <pc:sldMk cId="66001220" sldId="261"/>
            <ac:picMk id="5" creationId="{DBF3C232-7685-B4C6-D729-130C5EA5739D}"/>
          </ac:picMkLst>
        </pc:picChg>
      </pc:sldChg>
      <pc:sldChg chg="del">
        <pc:chgData name="Cecilia Paolini" userId="5f1327291e59a3b7" providerId="LiveId" clId="{53AE00C7-7A76-45E9-8576-95BBD9F71634}" dt="2022-05-24T13:26:19.172" v="124" actId="47"/>
        <pc:sldMkLst>
          <pc:docMk/>
          <pc:sldMk cId="3107029467" sldId="261"/>
        </pc:sldMkLst>
      </pc:sldChg>
      <pc:sldChg chg="del">
        <pc:chgData name="Cecilia Paolini" userId="5f1327291e59a3b7" providerId="LiveId" clId="{53AE00C7-7A76-45E9-8576-95BBD9F71634}" dt="2022-05-24T13:26:19.524" v="125" actId="47"/>
        <pc:sldMkLst>
          <pc:docMk/>
          <pc:sldMk cId="3065296037" sldId="262"/>
        </pc:sldMkLst>
      </pc:sldChg>
      <pc:sldChg chg="addSp modSp new mod setBg">
        <pc:chgData name="Cecilia Paolini" userId="5f1327291e59a3b7" providerId="LiveId" clId="{53AE00C7-7A76-45E9-8576-95BBD9F71634}" dt="2022-05-24T13:42:34.975" v="601" actId="255"/>
        <pc:sldMkLst>
          <pc:docMk/>
          <pc:sldMk cId="4035082502" sldId="262"/>
        </pc:sldMkLst>
        <pc:spChg chg="add mod">
          <ac:chgData name="Cecilia Paolini" userId="5f1327291e59a3b7" providerId="LiveId" clId="{53AE00C7-7A76-45E9-8576-95BBD9F71634}" dt="2022-05-24T13:42:34.975" v="601" actId="255"/>
          <ac:spMkLst>
            <pc:docMk/>
            <pc:sldMk cId="4035082502" sldId="262"/>
            <ac:spMk id="4" creationId="{8BD90FE3-B70B-5854-5004-514DC8BFF500}"/>
          </ac:spMkLst>
        </pc:spChg>
        <pc:picChg chg="add mod ord">
          <ac:chgData name="Cecilia Paolini" userId="5f1327291e59a3b7" providerId="LiveId" clId="{53AE00C7-7A76-45E9-8576-95BBD9F71634}" dt="2022-05-24T13:42:13.271" v="598" actId="26606"/>
          <ac:picMkLst>
            <pc:docMk/>
            <pc:sldMk cId="4035082502" sldId="262"/>
            <ac:picMk id="3" creationId="{DED8F5AC-6014-52D9-F348-9746B52F7F3D}"/>
          </ac:picMkLst>
        </pc:picChg>
        <pc:cxnChg chg="add">
          <ac:chgData name="Cecilia Paolini" userId="5f1327291e59a3b7" providerId="LiveId" clId="{53AE00C7-7A76-45E9-8576-95BBD9F71634}" dt="2022-05-24T13:42:13.271" v="598" actId="26606"/>
          <ac:cxnSpMkLst>
            <pc:docMk/>
            <pc:sldMk cId="4035082502" sldId="262"/>
            <ac:cxnSpMk id="9" creationId="{A7F400EE-A8A5-48AF-B4D6-291B52C6F0B0}"/>
          </ac:cxnSpMkLst>
        </pc:cxnChg>
      </pc:sldChg>
      <pc:sldChg chg="addSp modSp new mod">
        <pc:chgData name="Cecilia Paolini" userId="5f1327291e59a3b7" providerId="LiveId" clId="{53AE00C7-7A76-45E9-8576-95BBD9F71634}" dt="2022-05-24T13:48:35.753" v="669" actId="1076"/>
        <pc:sldMkLst>
          <pc:docMk/>
          <pc:sldMk cId="2333187321" sldId="263"/>
        </pc:sldMkLst>
        <pc:spChg chg="add mod">
          <ac:chgData name="Cecilia Paolini" userId="5f1327291e59a3b7" providerId="LiveId" clId="{53AE00C7-7A76-45E9-8576-95BBD9F71634}" dt="2022-05-24T13:48:29.603" v="667" actId="255"/>
          <ac:spMkLst>
            <pc:docMk/>
            <pc:sldMk cId="2333187321" sldId="263"/>
            <ac:spMk id="3" creationId="{A105D1ED-C873-D542-6398-3CF8EC28D26A}"/>
          </ac:spMkLst>
        </pc:spChg>
        <pc:picChg chg="add mod">
          <ac:chgData name="Cecilia Paolini" userId="5f1327291e59a3b7" providerId="LiveId" clId="{53AE00C7-7A76-45E9-8576-95BBD9F71634}" dt="2022-05-24T13:48:35.753" v="669" actId="1076"/>
          <ac:picMkLst>
            <pc:docMk/>
            <pc:sldMk cId="2333187321" sldId="263"/>
            <ac:picMk id="2" creationId="{0B09DB28-B66B-6959-B9A7-BB4C912EBFD5}"/>
          </ac:picMkLst>
        </pc:picChg>
      </pc:sldChg>
      <pc:sldChg chg="del">
        <pc:chgData name="Cecilia Paolini" userId="5f1327291e59a3b7" providerId="LiveId" clId="{53AE00C7-7A76-45E9-8576-95BBD9F71634}" dt="2022-05-24T13:26:19.840" v="126" actId="47"/>
        <pc:sldMkLst>
          <pc:docMk/>
          <pc:sldMk cId="3052574884" sldId="263"/>
        </pc:sldMkLst>
      </pc:sldChg>
      <pc:sldChg chg="del">
        <pc:chgData name="Cecilia Paolini" userId="5f1327291e59a3b7" providerId="LiveId" clId="{53AE00C7-7A76-45E9-8576-95BBD9F71634}" dt="2022-05-24T13:26:20.220" v="127" actId="47"/>
        <pc:sldMkLst>
          <pc:docMk/>
          <pc:sldMk cId="2279019784" sldId="264"/>
        </pc:sldMkLst>
      </pc:sldChg>
      <pc:sldChg chg="addSp modSp new mod">
        <pc:chgData name="Cecilia Paolini" userId="5f1327291e59a3b7" providerId="LiveId" clId="{53AE00C7-7A76-45E9-8576-95BBD9F71634}" dt="2022-05-24T13:50:15.449" v="720" actId="255"/>
        <pc:sldMkLst>
          <pc:docMk/>
          <pc:sldMk cId="3141726930" sldId="264"/>
        </pc:sldMkLst>
        <pc:spChg chg="add mod">
          <ac:chgData name="Cecilia Paolini" userId="5f1327291e59a3b7" providerId="LiveId" clId="{53AE00C7-7A76-45E9-8576-95BBD9F71634}" dt="2022-05-24T13:50:15.449" v="720" actId="255"/>
          <ac:spMkLst>
            <pc:docMk/>
            <pc:sldMk cId="3141726930" sldId="264"/>
            <ac:spMk id="3" creationId="{04A0A5B8-B448-DCC1-B2DB-6082C0FFC884}"/>
          </ac:spMkLst>
        </pc:spChg>
        <pc:picChg chg="add mod">
          <ac:chgData name="Cecilia Paolini" userId="5f1327291e59a3b7" providerId="LiveId" clId="{53AE00C7-7A76-45E9-8576-95BBD9F71634}" dt="2022-05-24T13:49:41.840" v="672" actId="1076"/>
          <ac:picMkLst>
            <pc:docMk/>
            <pc:sldMk cId="3141726930" sldId="264"/>
            <ac:picMk id="2" creationId="{EC17BE8C-F436-140C-1CA8-DD383130978D}"/>
          </ac:picMkLst>
        </pc:picChg>
      </pc:sldChg>
      <pc:sldChg chg="addSp modSp new mod">
        <pc:chgData name="Cecilia Paolini" userId="5f1327291e59a3b7" providerId="LiveId" clId="{53AE00C7-7A76-45E9-8576-95BBD9F71634}" dt="2022-05-24T13:59:45.294" v="777" actId="255"/>
        <pc:sldMkLst>
          <pc:docMk/>
          <pc:sldMk cId="3088342223" sldId="265"/>
        </pc:sldMkLst>
        <pc:spChg chg="add mod">
          <ac:chgData name="Cecilia Paolini" userId="5f1327291e59a3b7" providerId="LiveId" clId="{53AE00C7-7A76-45E9-8576-95BBD9F71634}" dt="2022-05-24T13:59:45.294" v="777" actId="255"/>
          <ac:spMkLst>
            <pc:docMk/>
            <pc:sldMk cId="3088342223" sldId="265"/>
            <ac:spMk id="3" creationId="{DB178DAD-616E-9EE8-DD04-5CD9BDBDDF3E}"/>
          </ac:spMkLst>
        </pc:spChg>
        <pc:picChg chg="add mod">
          <ac:chgData name="Cecilia Paolini" userId="5f1327291e59a3b7" providerId="LiveId" clId="{53AE00C7-7A76-45E9-8576-95BBD9F71634}" dt="2022-05-24T13:58:10.810" v="725" actId="1076"/>
          <ac:picMkLst>
            <pc:docMk/>
            <pc:sldMk cId="3088342223" sldId="265"/>
            <ac:picMk id="2" creationId="{F8FCF8FB-853F-1BFC-C11F-9953D565BDF3}"/>
          </ac:picMkLst>
        </pc:picChg>
      </pc:sldChg>
      <pc:sldChg chg="del">
        <pc:chgData name="Cecilia Paolini" userId="5f1327291e59a3b7" providerId="LiveId" clId="{53AE00C7-7A76-45E9-8576-95BBD9F71634}" dt="2022-05-24T13:26:20.527" v="128" actId="47"/>
        <pc:sldMkLst>
          <pc:docMk/>
          <pc:sldMk cId="3423905334" sldId="265"/>
        </pc:sldMkLst>
      </pc:sldChg>
      <pc:sldChg chg="del">
        <pc:chgData name="Cecilia Paolini" userId="5f1327291e59a3b7" providerId="LiveId" clId="{53AE00C7-7A76-45E9-8576-95BBD9F71634}" dt="2022-05-24T13:26:21.081" v="129" actId="47"/>
        <pc:sldMkLst>
          <pc:docMk/>
          <pc:sldMk cId="1967208388" sldId="266"/>
        </pc:sldMkLst>
      </pc:sldChg>
      <pc:sldChg chg="del">
        <pc:chgData name="Cecilia Paolini" userId="5f1327291e59a3b7" providerId="LiveId" clId="{53AE00C7-7A76-45E9-8576-95BBD9F71634}" dt="2022-05-24T13:26:21.275" v="130" actId="47"/>
        <pc:sldMkLst>
          <pc:docMk/>
          <pc:sldMk cId="2583890592" sldId="267"/>
        </pc:sldMkLst>
      </pc:sldChg>
      <pc:sldChg chg="del">
        <pc:chgData name="Cecilia Paolini" userId="5f1327291e59a3b7" providerId="LiveId" clId="{53AE00C7-7A76-45E9-8576-95BBD9F71634}" dt="2022-05-24T13:26:21.476" v="131" actId="47"/>
        <pc:sldMkLst>
          <pc:docMk/>
          <pc:sldMk cId="3176215699" sldId="268"/>
        </pc:sldMkLst>
      </pc:sldChg>
      <pc:sldChg chg="del">
        <pc:chgData name="Cecilia Paolini" userId="5f1327291e59a3b7" providerId="LiveId" clId="{53AE00C7-7A76-45E9-8576-95BBD9F71634}" dt="2022-05-24T13:26:21.660" v="132" actId="47"/>
        <pc:sldMkLst>
          <pc:docMk/>
          <pc:sldMk cId="2816926233" sldId="269"/>
        </pc:sldMkLst>
      </pc:sldChg>
      <pc:sldChg chg="del">
        <pc:chgData name="Cecilia Paolini" userId="5f1327291e59a3b7" providerId="LiveId" clId="{53AE00C7-7A76-45E9-8576-95BBD9F71634}" dt="2022-05-24T13:26:21.863" v="133" actId="47"/>
        <pc:sldMkLst>
          <pc:docMk/>
          <pc:sldMk cId="2016711337" sldId="270"/>
        </pc:sldMkLst>
      </pc:sldChg>
      <pc:sldChg chg="del">
        <pc:chgData name="Cecilia Paolini" userId="5f1327291e59a3b7" providerId="LiveId" clId="{53AE00C7-7A76-45E9-8576-95BBD9F71634}" dt="2022-05-24T13:26:22.399" v="134" actId="47"/>
        <pc:sldMkLst>
          <pc:docMk/>
          <pc:sldMk cId="1250748047" sldId="271"/>
        </pc:sldMkLst>
      </pc:sldChg>
    </pc:docChg>
  </pc:docChgLst>
  <pc:docChgLst>
    <pc:chgData name="Cecilia Paolini" userId="5f1327291e59a3b7" providerId="LiveId" clId="{82723187-F572-4948-93D0-BE66D449E768}"/>
    <pc:docChg chg="modSld">
      <pc:chgData name="Cecilia Paolini" userId="5f1327291e59a3b7" providerId="LiveId" clId="{82723187-F572-4948-93D0-BE66D449E768}" dt="2022-04-26T16:07:46.724" v="14" actId="1036"/>
      <pc:docMkLst>
        <pc:docMk/>
      </pc:docMkLst>
      <pc:sldChg chg="modSp mod">
        <pc:chgData name="Cecilia Paolini" userId="5f1327291e59a3b7" providerId="LiveId" clId="{82723187-F572-4948-93D0-BE66D449E768}" dt="2022-04-26T16:07:46.724" v="14" actId="1036"/>
        <pc:sldMkLst>
          <pc:docMk/>
          <pc:sldMk cId="3107029467" sldId="261"/>
        </pc:sldMkLst>
        <pc:spChg chg="mod">
          <ac:chgData name="Cecilia Paolini" userId="5f1327291e59a3b7" providerId="LiveId" clId="{82723187-F572-4948-93D0-BE66D449E768}" dt="2022-04-26T16:06:25.042" v="6" actId="121"/>
          <ac:spMkLst>
            <pc:docMk/>
            <pc:sldMk cId="3107029467" sldId="261"/>
            <ac:spMk id="9" creationId="{8A921FDE-9F52-B649-C5B7-4D8BC80FE7D1}"/>
          </ac:spMkLst>
        </pc:spChg>
        <pc:spChg chg="mod">
          <ac:chgData name="Cecilia Paolini" userId="5f1327291e59a3b7" providerId="LiveId" clId="{82723187-F572-4948-93D0-BE66D449E768}" dt="2022-04-26T16:06:26.609" v="7" actId="120"/>
          <ac:spMkLst>
            <pc:docMk/>
            <pc:sldMk cId="3107029467" sldId="261"/>
            <ac:spMk id="12" creationId="{0E1F77E3-615C-AFEE-9900-9E0AF3E7917B}"/>
          </ac:spMkLst>
        </pc:spChg>
        <pc:picChg chg="mod">
          <ac:chgData name="Cecilia Paolini" userId="5f1327291e59a3b7" providerId="LiveId" clId="{82723187-F572-4948-93D0-BE66D449E768}" dt="2022-04-26T16:06:11.991" v="3" actId="1076"/>
          <ac:picMkLst>
            <pc:docMk/>
            <pc:sldMk cId="3107029467" sldId="261"/>
            <ac:picMk id="3" creationId="{FED72382-6DA3-3FB3-13AB-483223CC482A}"/>
          </ac:picMkLst>
        </pc:picChg>
        <pc:picChg chg="mod">
          <ac:chgData name="Cecilia Paolini" userId="5f1327291e59a3b7" providerId="LiveId" clId="{82723187-F572-4948-93D0-BE66D449E768}" dt="2022-04-26T16:07:46.724" v="14" actId="1036"/>
          <ac:picMkLst>
            <pc:docMk/>
            <pc:sldMk cId="3107029467" sldId="261"/>
            <ac:picMk id="5" creationId="{34476022-41F9-C0F4-916B-8AD557DCBD9F}"/>
          </ac:picMkLst>
        </pc:picChg>
      </pc:sldChg>
    </pc:docChg>
  </pc:docChgLst>
  <pc:docChgLst>
    <pc:chgData name="Cecilia Paolini" userId="5f1327291e59a3b7" providerId="LiveId" clId="{764363B6-DDB2-45AC-A3E2-ADC822704BC7}"/>
    <pc:docChg chg="undo custSel addSld delSld modSld sldOrd">
      <pc:chgData name="Cecilia Paolini" userId="5f1327291e59a3b7" providerId="LiveId" clId="{764363B6-DDB2-45AC-A3E2-ADC822704BC7}" dt="2022-07-21T04:13:11.883" v="337" actId="47"/>
      <pc:docMkLst>
        <pc:docMk/>
      </pc:docMkLst>
      <pc:sldChg chg="modSp mod">
        <pc:chgData name="Cecilia Paolini" userId="5f1327291e59a3b7" providerId="LiveId" clId="{764363B6-DDB2-45AC-A3E2-ADC822704BC7}" dt="2022-07-18T13:43:49.413" v="171" actId="20577"/>
        <pc:sldMkLst>
          <pc:docMk/>
          <pc:sldMk cId="2288057901" sldId="256"/>
        </pc:sldMkLst>
        <pc:spChg chg="mod">
          <ac:chgData name="Cecilia Paolini" userId="5f1327291e59a3b7" providerId="LiveId" clId="{764363B6-DDB2-45AC-A3E2-ADC822704BC7}" dt="2022-07-18T13:43:49.413" v="171" actId="20577"/>
          <ac:spMkLst>
            <pc:docMk/>
            <pc:sldMk cId="2288057901" sldId="256"/>
            <ac:spMk id="2" creationId="{357A8576-6A82-4B04-1860-0BBEA58CD7C8}"/>
          </ac:spMkLst>
        </pc:spChg>
        <pc:spChg chg="mod">
          <ac:chgData name="Cecilia Paolini" userId="5f1327291e59a3b7" providerId="LiveId" clId="{764363B6-DDB2-45AC-A3E2-ADC822704BC7}" dt="2022-07-18T13:39:49.139" v="29" actId="20577"/>
          <ac:spMkLst>
            <pc:docMk/>
            <pc:sldMk cId="2288057901" sldId="256"/>
            <ac:spMk id="6" creationId="{73D65DFE-B5CC-1CC2-3D3D-2F61A7938C63}"/>
          </ac:spMkLst>
        </pc:spChg>
      </pc:sldChg>
      <pc:sldChg chg="addSp delSp modSp new mod setBg">
        <pc:chgData name="Cecilia Paolini" userId="5f1327291e59a3b7" providerId="LiveId" clId="{764363B6-DDB2-45AC-A3E2-ADC822704BC7}" dt="2022-07-18T14:09:55.634" v="213" actId="14100"/>
        <pc:sldMkLst>
          <pc:docMk/>
          <pc:sldMk cId="2455834253" sldId="257"/>
        </pc:sldMkLst>
        <pc:spChg chg="add del">
          <ac:chgData name="Cecilia Paolini" userId="5f1327291e59a3b7" providerId="LiveId" clId="{764363B6-DDB2-45AC-A3E2-ADC822704BC7}" dt="2022-07-18T14:08:45.122" v="205" actId="26606"/>
          <ac:spMkLst>
            <pc:docMk/>
            <pc:sldMk cId="2455834253" sldId="257"/>
            <ac:spMk id="8" creationId="{32BC26D8-82FB-445E-AA49-62A77D7C1EE0}"/>
          </ac:spMkLst>
        </pc:spChg>
        <pc:spChg chg="add del">
          <ac:chgData name="Cecilia Paolini" userId="5f1327291e59a3b7" providerId="LiveId" clId="{764363B6-DDB2-45AC-A3E2-ADC822704BC7}" dt="2022-07-18T14:08:45.122" v="205" actId="26606"/>
          <ac:spMkLst>
            <pc:docMk/>
            <pc:sldMk cId="2455834253" sldId="257"/>
            <ac:spMk id="10" creationId="{CB44330D-EA18-4254-AA95-EB49948539B8}"/>
          </ac:spMkLst>
        </pc:spChg>
        <pc:picChg chg="add mod">
          <ac:chgData name="Cecilia Paolini" userId="5f1327291e59a3b7" providerId="LiveId" clId="{764363B6-DDB2-45AC-A3E2-ADC822704BC7}" dt="2022-07-18T14:09:17.445" v="210" actId="1076"/>
          <ac:picMkLst>
            <pc:docMk/>
            <pc:sldMk cId="2455834253" sldId="257"/>
            <ac:picMk id="3" creationId="{ECB29612-2C99-45BD-E152-D7DBCE8D1726}"/>
          </ac:picMkLst>
        </pc:picChg>
        <pc:picChg chg="add mod">
          <ac:chgData name="Cecilia Paolini" userId="5f1327291e59a3b7" providerId="LiveId" clId="{764363B6-DDB2-45AC-A3E2-ADC822704BC7}" dt="2022-07-18T14:09:55.634" v="213" actId="14100"/>
          <ac:picMkLst>
            <pc:docMk/>
            <pc:sldMk cId="2455834253" sldId="257"/>
            <ac:picMk id="5" creationId="{84AD9B7A-9615-F536-FF81-955A2AC72A54}"/>
          </ac:picMkLst>
        </pc:picChg>
      </pc:sldChg>
      <pc:sldChg chg="delSp del mod">
        <pc:chgData name="Cecilia Paolini" userId="5f1327291e59a3b7" providerId="LiveId" clId="{764363B6-DDB2-45AC-A3E2-ADC822704BC7}" dt="2022-07-18T13:39:56.391" v="31" actId="47"/>
        <pc:sldMkLst>
          <pc:docMk/>
          <pc:sldMk cId="3584098227" sldId="257"/>
        </pc:sldMkLst>
        <pc:picChg chg="del">
          <ac:chgData name="Cecilia Paolini" userId="5f1327291e59a3b7" providerId="LiveId" clId="{764363B6-DDB2-45AC-A3E2-ADC822704BC7}" dt="2022-07-18T13:39:53.259" v="30" actId="478"/>
          <ac:picMkLst>
            <pc:docMk/>
            <pc:sldMk cId="3584098227" sldId="257"/>
            <ac:picMk id="5" creationId="{7F349E7C-8A2B-D561-4D76-E91B07F22FE7}"/>
          </ac:picMkLst>
        </pc:picChg>
      </pc:sldChg>
      <pc:sldChg chg="addSp modSp new mod ord setBg">
        <pc:chgData name="Cecilia Paolini" userId="5f1327291e59a3b7" providerId="LiveId" clId="{764363B6-DDB2-45AC-A3E2-ADC822704BC7}" dt="2022-07-18T14:01:51.883" v="190"/>
        <pc:sldMkLst>
          <pc:docMk/>
          <pc:sldMk cId="1626378320" sldId="258"/>
        </pc:sldMkLst>
        <pc:spChg chg="add">
          <ac:chgData name="Cecilia Paolini" userId="5f1327291e59a3b7" providerId="LiveId" clId="{764363B6-DDB2-45AC-A3E2-ADC822704BC7}" dt="2022-07-18T13:50:40.674" v="177" actId="26606"/>
          <ac:spMkLst>
            <pc:docMk/>
            <pc:sldMk cId="1626378320" sldId="258"/>
            <ac:spMk id="7" creationId="{42A4FC2C-047E-45A5-965D-8E1E3BF09BC6}"/>
          </ac:spMkLst>
        </pc:spChg>
        <pc:picChg chg="add mod">
          <ac:chgData name="Cecilia Paolini" userId="5f1327291e59a3b7" providerId="LiveId" clId="{764363B6-DDB2-45AC-A3E2-ADC822704BC7}" dt="2022-07-18T13:50:40.674" v="177" actId="26606"/>
          <ac:picMkLst>
            <pc:docMk/>
            <pc:sldMk cId="1626378320" sldId="258"/>
            <ac:picMk id="2" creationId="{4DAA7699-78F8-16CF-AE63-648C62ED4F55}"/>
          </ac:picMkLst>
        </pc:picChg>
      </pc:sldChg>
      <pc:sldChg chg="del">
        <pc:chgData name="Cecilia Paolini" userId="5f1327291e59a3b7" providerId="LiveId" clId="{764363B6-DDB2-45AC-A3E2-ADC822704BC7}" dt="2022-07-18T13:39:58.645" v="34" actId="47"/>
        <pc:sldMkLst>
          <pc:docMk/>
          <pc:sldMk cId="4159773633" sldId="258"/>
        </pc:sldMkLst>
      </pc:sldChg>
      <pc:sldChg chg="addSp delSp modSp new mod ord">
        <pc:chgData name="Cecilia Paolini" userId="5f1327291e59a3b7" providerId="LiveId" clId="{764363B6-DDB2-45AC-A3E2-ADC822704BC7}" dt="2022-07-18T21:47:21.760" v="336" actId="1076"/>
        <pc:sldMkLst>
          <pc:docMk/>
          <pc:sldMk cId="1351762004" sldId="259"/>
        </pc:sldMkLst>
        <pc:picChg chg="add del mod">
          <ac:chgData name="Cecilia Paolini" userId="5f1327291e59a3b7" providerId="LiveId" clId="{764363B6-DDB2-45AC-A3E2-ADC822704BC7}" dt="2022-07-18T21:46:55.525" v="329" actId="478"/>
          <ac:picMkLst>
            <pc:docMk/>
            <pc:sldMk cId="1351762004" sldId="259"/>
            <ac:picMk id="3" creationId="{72A5E8F0-EBF5-E4B7-FFF6-94B3AA99F92D}"/>
          </ac:picMkLst>
        </pc:picChg>
        <pc:picChg chg="add mod">
          <ac:chgData name="Cecilia Paolini" userId="5f1327291e59a3b7" providerId="LiveId" clId="{764363B6-DDB2-45AC-A3E2-ADC822704BC7}" dt="2022-07-18T21:47:03.946" v="331" actId="1076"/>
          <ac:picMkLst>
            <pc:docMk/>
            <pc:sldMk cId="1351762004" sldId="259"/>
            <ac:picMk id="5" creationId="{9FFC8A87-DB1D-43DC-EA54-802634C779AE}"/>
          </ac:picMkLst>
        </pc:picChg>
        <pc:picChg chg="add mod">
          <ac:chgData name="Cecilia Paolini" userId="5f1327291e59a3b7" providerId="LiveId" clId="{764363B6-DDB2-45AC-A3E2-ADC822704BC7}" dt="2022-07-18T21:47:21.760" v="336" actId="1076"/>
          <ac:picMkLst>
            <pc:docMk/>
            <pc:sldMk cId="1351762004" sldId="259"/>
            <ac:picMk id="7" creationId="{825803B7-6070-41C2-BBCC-62729C68F1C4}"/>
          </ac:picMkLst>
        </pc:picChg>
      </pc:sldChg>
      <pc:sldChg chg="del">
        <pc:chgData name="Cecilia Paolini" userId="5f1327291e59a3b7" providerId="LiveId" clId="{764363B6-DDB2-45AC-A3E2-ADC822704BC7}" dt="2022-07-18T13:39:58.036" v="33" actId="47"/>
        <pc:sldMkLst>
          <pc:docMk/>
          <pc:sldMk cId="2742194965" sldId="259"/>
        </pc:sldMkLst>
      </pc:sldChg>
      <pc:sldChg chg="del">
        <pc:chgData name="Cecilia Paolini" userId="5f1327291e59a3b7" providerId="LiveId" clId="{764363B6-DDB2-45AC-A3E2-ADC822704BC7}" dt="2022-07-18T13:39:57.183" v="32" actId="47"/>
        <pc:sldMkLst>
          <pc:docMk/>
          <pc:sldMk cId="1032003237" sldId="260"/>
        </pc:sldMkLst>
      </pc:sldChg>
      <pc:sldChg chg="new del ord">
        <pc:chgData name="Cecilia Paolini" userId="5f1327291e59a3b7" providerId="LiveId" clId="{764363B6-DDB2-45AC-A3E2-ADC822704BC7}" dt="2022-07-18T14:17:59.276" v="214" actId="47"/>
        <pc:sldMkLst>
          <pc:docMk/>
          <pc:sldMk cId="3781624759" sldId="260"/>
        </pc:sldMkLst>
      </pc:sldChg>
      <pc:sldChg chg="addSp modSp new mod ord">
        <pc:chgData name="Cecilia Paolini" userId="5f1327291e59a3b7" providerId="LiveId" clId="{764363B6-DDB2-45AC-A3E2-ADC822704BC7}" dt="2022-07-18T14:04:41.210" v="201" actId="1076"/>
        <pc:sldMkLst>
          <pc:docMk/>
          <pc:sldMk cId="43697361" sldId="261"/>
        </pc:sldMkLst>
        <pc:picChg chg="add mod">
          <ac:chgData name="Cecilia Paolini" userId="5f1327291e59a3b7" providerId="LiveId" clId="{764363B6-DDB2-45AC-A3E2-ADC822704BC7}" dt="2022-07-18T14:04:41.210" v="201" actId="1076"/>
          <ac:picMkLst>
            <pc:docMk/>
            <pc:sldMk cId="43697361" sldId="261"/>
            <ac:picMk id="3" creationId="{97232198-991F-19C6-18E6-F04C0C83DDD0}"/>
          </ac:picMkLst>
        </pc:picChg>
        <pc:picChg chg="add mod">
          <ac:chgData name="Cecilia Paolini" userId="5f1327291e59a3b7" providerId="LiveId" clId="{764363B6-DDB2-45AC-A3E2-ADC822704BC7}" dt="2022-07-18T14:04:04.276" v="198" actId="1076"/>
          <ac:picMkLst>
            <pc:docMk/>
            <pc:sldMk cId="43697361" sldId="261"/>
            <ac:picMk id="5" creationId="{6ECA1753-0F70-B20C-8ED2-640DD84D44D0}"/>
          </ac:picMkLst>
        </pc:picChg>
      </pc:sldChg>
      <pc:sldChg chg="del">
        <pc:chgData name="Cecilia Paolini" userId="5f1327291e59a3b7" providerId="LiveId" clId="{764363B6-DDB2-45AC-A3E2-ADC822704BC7}" dt="2022-07-18T13:39:59.245" v="35" actId="47"/>
        <pc:sldMkLst>
          <pc:docMk/>
          <pc:sldMk cId="66001220" sldId="261"/>
        </pc:sldMkLst>
      </pc:sldChg>
      <pc:sldChg chg="addSp modSp new mod">
        <pc:chgData name="Cecilia Paolini" userId="5f1327291e59a3b7" providerId="LiveId" clId="{764363B6-DDB2-45AC-A3E2-ADC822704BC7}" dt="2022-07-18T14:21:07.982" v="231" actId="1076"/>
        <pc:sldMkLst>
          <pc:docMk/>
          <pc:sldMk cId="3728482913" sldId="262"/>
        </pc:sldMkLst>
        <pc:picChg chg="add mod modCrop">
          <ac:chgData name="Cecilia Paolini" userId="5f1327291e59a3b7" providerId="LiveId" clId="{764363B6-DDB2-45AC-A3E2-ADC822704BC7}" dt="2022-07-18T14:21:04.745" v="230" actId="1076"/>
          <ac:picMkLst>
            <pc:docMk/>
            <pc:sldMk cId="3728482913" sldId="262"/>
            <ac:picMk id="2" creationId="{553D237C-02A5-4022-160B-7C32C7840BB9}"/>
          </ac:picMkLst>
        </pc:picChg>
        <pc:picChg chg="add mod modCrop">
          <ac:chgData name="Cecilia Paolini" userId="5f1327291e59a3b7" providerId="LiveId" clId="{764363B6-DDB2-45AC-A3E2-ADC822704BC7}" dt="2022-07-18T14:21:07.982" v="231" actId="1076"/>
          <ac:picMkLst>
            <pc:docMk/>
            <pc:sldMk cId="3728482913" sldId="262"/>
            <ac:picMk id="3" creationId="{FD6AC6F1-9395-1166-8695-398A03B6DA96}"/>
          </ac:picMkLst>
        </pc:picChg>
      </pc:sldChg>
      <pc:sldChg chg="del">
        <pc:chgData name="Cecilia Paolini" userId="5f1327291e59a3b7" providerId="LiveId" clId="{764363B6-DDB2-45AC-A3E2-ADC822704BC7}" dt="2022-07-18T13:39:59.902" v="36" actId="47"/>
        <pc:sldMkLst>
          <pc:docMk/>
          <pc:sldMk cId="4035082502" sldId="262"/>
        </pc:sldMkLst>
      </pc:sldChg>
      <pc:sldChg chg="del">
        <pc:chgData name="Cecilia Paolini" userId="5f1327291e59a3b7" providerId="LiveId" clId="{764363B6-DDB2-45AC-A3E2-ADC822704BC7}" dt="2022-07-18T13:40:00.455" v="37" actId="47"/>
        <pc:sldMkLst>
          <pc:docMk/>
          <pc:sldMk cId="2333187321" sldId="263"/>
        </pc:sldMkLst>
      </pc:sldChg>
      <pc:sldChg chg="addSp delSp modSp new mod setBg">
        <pc:chgData name="Cecilia Paolini" userId="5f1327291e59a3b7" providerId="LiveId" clId="{764363B6-DDB2-45AC-A3E2-ADC822704BC7}" dt="2022-07-18T21:29:45.209" v="284" actId="1076"/>
        <pc:sldMkLst>
          <pc:docMk/>
          <pc:sldMk cId="3795292106" sldId="263"/>
        </pc:sldMkLst>
        <pc:spChg chg="add del">
          <ac:chgData name="Cecilia Paolini" userId="5f1327291e59a3b7" providerId="LiveId" clId="{764363B6-DDB2-45AC-A3E2-ADC822704BC7}" dt="2022-07-18T21:28:33.710" v="266" actId="26606"/>
          <ac:spMkLst>
            <pc:docMk/>
            <pc:sldMk cId="3795292106" sldId="263"/>
            <ac:spMk id="13" creationId="{9527FCEA-6143-4C5E-8C45-8AC9237ADE89}"/>
          </ac:spMkLst>
        </pc:spChg>
        <pc:spChg chg="add del">
          <ac:chgData name="Cecilia Paolini" userId="5f1327291e59a3b7" providerId="LiveId" clId="{764363B6-DDB2-45AC-A3E2-ADC822704BC7}" dt="2022-07-18T21:28:33.710" v="266" actId="26606"/>
          <ac:spMkLst>
            <pc:docMk/>
            <pc:sldMk cId="3795292106" sldId="263"/>
            <ac:spMk id="15" creationId="{1A9F23AD-7A55-49F3-A3EC-743F47F36B0E}"/>
          </ac:spMkLst>
        </pc:spChg>
        <pc:spChg chg="add del">
          <ac:chgData name="Cecilia Paolini" userId="5f1327291e59a3b7" providerId="LiveId" clId="{764363B6-DDB2-45AC-A3E2-ADC822704BC7}" dt="2022-07-18T21:28:33.710" v="266" actId="26606"/>
          <ac:spMkLst>
            <pc:docMk/>
            <pc:sldMk cId="3795292106" sldId="263"/>
            <ac:spMk id="17" creationId="{D7D9F91F-72C9-4DB9-ABD0-A8180D8262D5}"/>
          </ac:spMkLst>
        </pc:spChg>
        <pc:spChg chg="add del">
          <ac:chgData name="Cecilia Paolini" userId="5f1327291e59a3b7" providerId="LiveId" clId="{764363B6-DDB2-45AC-A3E2-ADC822704BC7}" dt="2022-07-18T21:28:33.710" v="266" actId="26606"/>
          <ac:spMkLst>
            <pc:docMk/>
            <pc:sldMk cId="3795292106" sldId="263"/>
            <ac:spMk id="19" creationId="{BE016956-CE9F-4946-8834-A8BC3529D0F6}"/>
          </ac:spMkLst>
        </pc:spChg>
        <pc:spChg chg="add del">
          <ac:chgData name="Cecilia Paolini" userId="5f1327291e59a3b7" providerId="LiveId" clId="{764363B6-DDB2-45AC-A3E2-ADC822704BC7}" dt="2022-07-18T21:28:37.347" v="268" actId="26606"/>
          <ac:spMkLst>
            <pc:docMk/>
            <pc:sldMk cId="3795292106" sldId="263"/>
            <ac:spMk id="21" creationId="{7F23EF37-19EC-4973-A7AF-4BBF68646D7D}"/>
          </ac:spMkLst>
        </pc:spChg>
        <pc:spChg chg="add del">
          <ac:chgData name="Cecilia Paolini" userId="5f1327291e59a3b7" providerId="LiveId" clId="{764363B6-DDB2-45AC-A3E2-ADC822704BC7}" dt="2022-07-18T21:28:41.617" v="270" actId="26606"/>
          <ac:spMkLst>
            <pc:docMk/>
            <pc:sldMk cId="3795292106" sldId="263"/>
            <ac:spMk id="23" creationId="{42A4FC2C-047E-45A5-965D-8E1E3BF09BC6}"/>
          </ac:spMkLst>
        </pc:spChg>
        <pc:spChg chg="add del">
          <ac:chgData name="Cecilia Paolini" userId="5f1327291e59a3b7" providerId="LiveId" clId="{764363B6-DDB2-45AC-A3E2-ADC822704BC7}" dt="2022-07-18T21:28:54.467" v="273" actId="26606"/>
          <ac:spMkLst>
            <pc:docMk/>
            <pc:sldMk cId="3795292106" sldId="263"/>
            <ac:spMk id="25" creationId="{7F23EF37-19EC-4973-A7AF-4BBF68646D7D}"/>
          </ac:spMkLst>
        </pc:spChg>
        <pc:spChg chg="add">
          <ac:chgData name="Cecilia Paolini" userId="5f1327291e59a3b7" providerId="LiveId" clId="{764363B6-DDB2-45AC-A3E2-ADC822704BC7}" dt="2022-07-18T21:28:54.467" v="273" actId="26606"/>
          <ac:spMkLst>
            <pc:docMk/>
            <pc:sldMk cId="3795292106" sldId="263"/>
            <ac:spMk id="30" creationId="{9527FCEA-6143-4C5E-8C45-8AC9237ADE89}"/>
          </ac:spMkLst>
        </pc:spChg>
        <pc:spChg chg="add">
          <ac:chgData name="Cecilia Paolini" userId="5f1327291e59a3b7" providerId="LiveId" clId="{764363B6-DDB2-45AC-A3E2-ADC822704BC7}" dt="2022-07-18T21:28:54.467" v="273" actId="26606"/>
          <ac:spMkLst>
            <pc:docMk/>
            <pc:sldMk cId="3795292106" sldId="263"/>
            <ac:spMk id="32" creationId="{1A9F23AD-7A55-49F3-A3EC-743F47F36B0E}"/>
          </ac:spMkLst>
        </pc:spChg>
        <pc:spChg chg="add">
          <ac:chgData name="Cecilia Paolini" userId="5f1327291e59a3b7" providerId="LiveId" clId="{764363B6-DDB2-45AC-A3E2-ADC822704BC7}" dt="2022-07-18T21:28:54.467" v="273" actId="26606"/>
          <ac:spMkLst>
            <pc:docMk/>
            <pc:sldMk cId="3795292106" sldId="263"/>
            <ac:spMk id="34" creationId="{D7D9F91F-72C9-4DB9-ABD0-A8180D8262D5}"/>
          </ac:spMkLst>
        </pc:spChg>
        <pc:spChg chg="add">
          <ac:chgData name="Cecilia Paolini" userId="5f1327291e59a3b7" providerId="LiveId" clId="{764363B6-DDB2-45AC-A3E2-ADC822704BC7}" dt="2022-07-18T21:28:54.467" v="273" actId="26606"/>
          <ac:spMkLst>
            <pc:docMk/>
            <pc:sldMk cId="3795292106" sldId="263"/>
            <ac:spMk id="36" creationId="{BE016956-CE9F-4946-8834-A8BC3529D0F6}"/>
          </ac:spMkLst>
        </pc:spChg>
        <pc:picChg chg="add mod ord">
          <ac:chgData name="Cecilia Paolini" userId="5f1327291e59a3b7" providerId="LiveId" clId="{764363B6-DDB2-45AC-A3E2-ADC822704BC7}" dt="2022-07-18T21:29:38.708" v="283" actId="1076"/>
          <ac:picMkLst>
            <pc:docMk/>
            <pc:sldMk cId="3795292106" sldId="263"/>
            <ac:picMk id="2" creationId="{71DD5063-4FC4-78FA-BF3B-5A49D3E080CE}"/>
          </ac:picMkLst>
        </pc:picChg>
        <pc:picChg chg="add mod ord">
          <ac:chgData name="Cecilia Paolini" userId="5f1327291e59a3b7" providerId="LiveId" clId="{764363B6-DDB2-45AC-A3E2-ADC822704BC7}" dt="2022-07-18T21:29:45.209" v="284" actId="1076"/>
          <ac:picMkLst>
            <pc:docMk/>
            <pc:sldMk cId="3795292106" sldId="263"/>
            <ac:picMk id="4" creationId="{6B3F7F6F-0EB2-3A81-2225-D44A193957FF}"/>
          </ac:picMkLst>
        </pc:picChg>
        <pc:picChg chg="add del mod">
          <ac:chgData name="Cecilia Paolini" userId="5f1327291e59a3b7" providerId="LiveId" clId="{764363B6-DDB2-45AC-A3E2-ADC822704BC7}" dt="2022-07-18T21:22:20.087" v="247" actId="21"/>
          <ac:picMkLst>
            <pc:docMk/>
            <pc:sldMk cId="3795292106" sldId="263"/>
            <ac:picMk id="6" creationId="{A7C153A6-D160-C558-95AE-FDE8BD8286DC}"/>
          </ac:picMkLst>
        </pc:picChg>
        <pc:picChg chg="add mod ord">
          <ac:chgData name="Cecilia Paolini" userId="5f1327291e59a3b7" providerId="LiveId" clId="{764363B6-DDB2-45AC-A3E2-ADC822704BC7}" dt="2022-07-18T21:29:11.267" v="277" actId="14100"/>
          <ac:picMkLst>
            <pc:docMk/>
            <pc:sldMk cId="3795292106" sldId="263"/>
            <ac:picMk id="8" creationId="{10AD8E25-0063-0B8B-0953-80E01200863E}"/>
          </ac:picMkLst>
        </pc:picChg>
      </pc:sldChg>
      <pc:sldChg chg="del">
        <pc:chgData name="Cecilia Paolini" userId="5f1327291e59a3b7" providerId="LiveId" clId="{764363B6-DDB2-45AC-A3E2-ADC822704BC7}" dt="2022-07-18T13:40:00.934" v="38" actId="47"/>
        <pc:sldMkLst>
          <pc:docMk/>
          <pc:sldMk cId="3141726930" sldId="264"/>
        </pc:sldMkLst>
      </pc:sldChg>
      <pc:sldChg chg="addSp modSp new mod">
        <pc:chgData name="Cecilia Paolini" userId="5f1327291e59a3b7" providerId="LiveId" clId="{764363B6-DDB2-45AC-A3E2-ADC822704BC7}" dt="2022-07-18T21:22:32.278" v="251" actId="1076"/>
        <pc:sldMkLst>
          <pc:docMk/>
          <pc:sldMk cId="3514964949" sldId="264"/>
        </pc:sldMkLst>
        <pc:picChg chg="add mod">
          <ac:chgData name="Cecilia Paolini" userId="5f1327291e59a3b7" providerId="LiveId" clId="{764363B6-DDB2-45AC-A3E2-ADC822704BC7}" dt="2022-07-18T21:22:32.278" v="251" actId="1076"/>
          <ac:picMkLst>
            <pc:docMk/>
            <pc:sldMk cId="3514964949" sldId="264"/>
            <ac:picMk id="2" creationId="{1CF72632-2FC9-3D8E-91F7-F8E30175C5A1}"/>
          </ac:picMkLst>
        </pc:picChg>
      </pc:sldChg>
      <pc:sldChg chg="del">
        <pc:chgData name="Cecilia Paolini" userId="5f1327291e59a3b7" providerId="LiveId" clId="{764363B6-DDB2-45AC-A3E2-ADC822704BC7}" dt="2022-07-18T13:40:01.940" v="39" actId="47"/>
        <pc:sldMkLst>
          <pc:docMk/>
          <pc:sldMk cId="3088342223" sldId="265"/>
        </pc:sldMkLst>
      </pc:sldChg>
      <pc:sldChg chg="addSp modSp new mod ord">
        <pc:chgData name="Cecilia Paolini" userId="5f1327291e59a3b7" providerId="LiveId" clId="{764363B6-DDB2-45AC-A3E2-ADC822704BC7}" dt="2022-07-18T21:35:13.823" v="298"/>
        <pc:sldMkLst>
          <pc:docMk/>
          <pc:sldMk cId="3682957263" sldId="265"/>
        </pc:sldMkLst>
        <pc:picChg chg="add mod">
          <ac:chgData name="Cecilia Paolini" userId="5f1327291e59a3b7" providerId="LiveId" clId="{764363B6-DDB2-45AC-A3E2-ADC822704BC7}" dt="2022-07-18T21:35:08.697" v="296" actId="14100"/>
          <ac:picMkLst>
            <pc:docMk/>
            <pc:sldMk cId="3682957263" sldId="265"/>
            <ac:picMk id="3" creationId="{7C0B2C04-D476-7F53-30F2-F31AE01CED8E}"/>
          </ac:picMkLst>
        </pc:picChg>
      </pc:sldChg>
      <pc:sldChg chg="addSp modSp new mod ord">
        <pc:chgData name="Cecilia Paolini" userId="5f1327291e59a3b7" providerId="LiveId" clId="{764363B6-DDB2-45AC-A3E2-ADC822704BC7}" dt="2022-07-18T21:35:30.432" v="304" actId="14100"/>
        <pc:sldMkLst>
          <pc:docMk/>
          <pc:sldMk cId="2889891282" sldId="266"/>
        </pc:sldMkLst>
        <pc:picChg chg="add mod">
          <ac:chgData name="Cecilia Paolini" userId="5f1327291e59a3b7" providerId="LiveId" clId="{764363B6-DDB2-45AC-A3E2-ADC822704BC7}" dt="2022-07-18T21:35:30.432" v="304" actId="14100"/>
          <ac:picMkLst>
            <pc:docMk/>
            <pc:sldMk cId="2889891282" sldId="266"/>
            <ac:picMk id="3" creationId="{9A36CF0A-FE58-8F29-C04F-CBB351D04DD4}"/>
          </ac:picMkLst>
        </pc:picChg>
      </pc:sldChg>
      <pc:sldChg chg="addSp modSp new mod ord">
        <pc:chgData name="Cecilia Paolini" userId="5f1327291e59a3b7" providerId="LiveId" clId="{764363B6-DDB2-45AC-A3E2-ADC822704BC7}" dt="2022-07-18T21:36:19.041" v="310" actId="14100"/>
        <pc:sldMkLst>
          <pc:docMk/>
          <pc:sldMk cId="253021466" sldId="267"/>
        </pc:sldMkLst>
        <pc:picChg chg="add mod">
          <ac:chgData name="Cecilia Paolini" userId="5f1327291e59a3b7" providerId="LiveId" clId="{764363B6-DDB2-45AC-A3E2-ADC822704BC7}" dt="2022-07-18T21:36:19.041" v="310" actId="14100"/>
          <ac:picMkLst>
            <pc:docMk/>
            <pc:sldMk cId="253021466" sldId="267"/>
            <ac:picMk id="3" creationId="{CA6D34B1-CF39-19A9-A501-28AB3F4CF773}"/>
          </ac:picMkLst>
        </pc:picChg>
      </pc:sldChg>
      <pc:sldChg chg="addSp delSp modSp new mod setBg">
        <pc:chgData name="Cecilia Paolini" userId="5f1327291e59a3b7" providerId="LiveId" clId="{764363B6-DDB2-45AC-A3E2-ADC822704BC7}" dt="2022-07-18T21:37:16.495" v="317" actId="26606"/>
        <pc:sldMkLst>
          <pc:docMk/>
          <pc:sldMk cId="868288167" sldId="268"/>
        </pc:sldMkLst>
        <pc:spChg chg="add del">
          <ac:chgData name="Cecilia Paolini" userId="5f1327291e59a3b7" providerId="LiveId" clId="{764363B6-DDB2-45AC-A3E2-ADC822704BC7}" dt="2022-07-18T21:37:16.495" v="317" actId="26606"/>
          <ac:spMkLst>
            <pc:docMk/>
            <pc:sldMk cId="868288167" sldId="268"/>
            <ac:spMk id="8" creationId="{01D0AF59-99C3-4251-AB9A-C966C6AD4400}"/>
          </ac:spMkLst>
        </pc:spChg>
        <pc:spChg chg="add del">
          <ac:chgData name="Cecilia Paolini" userId="5f1327291e59a3b7" providerId="LiveId" clId="{764363B6-DDB2-45AC-A3E2-ADC822704BC7}" dt="2022-07-18T21:37:16.495" v="317" actId="26606"/>
          <ac:spMkLst>
            <pc:docMk/>
            <pc:sldMk cId="868288167" sldId="268"/>
            <ac:spMk id="10" creationId="{1855405F-37A2-4869-9154-F8BE3BECE6C3}"/>
          </ac:spMkLst>
        </pc:spChg>
        <pc:picChg chg="add mod">
          <ac:chgData name="Cecilia Paolini" userId="5f1327291e59a3b7" providerId="LiveId" clId="{764363B6-DDB2-45AC-A3E2-ADC822704BC7}" dt="2022-07-18T21:37:16.495" v="317" actId="26606"/>
          <ac:picMkLst>
            <pc:docMk/>
            <pc:sldMk cId="868288167" sldId="268"/>
            <ac:picMk id="3" creationId="{961C5DCB-C67E-02F8-44E4-AF73830C14A3}"/>
          </ac:picMkLst>
        </pc:picChg>
      </pc:sldChg>
      <pc:sldChg chg="addSp modSp new mod">
        <pc:chgData name="Cecilia Paolini" userId="5f1327291e59a3b7" providerId="LiveId" clId="{764363B6-DDB2-45AC-A3E2-ADC822704BC7}" dt="2022-07-18T21:41:42.720" v="325" actId="1076"/>
        <pc:sldMkLst>
          <pc:docMk/>
          <pc:sldMk cId="2228157747" sldId="269"/>
        </pc:sldMkLst>
        <pc:picChg chg="add mod">
          <ac:chgData name="Cecilia Paolini" userId="5f1327291e59a3b7" providerId="LiveId" clId="{764363B6-DDB2-45AC-A3E2-ADC822704BC7}" dt="2022-07-18T21:41:42.720" v="325" actId="1076"/>
          <ac:picMkLst>
            <pc:docMk/>
            <pc:sldMk cId="2228157747" sldId="269"/>
            <ac:picMk id="2" creationId="{868A5FBD-8651-C4EA-0E73-67EFEE26F28B}"/>
          </ac:picMkLst>
        </pc:picChg>
        <pc:picChg chg="add mod">
          <ac:chgData name="Cecilia Paolini" userId="5f1327291e59a3b7" providerId="LiveId" clId="{764363B6-DDB2-45AC-A3E2-ADC822704BC7}" dt="2022-07-18T21:41:38.598" v="324" actId="14100"/>
          <ac:picMkLst>
            <pc:docMk/>
            <pc:sldMk cId="2228157747" sldId="269"/>
            <ac:picMk id="3" creationId="{B8302D9C-9FA6-9E45-D7EF-A6578C681273}"/>
          </ac:picMkLst>
        </pc:picChg>
      </pc:sldChg>
      <pc:sldChg chg="addSp modSp new del mod">
        <pc:chgData name="Cecilia Paolini" userId="5f1327291e59a3b7" providerId="LiveId" clId="{764363B6-DDB2-45AC-A3E2-ADC822704BC7}" dt="2022-07-21T04:13:11.883" v="337" actId="47"/>
        <pc:sldMkLst>
          <pc:docMk/>
          <pc:sldMk cId="3292833898" sldId="270"/>
        </pc:sldMkLst>
        <pc:picChg chg="add mod">
          <ac:chgData name="Cecilia Paolini" userId="5f1327291e59a3b7" providerId="LiveId" clId="{764363B6-DDB2-45AC-A3E2-ADC822704BC7}" dt="2022-07-18T21:45:56.139" v="328" actId="962"/>
          <ac:picMkLst>
            <pc:docMk/>
            <pc:sldMk cId="3292833898" sldId="270"/>
            <ac:picMk id="3" creationId="{91501648-6588-01AC-3CBB-DB76BA58636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945F71-9FEA-D9F5-6354-9244933E583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458F7BD3-C064-4BB9-F930-F58A72A6DA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EB6347F7-0E81-73D0-8163-566DF5BD7315}"/>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66B22CE3-9557-981D-A3A3-9F8162BE2A0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DD58B6A-5819-11FC-7052-C69BE3F709E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844374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4DF575-5D72-F78B-28FA-40C1FECCF96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B5AADD1-E56B-D077-9118-26ED2A690C68}"/>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39C5C8C-F791-B3D6-A8BE-58E8213B8A1A}"/>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3338D772-40B4-9EF0-2D2C-DDB0CAE81C5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56D8875-1A2D-8EC9-9951-9D1852F59BFA}"/>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899344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38654D-5DFB-BA22-1C82-49A7A7145C72}"/>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74D9C79C-D8BC-EE89-55B3-CDA17E7972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03156D3-6E0B-AEC8-84AE-84D0BC535536}"/>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AEE831EC-C0BE-E845-F92F-C92F58AB634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5740FF8-B18D-271B-FC40-DB10808703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8245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01D422-CC7F-8B0D-38BC-3DC1305A5EF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7E7CB66-B462-514E-134C-F3E72AF9D001}"/>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8512F69C-45FC-BC0C-9AE9-FBA1FB9E4753}"/>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7F27BAF5-83A2-A00D-0C7A-8D4899186D71}"/>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6" name="Segnaposto piè di pagina 5">
            <a:extLst>
              <a:ext uri="{FF2B5EF4-FFF2-40B4-BE49-F238E27FC236}">
                <a16:creationId xmlns:a16="http://schemas.microsoft.com/office/drawing/2014/main" id="{43039A1F-3FF1-6C00-4492-2B59E839ABA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D4DEE1C-9228-5375-EB5A-96F3C7B9DC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24037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CD7E1B4-1C29-BA7E-89D2-A2C5BDA1E366}"/>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2F82DB3-9032-9AB8-95E8-152F8B1E3A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D52DCAEA-C7A9-1F6D-97E8-490F5B90162A}"/>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BC425493-478B-20F4-8F85-87529A1645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2089391C-CA3F-64AD-2C84-45CB7560B7A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A9F6E9F7-99B2-D4B6-5D99-AF3C85E97232}"/>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8" name="Segnaposto piè di pagina 7">
            <a:extLst>
              <a:ext uri="{FF2B5EF4-FFF2-40B4-BE49-F238E27FC236}">
                <a16:creationId xmlns:a16="http://schemas.microsoft.com/office/drawing/2014/main" id="{231155A4-F76D-E161-2792-0EDC99BE0C4E}"/>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7EA5F769-7439-1F35-32BB-3435E583B35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734086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56603C-7547-362A-7A3F-5326B2C30404}"/>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85A3561B-456E-114F-B408-526686101210}"/>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4" name="Segnaposto piè di pagina 3">
            <a:extLst>
              <a:ext uri="{FF2B5EF4-FFF2-40B4-BE49-F238E27FC236}">
                <a16:creationId xmlns:a16="http://schemas.microsoft.com/office/drawing/2014/main" id="{75D5EBD4-B64E-CFBC-E279-9DA1C74DE9E1}"/>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45B4920E-3545-16A3-AF01-19F12035C700}"/>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308095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572D042C-3997-7FBB-1461-9FC75924E21F}"/>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3" name="Segnaposto piè di pagina 2">
            <a:extLst>
              <a:ext uri="{FF2B5EF4-FFF2-40B4-BE49-F238E27FC236}">
                <a16:creationId xmlns:a16="http://schemas.microsoft.com/office/drawing/2014/main" id="{7210A966-9D07-38CA-7C51-A2EC2F1A5909}"/>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081AC78E-E1C6-1E31-8BC5-413926A18A1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180771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7A051E-E5B5-CD51-06F6-270DDD963C6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0A798EE-CEA0-0F76-C00F-688E2664C8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6597EE01-B28C-E0ED-4272-2308EA6254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5279872-E741-E25F-8E88-34937F7A7842}"/>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6" name="Segnaposto piè di pagina 5">
            <a:extLst>
              <a:ext uri="{FF2B5EF4-FFF2-40B4-BE49-F238E27FC236}">
                <a16:creationId xmlns:a16="http://schemas.microsoft.com/office/drawing/2014/main" id="{1A2ADD5F-4F0F-41BF-B760-8682A4D0C6C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44D49FC-6EB8-07D3-A72C-1FCC9B06995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571050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E9829E-FECA-C5A3-CDC2-E6EBEB4785B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DD1942E4-04F0-C163-7DEA-B8257392EA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E74330B-A833-B374-83F2-C36D71732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7BDBD52-75CA-492B-F0E8-EA6ECFEA1129}"/>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6" name="Segnaposto piè di pagina 5">
            <a:extLst>
              <a:ext uri="{FF2B5EF4-FFF2-40B4-BE49-F238E27FC236}">
                <a16:creationId xmlns:a16="http://schemas.microsoft.com/office/drawing/2014/main" id="{0733491A-4AFA-A7D7-8813-0C6976A4B52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7B8376C-3F77-D7E6-EEEF-85FAB08CD225}"/>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447720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9709C9-1E88-1D74-D962-8978B3A213B5}"/>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8A470A3-4F76-AB87-35B2-43A8486BB54C}"/>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3087D7C-B51E-6064-236D-DB915D2103B8}"/>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A27C22FC-3A83-69C6-AE76-D54702B38AC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93AFBCE-D99C-4C4A-6720-2D904471D8F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418338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2ACFEF57-608E-E051-7790-4B0CC32F853E}"/>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FF0E90F-C340-91FC-4F96-3B131461C061}"/>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6FBDA93-ECC9-C7D4-C592-9FC8219A4FBB}"/>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291C3C70-ABE1-99F4-3F4C-F0A94FD11AE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EA20730-5E24-6E0C-35EA-00FFB160F7EB}"/>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703174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837C2EFF-17B6-7516-B34E-D381394D68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0569D4E-1A46-0C0B-6F3C-D664174763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F20C574-A17B-173A-05ED-DB77E31F9E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6F278A67-372B-FE5B-DBD7-0DAE87B586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C245E440-68CF-D306-5855-07C1439D87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48277D-F2E7-429D-B300-C0178CAEFE44}" type="slidenum">
              <a:rPr lang="it-IT" smtClean="0"/>
              <a:t>‹N›</a:t>
            </a:fld>
            <a:endParaRPr lang="it-IT"/>
          </a:p>
        </p:txBody>
      </p:sp>
    </p:spTree>
    <p:extLst>
      <p:ext uri="{BB962C8B-B14F-4D97-AF65-F5344CB8AC3E}">
        <p14:creationId xmlns:p14="http://schemas.microsoft.com/office/powerpoint/2010/main" val="1029721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7A8576-6A82-4B04-1860-0BBEA58CD7C8}"/>
              </a:ext>
            </a:extLst>
          </p:cNvPr>
          <p:cNvSpPr>
            <a:spLocks noGrp="1"/>
          </p:cNvSpPr>
          <p:nvPr>
            <p:ph type="ctrTitle"/>
          </p:nvPr>
        </p:nvSpPr>
        <p:spPr>
          <a:xfrm>
            <a:off x="6096000" y="1290953"/>
            <a:ext cx="6096000" cy="3443068"/>
          </a:xfrm>
        </p:spPr>
        <p:txBody>
          <a:bodyPr vert="horz" lIns="91440" tIns="45720" rIns="91440" bIns="45720" rtlCol="0" anchor="b">
            <a:normAutofit/>
          </a:bodyPr>
          <a:lstStyle/>
          <a:p>
            <a:r>
              <a:rPr lang="en-US" sz="2600" kern="1200" dirty="0">
                <a:solidFill>
                  <a:schemeClr val="tx1"/>
                </a:solidFill>
                <a:latin typeface="Times New Roman" panose="02020603050405020304" pitchFamily="18" charset="0"/>
                <a:cs typeface="Times New Roman" panose="02020603050405020304" pitchFamily="18" charset="0"/>
              </a:rPr>
              <a:t>NUOVE TECNOLOGIE PER I BENI CULTURALI</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a:solidFill>
                  <a:schemeClr val="tx1"/>
                </a:solidFill>
                <a:latin typeface="Times New Roman" panose="02020603050405020304" pitchFamily="18" charset="0"/>
                <a:cs typeface="Times New Roman" panose="02020603050405020304" pitchFamily="18" charset="0"/>
              </a:rPr>
              <a:t>Discipline </a:t>
            </a:r>
            <a:r>
              <a:rPr lang="en-US" sz="2600" kern="1200" dirty="0" err="1">
                <a:solidFill>
                  <a:schemeClr val="tx1"/>
                </a:solidFill>
                <a:latin typeface="Times New Roman" panose="02020603050405020304" pitchFamily="18" charset="0"/>
                <a:cs typeface="Times New Roman" panose="02020603050405020304" pitchFamily="18" charset="0"/>
              </a:rPr>
              <a:t>delle</a:t>
            </a:r>
            <a:r>
              <a:rPr lang="en-US" sz="2600" kern="1200" dirty="0">
                <a:solidFill>
                  <a:schemeClr val="tx1"/>
                </a:solidFill>
                <a:latin typeface="Times New Roman" panose="02020603050405020304" pitchFamily="18" charset="0"/>
                <a:cs typeface="Times New Roman" panose="02020603050405020304" pitchFamily="18" charset="0"/>
              </a:rPr>
              <a:t> Arti, </a:t>
            </a:r>
            <a:r>
              <a:rPr lang="en-US" sz="2600" kern="1200" dirty="0" err="1">
                <a:solidFill>
                  <a:schemeClr val="tx1"/>
                </a:solidFill>
                <a:latin typeface="Times New Roman" panose="02020603050405020304" pitchFamily="18" charset="0"/>
                <a:cs typeface="Times New Roman" panose="02020603050405020304" pitchFamily="18" charset="0"/>
              </a:rPr>
              <a:t>della</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Musica</a:t>
            </a:r>
            <a:r>
              <a:rPr lang="en-US" sz="2600" kern="1200" dirty="0">
                <a:solidFill>
                  <a:schemeClr val="tx1"/>
                </a:solidFill>
                <a:latin typeface="Times New Roman" panose="02020603050405020304" pitchFamily="18" charset="0"/>
                <a:cs typeface="Times New Roman" panose="02020603050405020304" pitchFamily="18" charset="0"/>
              </a:rPr>
              <a:t> e </a:t>
            </a:r>
            <a:r>
              <a:rPr lang="en-US" sz="2600" kern="1200" dirty="0" err="1">
                <a:solidFill>
                  <a:schemeClr val="tx1"/>
                </a:solidFill>
                <a:latin typeface="Times New Roman" panose="02020603050405020304" pitchFamily="18" charset="0"/>
                <a:cs typeface="Times New Roman" panose="02020603050405020304" pitchFamily="18" charset="0"/>
              </a:rPr>
              <a:t>dello</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Spettacolo</a:t>
            </a:r>
            <a:r>
              <a:rPr lang="en-US" sz="2600" kern="1200" dirty="0">
                <a:solidFill>
                  <a:schemeClr val="tx1"/>
                </a:solidFill>
                <a:latin typeface="Times New Roman" panose="02020603050405020304" pitchFamily="18" charset="0"/>
                <a:cs typeface="Times New Roman" panose="02020603050405020304" pitchFamily="18" charset="0"/>
              </a:rPr>
              <a:t> (L-3)</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err="1">
                <a:solidFill>
                  <a:schemeClr val="tx1"/>
                </a:solidFill>
                <a:latin typeface="Times New Roman" panose="02020603050405020304" pitchFamily="18" charset="0"/>
                <a:cs typeface="Times New Roman" panose="02020603050405020304" pitchFamily="18" charset="0"/>
              </a:rPr>
              <a:t>Università</a:t>
            </a:r>
            <a:r>
              <a:rPr lang="en-US" sz="2600" kern="1200" dirty="0">
                <a:solidFill>
                  <a:schemeClr val="tx1"/>
                </a:solidFill>
                <a:latin typeface="Times New Roman" panose="02020603050405020304" pitchFamily="18" charset="0"/>
                <a:cs typeface="Times New Roman" panose="02020603050405020304" pitchFamily="18" charset="0"/>
              </a:rPr>
              <a:t> di Teramo</a:t>
            </a:r>
          </a:p>
        </p:txBody>
      </p:sp>
      <p:sp>
        <p:nvSpPr>
          <p:cNvPr id="3" name="Sottotitolo 2">
            <a:extLst>
              <a:ext uri="{FF2B5EF4-FFF2-40B4-BE49-F238E27FC236}">
                <a16:creationId xmlns:a16="http://schemas.microsoft.com/office/drawing/2014/main" id="{FF99F7C7-9135-F3DD-06FF-52960E97AF13}"/>
              </a:ext>
            </a:extLst>
          </p:cNvPr>
          <p:cNvSpPr>
            <a:spLocks noGrp="1"/>
          </p:cNvSpPr>
          <p:nvPr>
            <p:ph type="subTitle" idx="1"/>
          </p:nvPr>
        </p:nvSpPr>
        <p:spPr>
          <a:xfrm>
            <a:off x="194840" y="4462581"/>
            <a:ext cx="4272564" cy="766381"/>
          </a:xfrm>
        </p:spPr>
        <p:txBody>
          <a:bodyPr vert="horz" lIns="91440" tIns="45720" rIns="91440" bIns="45720" rtlCol="0">
            <a:noAutofit/>
          </a:bodyPr>
          <a:lstStyle/>
          <a:p>
            <a:pPr algn="l"/>
            <a:r>
              <a:rPr lang="en-US" sz="2000" kern="1200" dirty="0">
                <a:solidFill>
                  <a:schemeClr val="tx1"/>
                </a:solidFill>
                <a:latin typeface="Times New Roman" panose="02020603050405020304" pitchFamily="18" charset="0"/>
                <a:cs typeface="Times New Roman" panose="02020603050405020304" pitchFamily="18" charset="0"/>
              </a:rPr>
              <a:t>Cecilia Paolini</a:t>
            </a:r>
          </a:p>
          <a:p>
            <a:pPr algn="l"/>
            <a:r>
              <a:rPr lang="en-US" sz="2000" kern="1200" dirty="0" err="1">
                <a:solidFill>
                  <a:schemeClr val="tx1"/>
                </a:solidFill>
                <a:latin typeface="Times New Roman" panose="02020603050405020304" pitchFamily="18" charset="0"/>
                <a:cs typeface="Times New Roman" panose="02020603050405020304" pitchFamily="18" charset="0"/>
              </a:rPr>
              <a:t>Università</a:t>
            </a:r>
            <a:r>
              <a:rPr lang="en-US" sz="2000" kern="1200" dirty="0">
                <a:solidFill>
                  <a:schemeClr val="tx1"/>
                </a:solidFill>
                <a:latin typeface="Times New Roman" panose="02020603050405020304" pitchFamily="18" charset="0"/>
                <a:cs typeface="Times New Roman" panose="02020603050405020304" pitchFamily="18" charset="0"/>
              </a:rPr>
              <a:t> di Teramo</a:t>
            </a:r>
          </a:p>
          <a:p>
            <a:pPr algn="l"/>
            <a:endParaRPr lang="en-US" sz="2000" kern="1200" dirty="0">
              <a:solidFill>
                <a:schemeClr val="tx1"/>
              </a:solidFill>
              <a:latin typeface="Times New Roman" panose="02020603050405020304" pitchFamily="18" charset="0"/>
              <a:cs typeface="Times New Roman" panose="02020603050405020304" pitchFamily="18" charset="0"/>
            </a:endParaRPr>
          </a:p>
          <a:p>
            <a:pPr algn="l"/>
            <a:endParaRPr lang="en-US" sz="2000" kern="1200" dirty="0">
              <a:solidFill>
                <a:schemeClr val="tx1"/>
              </a:solidFill>
              <a:latin typeface="Times New Roman" panose="02020603050405020304" pitchFamily="18" charset="0"/>
              <a:cs typeface="Times New Roman" panose="02020603050405020304" pitchFamily="18" charset="0"/>
            </a:endParaRPr>
          </a:p>
        </p:txBody>
      </p:sp>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514239" cy="6617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it-IT" sz="1400" b="1"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Dipartimento di Scienze della Comunicazione</a:t>
            </a:r>
            <a:endParaRPr kumimoji="0" lang="it-IT"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CasellaDiTesto 5">
            <a:extLst>
              <a:ext uri="{FF2B5EF4-FFF2-40B4-BE49-F238E27FC236}">
                <a16:creationId xmlns:a16="http://schemas.microsoft.com/office/drawing/2014/main" id="{73D65DFE-B5CC-1CC2-3D3D-2F61A7938C63}"/>
              </a:ext>
            </a:extLst>
          </p:cNvPr>
          <p:cNvSpPr txBox="1"/>
          <p:nvPr/>
        </p:nvSpPr>
        <p:spPr>
          <a:xfrm>
            <a:off x="7400924" y="5450103"/>
            <a:ext cx="4386263"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i="1">
                <a:solidFill>
                  <a:prstClr val="black"/>
                </a:solidFill>
                <a:latin typeface="Times New Roman" panose="02020603050405020304" pitchFamily="18" charset="0"/>
                <a:cs typeface="Times New Roman" panose="02020603050405020304" pitchFamily="18" charset="0"/>
              </a:rPr>
              <a:t>XIX</a:t>
            </a:r>
            <a:r>
              <a:rPr kumimoji="0" lang="en-US" sz="2400" b="0" i="1"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Lezione</a:t>
            </a: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MICROSCOPIA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509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219771"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323523"/>
            <a:ext cx="12099185" cy="84731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2000" dirty="0">
                <a:latin typeface="Times New Roman" panose="02020603050405020304" pitchFamily="18" charset="0"/>
                <a:cs typeface="Times New Roman" panose="02020603050405020304" pitchFamily="18" charset="0"/>
              </a:rPr>
              <a:t>Il Microscopio digitale è dotato di un gruppo ottico e si un sensore da 5 Megapixel. Normalmente, è dotato anche si led a luce bianca per l’illuminazione del soggetto di indagine. </a:t>
            </a: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573203" y="5708520"/>
            <a:ext cx="4386263" cy="723275"/>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r>
              <a:rPr lang="it-IT" sz="3000" dirty="0">
                <a:latin typeface="Times New Roman" panose="02020603050405020304" pitchFamily="18" charset="0"/>
                <a:cs typeface="Times New Roman" panose="02020603050405020304" pitchFamily="18" charset="0"/>
              </a:rPr>
              <a:t>STRUMENTAZIONE</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35CB4075-6FEA-A678-FFFB-6B16D2097B4A}"/>
              </a:ext>
            </a:extLst>
          </p:cNvPr>
          <p:cNvSpPr txBox="1"/>
          <p:nvPr/>
        </p:nvSpPr>
        <p:spPr>
          <a:xfrm>
            <a:off x="6622116" y="109772"/>
            <a:ext cx="4386263"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MICROSCOPIA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Immagine 8" descr="Immagine che contiene ingranaggio&#10;&#10;Descrizione generata automaticamente">
            <a:extLst>
              <a:ext uri="{FF2B5EF4-FFF2-40B4-BE49-F238E27FC236}">
                <a16:creationId xmlns:a16="http://schemas.microsoft.com/office/drawing/2014/main" id="{88899EBD-933C-EFED-A5E7-C44564D166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8525" y="2118506"/>
            <a:ext cx="7977809" cy="3590014"/>
          </a:xfrm>
          <a:prstGeom prst="rect">
            <a:avLst/>
          </a:prstGeom>
        </p:spPr>
      </p:pic>
    </p:spTree>
    <p:extLst>
      <p:ext uri="{BB962C8B-B14F-4D97-AF65-F5344CB8AC3E}">
        <p14:creationId xmlns:p14="http://schemas.microsoft.com/office/powerpoint/2010/main" val="2677476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563374"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6" y="1323523"/>
            <a:ext cx="4374588"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2000" dirty="0">
                <a:latin typeface="Times New Roman" panose="02020603050405020304" pitchFamily="18" charset="0"/>
                <a:cs typeface="Times New Roman" panose="02020603050405020304" pitchFamily="18" charset="0"/>
              </a:rPr>
              <a:t>Gli apparecchi migliori sono anche dotati di un filtro polarizzatore che taglia la riflessione della luce (per esempio in caso di vernici), ma sono efficaci solo nel caso in cui c’è una sola fonte di luce, non di più; il filtro polarizzatore riduce il riflesso della vernice del 60-70%. Nel caso non si riesca ad abbassare il riflesso, è necessario utilizzare una fonte di luce esterna posizionata tra i 15° e i 30°.</a:t>
            </a: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573203" y="5708520"/>
            <a:ext cx="4386263" cy="723275"/>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r>
              <a:rPr lang="it-IT" sz="3000" dirty="0">
                <a:latin typeface="Times New Roman" panose="02020603050405020304" pitchFamily="18" charset="0"/>
                <a:cs typeface="Times New Roman" panose="02020603050405020304" pitchFamily="18" charset="0"/>
              </a:rPr>
              <a:t>STRUMENTAZIONE</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35CB4075-6FEA-A678-FFFB-6B16D2097B4A}"/>
              </a:ext>
            </a:extLst>
          </p:cNvPr>
          <p:cNvSpPr txBox="1"/>
          <p:nvPr/>
        </p:nvSpPr>
        <p:spPr>
          <a:xfrm>
            <a:off x="6622116" y="109772"/>
            <a:ext cx="4386263"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MICROSCOPIA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Immagine 8" descr="Immagine che contiene testo&#10;&#10;Descrizione generata automaticamente">
            <a:extLst>
              <a:ext uri="{FF2B5EF4-FFF2-40B4-BE49-F238E27FC236}">
                <a16:creationId xmlns:a16="http://schemas.microsoft.com/office/drawing/2014/main" id="{D690835E-9BFD-93B5-567D-AC0F7D5557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0220" y="1672511"/>
            <a:ext cx="7504190" cy="3376886"/>
          </a:xfrm>
          <a:prstGeom prst="rect">
            <a:avLst/>
          </a:prstGeom>
        </p:spPr>
      </p:pic>
    </p:spTree>
    <p:extLst>
      <p:ext uri="{BB962C8B-B14F-4D97-AF65-F5344CB8AC3E}">
        <p14:creationId xmlns:p14="http://schemas.microsoft.com/office/powerpoint/2010/main" val="2197162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521988"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6" y="1323523"/>
            <a:ext cx="5738141" cy="4257728"/>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2000" dirty="0">
                <a:latin typeface="Times New Roman" panose="02020603050405020304" pitchFamily="18" charset="0"/>
                <a:cs typeface="Times New Roman" panose="02020603050405020304" pitchFamily="18" charset="0"/>
              </a:rPr>
              <a:t>Il Microscopio digitale è dotato di una interfaccia che dialoga con il computer ed è in grado di eseguire riprese digitali. Ha un fattore di ingrandimento compreso nell’intervallo tra i 20 e i 200x. Normalmente si utilizza con un fattore di ingrandimento compreso tra i 20 e i 50:1, non oltre.</a:t>
            </a:r>
          </a:p>
          <a:p>
            <a:pPr algn="l"/>
            <a:r>
              <a:rPr lang="it-IT" sz="2000" dirty="0">
                <a:latin typeface="Times New Roman" panose="02020603050405020304" pitchFamily="18" charset="0"/>
                <a:cs typeface="Times New Roman" panose="02020603050405020304" pitchFamily="18" charset="0"/>
              </a:rPr>
              <a:t>La sequenza delle riprese è visibile sulla destra dell’interfaccia digitale. La ripresa di partenza deve essere eseguita con sistema metrico decimale. La serie di ripresa deve essere preceduta da un numero inventariale perché il fattore di ingrandimento, a posteriori, non permette di distinguere la provenienza di posizione del campione. Tutte le interfacce sono dotate di un sistema per l’impostazione del fattore di ingrandimento che deve essere tarato prima di ogni sessione di ripresa. </a:t>
            </a:r>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573203" y="5708520"/>
            <a:ext cx="4386263" cy="723275"/>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INTERFACCIA</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00274"/>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endParaRPr lang="en-US" sz="24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3" name="CasellaDiTesto 2">
            <a:extLst>
              <a:ext uri="{FF2B5EF4-FFF2-40B4-BE49-F238E27FC236}">
                <a16:creationId xmlns:a16="http://schemas.microsoft.com/office/drawing/2014/main" id="{35CB4075-6FEA-A678-FFFB-6B16D2097B4A}"/>
              </a:ext>
            </a:extLst>
          </p:cNvPr>
          <p:cNvSpPr txBox="1"/>
          <p:nvPr/>
        </p:nvSpPr>
        <p:spPr>
          <a:xfrm>
            <a:off x="6622116" y="109772"/>
            <a:ext cx="4386263"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MICROSCOPIA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Immagine 8" descr="Immagine che contiene testo&#10;&#10;Descrizione generata automaticamente">
            <a:extLst>
              <a:ext uri="{FF2B5EF4-FFF2-40B4-BE49-F238E27FC236}">
                <a16:creationId xmlns:a16="http://schemas.microsoft.com/office/drawing/2014/main" id="{C2DBB498-8C0B-ECA6-62B6-59A4FD23EC52}"/>
              </a:ext>
            </a:extLst>
          </p:cNvPr>
          <p:cNvPicPr>
            <a:picLocks noChangeAspect="1"/>
          </p:cNvPicPr>
          <p:nvPr/>
        </p:nvPicPr>
        <p:blipFill rotWithShape="1">
          <a:blip r:embed="rId3">
            <a:extLst>
              <a:ext uri="{28A0092B-C50C-407E-A947-70E740481C1C}">
                <a14:useLocalDpi xmlns:a14="http://schemas.microsoft.com/office/drawing/2010/main" val="0"/>
              </a:ext>
            </a:extLst>
          </a:blip>
          <a:srcRect l="11222" r="8256"/>
          <a:stretch/>
        </p:blipFill>
        <p:spPr>
          <a:xfrm>
            <a:off x="5830957" y="1700884"/>
            <a:ext cx="6268227" cy="3503006"/>
          </a:xfrm>
          <a:prstGeom prst="rect">
            <a:avLst/>
          </a:prstGeom>
        </p:spPr>
      </p:pic>
    </p:spTree>
    <p:extLst>
      <p:ext uri="{BB962C8B-B14F-4D97-AF65-F5344CB8AC3E}">
        <p14:creationId xmlns:p14="http://schemas.microsoft.com/office/powerpoint/2010/main" val="3876664353"/>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1141</TotalTime>
  <Words>309</Words>
  <Application>Microsoft Office PowerPoint</Application>
  <PresentationFormat>Widescreen</PresentationFormat>
  <Paragraphs>25</Paragraphs>
  <Slides>4</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4</vt:i4>
      </vt:variant>
    </vt:vector>
  </HeadingPairs>
  <TitlesOfParts>
    <vt:vector size="9" baseType="lpstr">
      <vt:lpstr>Arial</vt:lpstr>
      <vt:lpstr>Calibri</vt:lpstr>
      <vt:lpstr>Calibri Light</vt:lpstr>
      <vt:lpstr>Times New Roman</vt:lpstr>
      <vt:lpstr>Tema di Office</vt:lpstr>
      <vt:lpstr>NUOVE TECNOLOGIE PER I BENI CULTURALI   Discipline delle Arti, della Musica e dello Spettacolo (L-3)  Università di Teramo</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L’EVOLUZIONE DEL RITRATTO DI GRUPPO DALLE FIANDRE CATTOLICHE ALLA REPUBBLICA DELLE PROVINCE UNITE RIFORMATE</dc:title>
  <dc:creator>Cecilia Paolini</dc:creator>
  <cp:lastModifiedBy>Cecilia Paolini</cp:lastModifiedBy>
  <cp:revision>18</cp:revision>
  <dcterms:created xsi:type="dcterms:W3CDTF">2022-04-26T11:54:05Z</dcterms:created>
  <dcterms:modified xsi:type="dcterms:W3CDTF">2023-08-04T18:33:17Z</dcterms:modified>
</cp:coreProperties>
</file>