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edie" id="{aeb70ea8-3639-10cd-a8db-4f74363dde24}">
          <p14:sldIdLst>
            <p14:sldId id="256"/>
            <p14:sldId id="257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termini "medie analitiche" e "medie algebriche" sono sinonimi. La distinzione è nel modo in cui la media si ottiene: con un calcolo che coinvolge tutti i valori, oppure individuando una modalità in base alla sua posizione o frequenza. Definizioni e formule saranno presentate più avanti.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Semplice: ogni valore conta una volta (dati unitari). Ponderata: ogni modalità è pesata con la sua frequenza (distribuzioni di frequenza). Qui ci limitiamo a elencarle.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b="1" dirty="0">
                <a:solidFill>
                  <a:schemeClr val="accent3"/>
                </a:solidFill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108960"/>
            <a:ext cx="80467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Medie analitiche e medie di posizione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Medie analitiche e medie di posizione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STATISTICA DESCRITTIVA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Medie analitiche e medie di posizione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1089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Una prima distinzione tra i due tipi di media</a:t>
            </a:r>
            <a:endParaRPr lang="en-US" sz="1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Fabrizio Antolini · Università di Teramo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Medie analitiche e medie di posizione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Entrambe sintetizzano una distribuzione con un solo valore, ma lo ottengono in modo diverso.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3977640" cy="2971800"/>
          </a:xfrm>
          <a:prstGeom prst="roundRect">
            <a:avLst>
              <a:gd name="adj" fmla="val 3692"/>
            </a:avLst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17373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ANALITICHE (O ALGEBRICHE)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02996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calcolano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Si ottengono con operazioni algebriche su tutte le modalità del carattere.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Ogni valore contribuisce al risultato: risentono dei valori estremi.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Richiedono un carattere quantitativo.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709160" y="1554480"/>
            <a:ext cx="3977640" cy="2971800"/>
          </a:xfrm>
          <a:prstGeom prst="roundRect">
            <a:avLst>
              <a:gd name="adj" fmla="val 3692"/>
            </a:avLst>
          </a:prstGeom>
          <a:solidFill>
            <a:schemeClr val="bg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983480" y="17373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DI POSIZIONE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983480" y="2029968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individuano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983480" y="2560320"/>
            <a:ext cx="3474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Dipendono dal posto che una modalità occupa nella distribuzione ordinata, o dalla sua frequenza.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Non usano tutti i valori: sono poco sensibili ai valori estremi.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Si applicano anche a caratteri qualitativi (ordinali; la moda anche agli sconnessi).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quattro medie analitiche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1920240" cy="224028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3258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96596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Media aritmetica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7432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Nel corso: semplice e ponderata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560320" y="1143000"/>
            <a:ext cx="1920240" cy="224028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788920" y="13258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2788920" y="196596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Media geometrica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788920" y="27432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Nel corso: semplice e ponderata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63440" y="1143000"/>
            <a:ext cx="1920240" cy="224028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92040" y="13258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196596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Media armonica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92040" y="27432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Non trattata nel corso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766560" y="1143000"/>
            <a:ext cx="1920240" cy="224028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995160" y="13258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196596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Media quadratica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7432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Non trattata nel corso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611880"/>
            <a:ext cx="82296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37033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Nel corso tratteremo solo: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 media </a:t>
            </a:r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aritmetica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semplice e ponderata e la media </a:t>
            </a:r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geometrica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semplice e ponderata. Definizioni e formule saranno presentate in un altro momento.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medie di posizione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15184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4630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488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264408" y="1280160"/>
            <a:ext cx="2615184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38728" y="14630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3538728" y="21488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Mediana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071616" y="1280160"/>
            <a:ext cx="2615184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345936" y="14630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6345936" y="21488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Quantili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6345936" y="26517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quartili, decili, percentili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37947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Le medie di posizione saranno presentate in un altro momento.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quenze">
  <a:themeElements>
    <a:clrScheme name="Frequenze">
      <a:dk1>
        <a:srgbClr val="1D2733"/>
      </a:dk1>
      <a:lt1>
        <a:srgbClr val="FFFFFF"/>
      </a:lt1>
      <a:dk2>
        <a:srgbClr val="2B5F82"/>
      </a:dk2>
      <a:lt2>
        <a:srgbClr val="EEF2F5"/>
      </a:lt2>
      <a:accent1>
        <a:srgbClr val="B4501A"/>
      </a:accent1>
      <a:accent2>
        <a:srgbClr val="2B5F82"/>
      </a:accent2>
      <a:accent3>
        <a:srgbClr val="E8955C"/>
      </a:accent3>
      <a:accent4>
        <a:srgbClr val="5D6873"/>
      </a:accent4>
      <a:accent5>
        <a:srgbClr val="C9D2DB"/>
      </a:accent5>
      <a:accent6>
        <a:srgbClr val="2A3644"/>
      </a:accent6>
      <a:hlink>
        <a:srgbClr val="2B5F82"/>
      </a:hlink>
      <a:folHlink>
        <a:srgbClr val="5D6873"/>
      </a:folHlink>
    </a:clrScheme>
    <a:fontScheme name="Frequenz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Medie analitiche e medie di posizione</dc:title>
  <dc:subject>PptxGenJS Presentation</dc:subject>
  <dc:creator>Fabrizio Antolini</dc:creator>
  <cp:lastModifiedBy>Fabrizio Antolini</cp:lastModifiedBy>
  <cp:revision>1</cp:revision>
  <dcterms:created xsi:type="dcterms:W3CDTF">2026-10-04T16:07:06Z</dcterms:created>
  <dcterms:modified xsi:type="dcterms:W3CDTF">2026-10-04T16:07:06Z</dcterms:modified>
</cp:coreProperties>
</file>