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8"/>
  </p:notesMasterIdLst>
  <p:sldIdLst>
    <p:sldId id="300" r:id="rId2"/>
    <p:sldId id="301" r:id="rId3"/>
    <p:sldId id="302" r:id="rId4"/>
    <p:sldId id="303" r:id="rId5"/>
    <p:sldId id="257" r:id="rId6"/>
    <p:sldId id="291" r:id="rId7"/>
    <p:sldId id="290" r:id="rId8"/>
    <p:sldId id="288" r:id="rId9"/>
    <p:sldId id="278" r:id="rId10"/>
    <p:sldId id="293" r:id="rId11"/>
    <p:sldId id="294" r:id="rId12"/>
    <p:sldId id="287" r:id="rId13"/>
    <p:sldId id="286" r:id="rId14"/>
    <p:sldId id="285" r:id="rId15"/>
    <p:sldId id="284" r:id="rId16"/>
    <p:sldId id="281" r:id="rId17"/>
    <p:sldId id="295" r:id="rId18"/>
    <p:sldId id="296" r:id="rId19"/>
    <p:sldId id="263" r:id="rId20"/>
    <p:sldId id="264" r:id="rId21"/>
    <p:sldId id="265" r:id="rId22"/>
    <p:sldId id="266" r:id="rId23"/>
    <p:sldId id="267" r:id="rId24"/>
    <p:sldId id="268" r:id="rId25"/>
    <p:sldId id="297" r:id="rId26"/>
    <p:sldId id="298" r:id="rId27"/>
    <p:sldId id="271" r:id="rId28"/>
    <p:sldId id="280" r:id="rId29"/>
    <p:sldId id="272" r:id="rId30"/>
    <p:sldId id="273" r:id="rId31"/>
    <p:sldId id="274" r:id="rId32"/>
    <p:sldId id="299" r:id="rId33"/>
    <p:sldId id="305" r:id="rId34"/>
    <p:sldId id="307" r:id="rId35"/>
    <p:sldId id="308" r:id="rId36"/>
    <p:sldId id="309" r:id="rId37"/>
  </p:sldIdLst>
  <p:sldSz cx="9144000" cy="6858000" type="screen4x3"/>
  <p:notesSz cx="6858000" cy="9144000"/>
  <p:defaultTextStyle>
    <a:defPPr>
      <a:defRPr lang="en-GB"/>
    </a:defPPr>
    <a:lvl1pPr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1pPr>
    <a:lvl2pPr marL="457200"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914400"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371600"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1828800"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5E6"/>
    <a:srgbClr val="FF7C80"/>
    <a:srgbClr val="FF5050"/>
    <a:srgbClr val="800000"/>
    <a:srgbClr val="CCFFFF"/>
    <a:srgbClr val="CCEC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381"/>
  </p:normalViewPr>
  <p:slideViewPr>
    <p:cSldViewPr>
      <p:cViewPr>
        <p:scale>
          <a:sx n="58" d="100"/>
          <a:sy n="58" d="100"/>
        </p:scale>
        <p:origin x="816" y="5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A2A1B-12E6-4165-BE67-BF3CD6CF490B}"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EFFB9E0F-1875-4AD9-AAFC-92F26144FDB5}">
      <dgm:prSet custT="1"/>
      <dgm:spPr/>
      <dgm:t>
        <a:bodyPr/>
        <a:lstStyle/>
        <a:p>
          <a:r>
            <a:rPr lang="en-GB" sz="2000" dirty="0" err="1">
              <a:latin typeface="Verdana" panose="020B0604030504040204" pitchFamily="34" charset="0"/>
              <a:ea typeface="Verdana" panose="020B0604030504040204" pitchFamily="34" charset="0"/>
            </a:rPr>
            <a:t>Ruolo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gestionale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strategico</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tecnico</a:t>
          </a:r>
          <a:endParaRPr lang="en-US" sz="2000" dirty="0">
            <a:latin typeface="Verdana" panose="020B0604030504040204" pitchFamily="34" charset="0"/>
            <a:ea typeface="Verdana" panose="020B0604030504040204" pitchFamily="34" charset="0"/>
          </a:endParaRPr>
        </a:p>
      </dgm:t>
    </dgm:pt>
    <dgm:pt modelId="{B161039D-5C2B-4AD9-AA67-3D2B42E3EEAD}" type="parTrans" cxnId="{EB69848D-199D-4E9B-8923-A931AEDDB341}">
      <dgm:prSet/>
      <dgm:spPr/>
      <dgm:t>
        <a:bodyPr/>
        <a:lstStyle/>
        <a:p>
          <a:endParaRPr lang="en-US"/>
        </a:p>
      </dgm:t>
    </dgm:pt>
    <dgm:pt modelId="{CF9699D5-2E41-431B-8771-7DE2C4DBE365}" type="sibTrans" cxnId="{EB69848D-199D-4E9B-8923-A931AEDDB341}">
      <dgm:prSet/>
      <dgm:spPr/>
      <dgm:t>
        <a:bodyPr/>
        <a:lstStyle/>
        <a:p>
          <a:endParaRPr lang="en-US"/>
        </a:p>
      </dgm:t>
    </dgm:pt>
    <dgm:pt modelId="{80D1B054-A2E8-4F45-81F9-5AF31CA26CB1}">
      <dgm:prSet custT="1"/>
      <dgm:spPr/>
      <dgm:t>
        <a:bodyPr/>
        <a:lstStyle/>
        <a:p>
          <a:r>
            <a:rPr lang="en-GB" sz="1800" dirty="0">
              <a:latin typeface="Verdana" panose="020B0604030504040204" pitchFamily="34" charset="0"/>
              <a:ea typeface="Verdana" panose="020B0604030504040204" pitchFamily="34" charset="0"/>
            </a:rPr>
            <a:t>Stakeholder à </a:t>
          </a:r>
          <a:r>
            <a:rPr lang="en-GB" sz="1800" dirty="0" err="1">
              <a:latin typeface="Verdana" panose="020B0604030504040204" pitchFamily="34" charset="0"/>
              <a:ea typeface="Verdana" panose="020B0604030504040204" pitchFamily="34" charset="0"/>
            </a:rPr>
            <a:t>pubblici</a:t>
          </a:r>
          <a:r>
            <a:rPr lang="en-GB" sz="1800" dirty="0">
              <a:latin typeface="Verdana" panose="020B0604030504040204" pitchFamily="34" charset="0"/>
              <a:ea typeface="Verdana" panose="020B0604030504040204" pitchFamily="34" charset="0"/>
            </a:rPr>
            <a:t> (in-</a:t>
          </a:r>
          <a:r>
            <a:rPr lang="en-GB" sz="1800" dirty="0" err="1">
              <a:latin typeface="Verdana" panose="020B0604030504040204" pitchFamily="34" charset="0"/>
              <a:ea typeface="Verdana" panose="020B0604030504040204" pitchFamily="34" charset="0"/>
            </a:rPr>
            <a:t>influenti</a:t>
          </a:r>
          <a:r>
            <a:rPr lang="en-GB" sz="1800" dirty="0">
              <a:latin typeface="Verdana" panose="020B0604030504040204" pitchFamily="34" charset="0"/>
              <a:ea typeface="Verdana" panose="020B0604030504040204" pitchFamily="34" charset="0"/>
            </a:rPr>
            <a:t>, </a:t>
          </a:r>
          <a:r>
            <a:rPr lang="en-GB" sz="1800" dirty="0" err="1">
              <a:latin typeface="Verdana" panose="020B0604030504040204" pitchFamily="34" charset="0"/>
              <a:ea typeface="Verdana" panose="020B0604030504040204" pitchFamily="34" charset="0"/>
            </a:rPr>
            <a:t>latenti</a:t>
          </a:r>
          <a:r>
            <a:rPr lang="en-GB" sz="1800" dirty="0">
              <a:latin typeface="Verdana" panose="020B0604030504040204" pitchFamily="34" charset="0"/>
              <a:ea typeface="Verdana" panose="020B0604030504040204" pitchFamily="34" charset="0"/>
            </a:rPr>
            <a:t>, </a:t>
          </a:r>
          <a:r>
            <a:rPr lang="en-GB" sz="1800" dirty="0" err="1">
              <a:latin typeface="Verdana" panose="020B0604030504040204" pitchFamily="34" charset="0"/>
              <a:ea typeface="Verdana" panose="020B0604030504040204" pitchFamily="34" charset="0"/>
            </a:rPr>
            <a:t>consapevoli</a:t>
          </a:r>
          <a:r>
            <a:rPr lang="en-GB" sz="1800" dirty="0">
              <a:latin typeface="Verdana" panose="020B0604030504040204" pitchFamily="34" charset="0"/>
              <a:ea typeface="Verdana" panose="020B0604030504040204" pitchFamily="34" charset="0"/>
            </a:rPr>
            <a:t>, </a:t>
          </a:r>
          <a:r>
            <a:rPr lang="en-GB" sz="1800" dirty="0" err="1">
              <a:latin typeface="Verdana" panose="020B0604030504040204" pitchFamily="34" charset="0"/>
              <a:ea typeface="Verdana" panose="020B0604030504040204" pitchFamily="34" charset="0"/>
            </a:rPr>
            <a:t>attivi</a:t>
          </a:r>
          <a:r>
            <a:rPr lang="en-GB" sz="1800" dirty="0">
              <a:latin typeface="Verdana" panose="020B0604030504040204" pitchFamily="34" charset="0"/>
              <a:ea typeface="Verdana" panose="020B0604030504040204" pitchFamily="34" charset="0"/>
            </a:rPr>
            <a:t>)</a:t>
          </a:r>
          <a:endParaRPr lang="en-US" sz="1800" dirty="0">
            <a:latin typeface="Verdana" panose="020B0604030504040204" pitchFamily="34" charset="0"/>
            <a:ea typeface="Verdana" panose="020B0604030504040204" pitchFamily="34" charset="0"/>
          </a:endParaRPr>
        </a:p>
      </dgm:t>
    </dgm:pt>
    <dgm:pt modelId="{B7D48756-8AA9-4314-AD8E-699D25BA9A98}" type="parTrans" cxnId="{D92542DE-A9BE-487D-B4DE-CFF69971FE3D}">
      <dgm:prSet/>
      <dgm:spPr/>
      <dgm:t>
        <a:bodyPr/>
        <a:lstStyle/>
        <a:p>
          <a:endParaRPr lang="en-US"/>
        </a:p>
      </dgm:t>
    </dgm:pt>
    <dgm:pt modelId="{23E78EB7-59F3-4D4E-A984-24535F04CBFC}" type="sibTrans" cxnId="{D92542DE-A9BE-487D-B4DE-CFF69971FE3D}">
      <dgm:prSet/>
      <dgm:spPr/>
      <dgm:t>
        <a:bodyPr/>
        <a:lstStyle/>
        <a:p>
          <a:endParaRPr lang="en-US"/>
        </a:p>
      </dgm:t>
    </dgm:pt>
    <dgm:pt modelId="{0E9C9964-148B-46D3-946F-6A213D2A73BA}">
      <dgm:prSet custT="1"/>
      <dgm:spPr/>
      <dgm:t>
        <a:bodyPr/>
        <a:lstStyle/>
        <a:p>
          <a:r>
            <a:rPr lang="en-GB" sz="2200" dirty="0" err="1">
              <a:latin typeface="Verdana" panose="020B0604030504040204" pitchFamily="34" charset="0"/>
              <a:ea typeface="Verdana" panose="020B0604030504040204" pitchFamily="34" charset="0"/>
            </a:rPr>
            <a:t>Relazione</a:t>
          </a:r>
          <a:r>
            <a:rPr lang="en-GB" sz="2200" dirty="0">
              <a:latin typeface="Verdana" panose="020B0604030504040204" pitchFamily="34" charset="0"/>
              <a:ea typeface="Verdana" panose="020B0604030504040204" pitchFamily="34" charset="0"/>
            </a:rPr>
            <a:t>/</a:t>
          </a:r>
          <a:r>
            <a:rPr lang="en-GB" sz="2200" dirty="0" err="1">
              <a:latin typeface="Verdana" panose="020B0604030504040204" pitchFamily="34" charset="0"/>
              <a:ea typeface="Verdana" panose="020B0604030504040204" pitchFamily="34" charset="0"/>
            </a:rPr>
            <a:t>i</a:t>
          </a:r>
          <a:endParaRPr lang="en-US" sz="2200" dirty="0">
            <a:latin typeface="Verdana" panose="020B0604030504040204" pitchFamily="34" charset="0"/>
            <a:ea typeface="Verdana" panose="020B0604030504040204" pitchFamily="34" charset="0"/>
          </a:endParaRPr>
        </a:p>
      </dgm:t>
    </dgm:pt>
    <dgm:pt modelId="{C7F6FE47-3B08-41E2-9744-E60ED170E703}" type="parTrans" cxnId="{E49333DB-0631-45A2-A47C-3519C6CC66F8}">
      <dgm:prSet/>
      <dgm:spPr/>
      <dgm:t>
        <a:bodyPr/>
        <a:lstStyle/>
        <a:p>
          <a:endParaRPr lang="en-US"/>
        </a:p>
      </dgm:t>
    </dgm:pt>
    <dgm:pt modelId="{E3C12838-8895-442A-B6E8-54D61E47A0A6}" type="sibTrans" cxnId="{E49333DB-0631-45A2-A47C-3519C6CC66F8}">
      <dgm:prSet/>
      <dgm:spPr/>
      <dgm:t>
        <a:bodyPr/>
        <a:lstStyle/>
        <a:p>
          <a:endParaRPr lang="en-US"/>
        </a:p>
      </dgm:t>
    </dgm:pt>
    <dgm:pt modelId="{60630522-385C-435E-B542-0FE14507CCF9}">
      <dgm:prSet/>
      <dgm:spPr/>
      <dgm:t>
        <a:bodyPr/>
        <a:lstStyle/>
        <a:p>
          <a:r>
            <a:rPr lang="en-GB" dirty="0" err="1">
              <a:latin typeface="Verdana" panose="020B0604030504040204" pitchFamily="34" charset="0"/>
              <a:ea typeface="Verdana" panose="020B0604030504040204" pitchFamily="34" charset="0"/>
            </a:rPr>
            <a:t>Comunicazione</a:t>
          </a:r>
          <a:endParaRPr lang="en-US" dirty="0">
            <a:latin typeface="Verdana" panose="020B0604030504040204" pitchFamily="34" charset="0"/>
            <a:ea typeface="Verdana" panose="020B0604030504040204" pitchFamily="34" charset="0"/>
          </a:endParaRPr>
        </a:p>
      </dgm:t>
    </dgm:pt>
    <dgm:pt modelId="{957B7E2D-4CE4-4013-8360-492ABE047BC2}" type="parTrans" cxnId="{5A9389E4-A601-46C2-AFDA-4163EBD9831B}">
      <dgm:prSet/>
      <dgm:spPr/>
      <dgm:t>
        <a:bodyPr/>
        <a:lstStyle/>
        <a:p>
          <a:endParaRPr lang="en-US"/>
        </a:p>
      </dgm:t>
    </dgm:pt>
    <dgm:pt modelId="{4A09E4E9-93CC-4015-A4C8-DC65FB94D193}" type="sibTrans" cxnId="{5A9389E4-A601-46C2-AFDA-4163EBD9831B}">
      <dgm:prSet/>
      <dgm:spPr/>
      <dgm:t>
        <a:bodyPr/>
        <a:lstStyle/>
        <a:p>
          <a:endParaRPr lang="en-US"/>
        </a:p>
      </dgm:t>
    </dgm:pt>
    <dgm:pt modelId="{4CCBFBE7-0A6F-41CF-AFA4-C186A009F61C}">
      <dgm:prSet custT="1"/>
      <dgm:spPr/>
      <dgm:t>
        <a:bodyPr/>
        <a:lstStyle/>
        <a:p>
          <a:r>
            <a:rPr lang="en-GB" sz="2000" dirty="0" err="1">
              <a:latin typeface="Verdana" panose="020B0604030504040204" pitchFamily="34" charset="0"/>
              <a:ea typeface="Verdana" panose="020B0604030504040204" pitchFamily="34" charset="0"/>
            </a:rPr>
            <a:t>Persuasione</a:t>
          </a:r>
          <a:r>
            <a:rPr lang="en-GB" sz="2000" dirty="0">
              <a:latin typeface="Verdana" panose="020B0604030504040204" pitchFamily="34" charset="0"/>
              <a:ea typeface="Verdana" panose="020B0604030504040204" pitchFamily="34" charset="0"/>
            </a:rPr>
            <a:t>/</a:t>
          </a:r>
        </a:p>
        <a:p>
          <a:r>
            <a:rPr lang="en-GB" sz="2000" dirty="0">
              <a:latin typeface="Verdana" panose="020B0604030504040204" pitchFamily="34" charset="0"/>
              <a:ea typeface="Verdana" panose="020B0604030504040204" pitchFamily="34" charset="0"/>
            </a:rPr>
            <a:t>Influenza</a:t>
          </a:r>
          <a:endParaRPr lang="en-US" sz="2000" dirty="0">
            <a:latin typeface="Verdana" panose="020B0604030504040204" pitchFamily="34" charset="0"/>
            <a:ea typeface="Verdana" panose="020B0604030504040204" pitchFamily="34" charset="0"/>
          </a:endParaRPr>
        </a:p>
      </dgm:t>
    </dgm:pt>
    <dgm:pt modelId="{8122D6CB-644F-4FF9-BBF1-D9BA5D6EEBD5}" type="parTrans" cxnId="{7B7C8217-B3A9-47DB-A273-1ABE4504A37C}">
      <dgm:prSet/>
      <dgm:spPr/>
      <dgm:t>
        <a:bodyPr/>
        <a:lstStyle/>
        <a:p>
          <a:endParaRPr lang="en-US"/>
        </a:p>
      </dgm:t>
    </dgm:pt>
    <dgm:pt modelId="{96B28771-B081-4232-A5B3-8BD65052E36B}" type="sibTrans" cxnId="{7B7C8217-B3A9-47DB-A273-1ABE4504A37C}">
      <dgm:prSet/>
      <dgm:spPr/>
      <dgm:t>
        <a:bodyPr/>
        <a:lstStyle/>
        <a:p>
          <a:endParaRPr lang="en-US"/>
        </a:p>
      </dgm:t>
    </dgm:pt>
    <dgm:pt modelId="{C8B16977-C421-4A09-AAAF-BB7D985C1D41}">
      <dgm:prSet/>
      <dgm:spPr/>
      <dgm:t>
        <a:bodyPr/>
        <a:lstStyle/>
        <a:p>
          <a:r>
            <a:rPr lang="en-GB" dirty="0" err="1">
              <a:latin typeface="Verdana" panose="020B0604030504040204" pitchFamily="34" charset="0"/>
              <a:ea typeface="Verdana" panose="020B0604030504040204" pitchFamily="34" charset="0"/>
            </a:rPr>
            <a:t>Reputazione</a:t>
          </a:r>
          <a:endParaRPr lang="en-US" dirty="0">
            <a:latin typeface="Verdana" panose="020B0604030504040204" pitchFamily="34" charset="0"/>
            <a:ea typeface="Verdana" panose="020B0604030504040204" pitchFamily="34" charset="0"/>
          </a:endParaRPr>
        </a:p>
      </dgm:t>
    </dgm:pt>
    <dgm:pt modelId="{D3D0721C-8FBD-470F-BA59-ECFEDCF06E6D}" type="parTrans" cxnId="{F6D605D3-3074-4B97-956F-E246C4A60833}">
      <dgm:prSet/>
      <dgm:spPr/>
      <dgm:t>
        <a:bodyPr/>
        <a:lstStyle/>
        <a:p>
          <a:endParaRPr lang="en-US"/>
        </a:p>
      </dgm:t>
    </dgm:pt>
    <dgm:pt modelId="{C32B5E1B-A1BD-4CF9-8B54-C283197119E0}" type="sibTrans" cxnId="{F6D605D3-3074-4B97-956F-E246C4A60833}">
      <dgm:prSet/>
      <dgm:spPr/>
      <dgm:t>
        <a:bodyPr/>
        <a:lstStyle/>
        <a:p>
          <a:endParaRPr lang="en-US"/>
        </a:p>
      </dgm:t>
    </dgm:pt>
    <dgm:pt modelId="{B75782EE-6591-4A7D-9161-F35B4F1B57E8}">
      <dgm:prSet/>
      <dgm:spPr/>
      <dgm:t>
        <a:bodyPr/>
        <a:lstStyle/>
        <a:p>
          <a:r>
            <a:rPr lang="en-GB" dirty="0">
              <a:latin typeface="Verdana" panose="020B0604030504040204" pitchFamily="34" charset="0"/>
              <a:ea typeface="Verdana" panose="020B0604030504040204" pitchFamily="34" charset="0"/>
            </a:rPr>
            <a:t>Piano </a:t>
          </a:r>
          <a:r>
            <a:rPr lang="en-GB" dirty="0" err="1">
              <a:latin typeface="Verdana" panose="020B0604030504040204" pitchFamily="34" charset="0"/>
              <a:ea typeface="Verdana" panose="020B0604030504040204" pitchFamily="34" charset="0"/>
            </a:rPr>
            <a:t>etico</a:t>
          </a:r>
          <a:r>
            <a:rPr lang="en-GB" dirty="0">
              <a:latin typeface="Verdana" panose="020B0604030504040204" pitchFamily="34" charset="0"/>
              <a:ea typeface="Verdana" panose="020B0604030504040204" pitchFamily="34" charset="0"/>
            </a:rPr>
            <a:t> (</a:t>
          </a:r>
          <a:r>
            <a:rPr lang="en-GB" dirty="0" err="1">
              <a:latin typeface="Verdana" panose="020B0604030504040204" pitchFamily="34" charset="0"/>
              <a:ea typeface="Verdana" panose="020B0604030504040204" pitchFamily="34" charset="0"/>
            </a:rPr>
            <a:t>rapporto</a:t>
          </a:r>
          <a:r>
            <a:rPr lang="en-GB" dirty="0">
              <a:latin typeface="Verdana" panose="020B0604030504040204" pitchFamily="34" charset="0"/>
              <a:ea typeface="Verdana" panose="020B0604030504040204" pitchFamily="34" charset="0"/>
            </a:rPr>
            <a:t> </a:t>
          </a:r>
          <a:r>
            <a:rPr lang="en-GB" dirty="0" err="1">
              <a:latin typeface="Verdana" panose="020B0604030504040204" pitchFamily="34" charset="0"/>
              <a:ea typeface="Verdana" panose="020B0604030504040204" pitchFamily="34" charset="0"/>
            </a:rPr>
            <a:t>pubblico</a:t>
          </a:r>
          <a:r>
            <a:rPr lang="en-GB" dirty="0">
              <a:latin typeface="Verdana" panose="020B0604030504040204" pitchFamily="34" charset="0"/>
              <a:ea typeface="Verdana" panose="020B0604030504040204" pitchFamily="34" charset="0"/>
            </a:rPr>
            <a:t>/</a:t>
          </a:r>
          <a:r>
            <a:rPr lang="en-GB" dirty="0" err="1">
              <a:latin typeface="Verdana" panose="020B0604030504040204" pitchFamily="34" charset="0"/>
              <a:ea typeface="Verdana" panose="020B0604030504040204" pitchFamily="34" charset="0"/>
            </a:rPr>
            <a:t>privato</a:t>
          </a:r>
          <a:r>
            <a:rPr lang="en-GB" dirty="0">
              <a:latin typeface="Verdana" panose="020B0604030504040204" pitchFamily="34" charset="0"/>
              <a:ea typeface="Verdana" panose="020B0604030504040204" pitchFamily="34" charset="0"/>
            </a:rPr>
            <a:t>, interesse </a:t>
          </a:r>
          <a:r>
            <a:rPr lang="en-GB" dirty="0" err="1">
              <a:latin typeface="Verdana" panose="020B0604030504040204" pitchFamily="34" charset="0"/>
              <a:ea typeface="Verdana" panose="020B0604030504040204" pitchFamily="34" charset="0"/>
            </a:rPr>
            <a:t>pubblico</a:t>
          </a:r>
          <a:r>
            <a:rPr lang="en-GB" dirty="0">
              <a:latin typeface="Verdana" panose="020B0604030504040204" pitchFamily="34" charset="0"/>
              <a:ea typeface="Verdana" panose="020B0604030504040204" pitchFamily="34" charset="0"/>
            </a:rPr>
            <a:t>)</a:t>
          </a:r>
          <a:endParaRPr lang="en-US" dirty="0">
            <a:latin typeface="Verdana" panose="020B0604030504040204" pitchFamily="34" charset="0"/>
            <a:ea typeface="Verdana" panose="020B0604030504040204" pitchFamily="34" charset="0"/>
          </a:endParaRPr>
        </a:p>
      </dgm:t>
    </dgm:pt>
    <dgm:pt modelId="{CE15A34F-5FDF-4D40-9E24-CFFAE9227BCD}" type="parTrans" cxnId="{E99279BF-B028-4A2A-B84D-D670C834D739}">
      <dgm:prSet/>
      <dgm:spPr/>
      <dgm:t>
        <a:bodyPr/>
        <a:lstStyle/>
        <a:p>
          <a:endParaRPr lang="en-US"/>
        </a:p>
      </dgm:t>
    </dgm:pt>
    <dgm:pt modelId="{B9F30BBE-1C9B-4CCA-91A8-B041D6EDC6F5}" type="sibTrans" cxnId="{E99279BF-B028-4A2A-B84D-D670C834D739}">
      <dgm:prSet/>
      <dgm:spPr/>
      <dgm:t>
        <a:bodyPr/>
        <a:lstStyle/>
        <a:p>
          <a:endParaRPr lang="en-US"/>
        </a:p>
      </dgm:t>
    </dgm:pt>
    <dgm:pt modelId="{AEF98BDE-3330-4648-B31B-491138354AEA}" type="pres">
      <dgm:prSet presAssocID="{349A2A1B-12E6-4165-BE67-BF3CD6CF490B}" presName="diagram" presStyleCnt="0">
        <dgm:presLayoutVars>
          <dgm:dir/>
          <dgm:resizeHandles val="exact"/>
        </dgm:presLayoutVars>
      </dgm:prSet>
      <dgm:spPr/>
    </dgm:pt>
    <dgm:pt modelId="{07F50DB0-4A78-4F77-9D35-F2EA844E7856}" type="pres">
      <dgm:prSet presAssocID="{EFFB9E0F-1875-4AD9-AAFC-92F26144FDB5}" presName="node" presStyleLbl="node1" presStyleIdx="0" presStyleCnt="7">
        <dgm:presLayoutVars>
          <dgm:bulletEnabled val="1"/>
        </dgm:presLayoutVars>
      </dgm:prSet>
      <dgm:spPr/>
    </dgm:pt>
    <dgm:pt modelId="{F6ADA78B-FBAE-4A03-80EA-779655230257}" type="pres">
      <dgm:prSet presAssocID="{CF9699D5-2E41-431B-8771-7DE2C4DBE365}" presName="sibTrans" presStyleCnt="0"/>
      <dgm:spPr/>
    </dgm:pt>
    <dgm:pt modelId="{336B549E-AD62-45F6-9FED-D5981BBD0935}" type="pres">
      <dgm:prSet presAssocID="{80D1B054-A2E8-4F45-81F9-5AF31CA26CB1}" presName="node" presStyleLbl="node1" presStyleIdx="1" presStyleCnt="7">
        <dgm:presLayoutVars>
          <dgm:bulletEnabled val="1"/>
        </dgm:presLayoutVars>
      </dgm:prSet>
      <dgm:spPr/>
    </dgm:pt>
    <dgm:pt modelId="{B3B31599-C5F1-409B-AE3D-6AB93616FD05}" type="pres">
      <dgm:prSet presAssocID="{23E78EB7-59F3-4D4E-A984-24535F04CBFC}" presName="sibTrans" presStyleCnt="0"/>
      <dgm:spPr/>
    </dgm:pt>
    <dgm:pt modelId="{329C0A73-9961-425C-AA64-1ACAD900A8AB}" type="pres">
      <dgm:prSet presAssocID="{0E9C9964-148B-46D3-946F-6A213D2A73BA}" presName="node" presStyleLbl="node1" presStyleIdx="2" presStyleCnt="7">
        <dgm:presLayoutVars>
          <dgm:bulletEnabled val="1"/>
        </dgm:presLayoutVars>
      </dgm:prSet>
      <dgm:spPr/>
    </dgm:pt>
    <dgm:pt modelId="{377D00BD-2804-4748-955E-2D6DB5A9862E}" type="pres">
      <dgm:prSet presAssocID="{E3C12838-8895-442A-B6E8-54D61E47A0A6}" presName="sibTrans" presStyleCnt="0"/>
      <dgm:spPr/>
    </dgm:pt>
    <dgm:pt modelId="{E45F6D97-3246-4FA6-9F31-6F58B169EE40}" type="pres">
      <dgm:prSet presAssocID="{60630522-385C-435E-B542-0FE14507CCF9}" presName="node" presStyleLbl="node1" presStyleIdx="3" presStyleCnt="7">
        <dgm:presLayoutVars>
          <dgm:bulletEnabled val="1"/>
        </dgm:presLayoutVars>
      </dgm:prSet>
      <dgm:spPr/>
    </dgm:pt>
    <dgm:pt modelId="{6A32528E-CC37-44F4-B2BE-A856DB244A95}" type="pres">
      <dgm:prSet presAssocID="{4A09E4E9-93CC-4015-A4C8-DC65FB94D193}" presName="sibTrans" presStyleCnt="0"/>
      <dgm:spPr/>
    </dgm:pt>
    <dgm:pt modelId="{CFED1E47-5F44-4D15-B4FE-DDB8E7AA4F26}" type="pres">
      <dgm:prSet presAssocID="{4CCBFBE7-0A6F-41CF-AFA4-C186A009F61C}" presName="node" presStyleLbl="node1" presStyleIdx="4" presStyleCnt="7">
        <dgm:presLayoutVars>
          <dgm:bulletEnabled val="1"/>
        </dgm:presLayoutVars>
      </dgm:prSet>
      <dgm:spPr/>
    </dgm:pt>
    <dgm:pt modelId="{39DC0A96-EA84-4C54-A39B-8BD343CA0142}" type="pres">
      <dgm:prSet presAssocID="{96B28771-B081-4232-A5B3-8BD65052E36B}" presName="sibTrans" presStyleCnt="0"/>
      <dgm:spPr/>
    </dgm:pt>
    <dgm:pt modelId="{2C50226B-2A4C-4FF5-9179-F6484F22A4C6}" type="pres">
      <dgm:prSet presAssocID="{C8B16977-C421-4A09-AAAF-BB7D985C1D41}" presName="node" presStyleLbl="node1" presStyleIdx="5" presStyleCnt="7">
        <dgm:presLayoutVars>
          <dgm:bulletEnabled val="1"/>
        </dgm:presLayoutVars>
      </dgm:prSet>
      <dgm:spPr/>
    </dgm:pt>
    <dgm:pt modelId="{E4210FAA-5B42-4644-9059-BD41E365A549}" type="pres">
      <dgm:prSet presAssocID="{C32B5E1B-A1BD-4CF9-8B54-C283197119E0}" presName="sibTrans" presStyleCnt="0"/>
      <dgm:spPr/>
    </dgm:pt>
    <dgm:pt modelId="{3CBA911D-207D-4DF5-8E80-63D33530BDD6}" type="pres">
      <dgm:prSet presAssocID="{B75782EE-6591-4A7D-9161-F35B4F1B57E8}" presName="node" presStyleLbl="node1" presStyleIdx="6" presStyleCnt="7">
        <dgm:presLayoutVars>
          <dgm:bulletEnabled val="1"/>
        </dgm:presLayoutVars>
      </dgm:prSet>
      <dgm:spPr/>
    </dgm:pt>
  </dgm:ptLst>
  <dgm:cxnLst>
    <dgm:cxn modelId="{86BBCC0D-CF00-40A9-A44C-D82F7B0E9B69}" type="presOf" srcId="{80D1B054-A2E8-4F45-81F9-5AF31CA26CB1}" destId="{336B549E-AD62-45F6-9FED-D5981BBD0935}" srcOrd="0" destOrd="0" presId="urn:microsoft.com/office/officeart/2005/8/layout/default"/>
    <dgm:cxn modelId="{7B7C8217-B3A9-47DB-A273-1ABE4504A37C}" srcId="{349A2A1B-12E6-4165-BE67-BF3CD6CF490B}" destId="{4CCBFBE7-0A6F-41CF-AFA4-C186A009F61C}" srcOrd="4" destOrd="0" parTransId="{8122D6CB-644F-4FF9-BBF1-D9BA5D6EEBD5}" sibTransId="{96B28771-B081-4232-A5B3-8BD65052E36B}"/>
    <dgm:cxn modelId="{41B9E51D-2928-4802-ABBE-B4F5A7FDB253}" type="presOf" srcId="{B75782EE-6591-4A7D-9161-F35B4F1B57E8}" destId="{3CBA911D-207D-4DF5-8E80-63D33530BDD6}" srcOrd="0" destOrd="0" presId="urn:microsoft.com/office/officeart/2005/8/layout/default"/>
    <dgm:cxn modelId="{3A7E4A6E-BEEC-4153-BFB3-DC55E6B25121}" type="presOf" srcId="{60630522-385C-435E-B542-0FE14507CCF9}" destId="{E45F6D97-3246-4FA6-9F31-6F58B169EE40}" srcOrd="0" destOrd="0" presId="urn:microsoft.com/office/officeart/2005/8/layout/default"/>
    <dgm:cxn modelId="{15746B4F-5F47-42F3-B1E9-BDD2D695B152}" type="presOf" srcId="{0E9C9964-148B-46D3-946F-6A213D2A73BA}" destId="{329C0A73-9961-425C-AA64-1ACAD900A8AB}" srcOrd="0" destOrd="0" presId="urn:microsoft.com/office/officeart/2005/8/layout/default"/>
    <dgm:cxn modelId="{BC636054-A1FF-4C38-A286-69D5F5604466}" type="presOf" srcId="{4CCBFBE7-0A6F-41CF-AFA4-C186A009F61C}" destId="{CFED1E47-5F44-4D15-B4FE-DDB8E7AA4F26}" srcOrd="0" destOrd="0" presId="urn:microsoft.com/office/officeart/2005/8/layout/default"/>
    <dgm:cxn modelId="{EB69848D-199D-4E9B-8923-A931AEDDB341}" srcId="{349A2A1B-12E6-4165-BE67-BF3CD6CF490B}" destId="{EFFB9E0F-1875-4AD9-AAFC-92F26144FDB5}" srcOrd="0" destOrd="0" parTransId="{B161039D-5C2B-4AD9-AA67-3D2B42E3EEAD}" sibTransId="{CF9699D5-2E41-431B-8771-7DE2C4DBE365}"/>
    <dgm:cxn modelId="{98479AB2-703C-479C-8355-BD079D3BD4D7}" type="presOf" srcId="{C8B16977-C421-4A09-AAAF-BB7D985C1D41}" destId="{2C50226B-2A4C-4FF5-9179-F6484F22A4C6}" srcOrd="0" destOrd="0" presId="urn:microsoft.com/office/officeart/2005/8/layout/default"/>
    <dgm:cxn modelId="{E99279BF-B028-4A2A-B84D-D670C834D739}" srcId="{349A2A1B-12E6-4165-BE67-BF3CD6CF490B}" destId="{B75782EE-6591-4A7D-9161-F35B4F1B57E8}" srcOrd="6" destOrd="0" parTransId="{CE15A34F-5FDF-4D40-9E24-CFFAE9227BCD}" sibTransId="{B9F30BBE-1C9B-4CCA-91A8-B041D6EDC6F5}"/>
    <dgm:cxn modelId="{F6D605D3-3074-4B97-956F-E246C4A60833}" srcId="{349A2A1B-12E6-4165-BE67-BF3CD6CF490B}" destId="{C8B16977-C421-4A09-AAAF-BB7D985C1D41}" srcOrd="5" destOrd="0" parTransId="{D3D0721C-8FBD-470F-BA59-ECFEDCF06E6D}" sibTransId="{C32B5E1B-A1BD-4CF9-8B54-C283197119E0}"/>
    <dgm:cxn modelId="{E49333DB-0631-45A2-A47C-3519C6CC66F8}" srcId="{349A2A1B-12E6-4165-BE67-BF3CD6CF490B}" destId="{0E9C9964-148B-46D3-946F-6A213D2A73BA}" srcOrd="2" destOrd="0" parTransId="{C7F6FE47-3B08-41E2-9744-E60ED170E703}" sibTransId="{E3C12838-8895-442A-B6E8-54D61E47A0A6}"/>
    <dgm:cxn modelId="{D92542DE-A9BE-487D-B4DE-CFF69971FE3D}" srcId="{349A2A1B-12E6-4165-BE67-BF3CD6CF490B}" destId="{80D1B054-A2E8-4F45-81F9-5AF31CA26CB1}" srcOrd="1" destOrd="0" parTransId="{B7D48756-8AA9-4314-AD8E-699D25BA9A98}" sibTransId="{23E78EB7-59F3-4D4E-A984-24535F04CBFC}"/>
    <dgm:cxn modelId="{5A9389E4-A601-46C2-AFDA-4163EBD9831B}" srcId="{349A2A1B-12E6-4165-BE67-BF3CD6CF490B}" destId="{60630522-385C-435E-B542-0FE14507CCF9}" srcOrd="3" destOrd="0" parTransId="{957B7E2D-4CE4-4013-8360-492ABE047BC2}" sibTransId="{4A09E4E9-93CC-4015-A4C8-DC65FB94D193}"/>
    <dgm:cxn modelId="{F20E2BE6-3268-4CF5-8BFF-8A90C3D7F065}" type="presOf" srcId="{EFFB9E0F-1875-4AD9-AAFC-92F26144FDB5}" destId="{07F50DB0-4A78-4F77-9D35-F2EA844E7856}" srcOrd="0" destOrd="0" presId="urn:microsoft.com/office/officeart/2005/8/layout/default"/>
    <dgm:cxn modelId="{411EA0F9-9792-4F19-B7B2-E78B1DC060BA}" type="presOf" srcId="{349A2A1B-12E6-4165-BE67-BF3CD6CF490B}" destId="{AEF98BDE-3330-4648-B31B-491138354AEA}" srcOrd="0" destOrd="0" presId="urn:microsoft.com/office/officeart/2005/8/layout/default"/>
    <dgm:cxn modelId="{B7D9478A-D1F2-48F5-937D-DDACC69B3EB3}" type="presParOf" srcId="{AEF98BDE-3330-4648-B31B-491138354AEA}" destId="{07F50DB0-4A78-4F77-9D35-F2EA844E7856}" srcOrd="0" destOrd="0" presId="urn:microsoft.com/office/officeart/2005/8/layout/default"/>
    <dgm:cxn modelId="{A4563439-E936-4FE2-9B46-1E492D402B60}" type="presParOf" srcId="{AEF98BDE-3330-4648-B31B-491138354AEA}" destId="{F6ADA78B-FBAE-4A03-80EA-779655230257}" srcOrd="1" destOrd="0" presId="urn:microsoft.com/office/officeart/2005/8/layout/default"/>
    <dgm:cxn modelId="{4F118A50-D4EC-49F0-9E06-CCF183685144}" type="presParOf" srcId="{AEF98BDE-3330-4648-B31B-491138354AEA}" destId="{336B549E-AD62-45F6-9FED-D5981BBD0935}" srcOrd="2" destOrd="0" presId="urn:microsoft.com/office/officeart/2005/8/layout/default"/>
    <dgm:cxn modelId="{1538B2D6-7C31-499D-BEA4-45848F73F74A}" type="presParOf" srcId="{AEF98BDE-3330-4648-B31B-491138354AEA}" destId="{B3B31599-C5F1-409B-AE3D-6AB93616FD05}" srcOrd="3" destOrd="0" presId="urn:microsoft.com/office/officeart/2005/8/layout/default"/>
    <dgm:cxn modelId="{4173A870-B2A1-4E9C-9B69-28F7563B6FE8}" type="presParOf" srcId="{AEF98BDE-3330-4648-B31B-491138354AEA}" destId="{329C0A73-9961-425C-AA64-1ACAD900A8AB}" srcOrd="4" destOrd="0" presId="urn:microsoft.com/office/officeart/2005/8/layout/default"/>
    <dgm:cxn modelId="{1D60E049-C3D1-4B5E-B5B4-B231E764F1D6}" type="presParOf" srcId="{AEF98BDE-3330-4648-B31B-491138354AEA}" destId="{377D00BD-2804-4748-955E-2D6DB5A9862E}" srcOrd="5" destOrd="0" presId="urn:microsoft.com/office/officeart/2005/8/layout/default"/>
    <dgm:cxn modelId="{C14C8A16-4BEC-4D8C-A40A-9C81BF2B78BC}" type="presParOf" srcId="{AEF98BDE-3330-4648-B31B-491138354AEA}" destId="{E45F6D97-3246-4FA6-9F31-6F58B169EE40}" srcOrd="6" destOrd="0" presId="urn:microsoft.com/office/officeart/2005/8/layout/default"/>
    <dgm:cxn modelId="{3A2D5BDB-FDA3-4721-B818-BD8B1ECFFC8E}" type="presParOf" srcId="{AEF98BDE-3330-4648-B31B-491138354AEA}" destId="{6A32528E-CC37-44F4-B2BE-A856DB244A95}" srcOrd="7" destOrd="0" presId="urn:microsoft.com/office/officeart/2005/8/layout/default"/>
    <dgm:cxn modelId="{CA234709-BC7F-4EA9-8E48-86E13E47B609}" type="presParOf" srcId="{AEF98BDE-3330-4648-B31B-491138354AEA}" destId="{CFED1E47-5F44-4D15-B4FE-DDB8E7AA4F26}" srcOrd="8" destOrd="0" presId="urn:microsoft.com/office/officeart/2005/8/layout/default"/>
    <dgm:cxn modelId="{CC09CCBC-83E7-42E0-B684-6562DDDD9B97}" type="presParOf" srcId="{AEF98BDE-3330-4648-B31B-491138354AEA}" destId="{39DC0A96-EA84-4C54-A39B-8BD343CA0142}" srcOrd="9" destOrd="0" presId="urn:microsoft.com/office/officeart/2005/8/layout/default"/>
    <dgm:cxn modelId="{42707662-A6C5-4236-8196-778A32707D5C}" type="presParOf" srcId="{AEF98BDE-3330-4648-B31B-491138354AEA}" destId="{2C50226B-2A4C-4FF5-9179-F6484F22A4C6}" srcOrd="10" destOrd="0" presId="urn:microsoft.com/office/officeart/2005/8/layout/default"/>
    <dgm:cxn modelId="{510E1BDF-583B-433E-BD9E-AD6A05E6DF4F}" type="presParOf" srcId="{AEF98BDE-3330-4648-B31B-491138354AEA}" destId="{E4210FAA-5B42-4644-9059-BD41E365A549}" srcOrd="11" destOrd="0" presId="urn:microsoft.com/office/officeart/2005/8/layout/default"/>
    <dgm:cxn modelId="{19E4FD01-A09E-460A-88D3-D78588B90144}" type="presParOf" srcId="{AEF98BDE-3330-4648-B31B-491138354AEA}" destId="{3CBA911D-207D-4DF5-8E80-63D33530BDD6}"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50DB0-4A78-4F77-9D35-F2EA844E7856}">
      <dsp:nvSpPr>
        <dsp:cNvPr id="0" name=""/>
        <dsp:cNvSpPr/>
      </dsp:nvSpPr>
      <dsp:spPr>
        <a:xfrm>
          <a:off x="468272" y="3745"/>
          <a:ext cx="2171923" cy="130315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err="1">
              <a:latin typeface="Verdana" panose="020B0604030504040204" pitchFamily="34" charset="0"/>
              <a:ea typeface="Verdana" panose="020B0604030504040204" pitchFamily="34" charset="0"/>
            </a:rPr>
            <a:t>Ruolo</a:t>
          </a:r>
          <a:r>
            <a:rPr lang="en-GB" sz="2000" kern="1200" dirty="0">
              <a:latin typeface="Verdana" panose="020B0604030504040204" pitchFamily="34" charset="0"/>
              <a:ea typeface="Verdana" panose="020B0604030504040204" pitchFamily="34" charset="0"/>
            </a:rPr>
            <a:t> </a:t>
          </a:r>
          <a:r>
            <a:rPr lang="en-GB" sz="2000" kern="1200" dirty="0" err="1">
              <a:latin typeface="Verdana" panose="020B0604030504040204" pitchFamily="34" charset="0"/>
              <a:ea typeface="Verdana" panose="020B0604030504040204" pitchFamily="34" charset="0"/>
            </a:rPr>
            <a:t>gestionale</a:t>
          </a:r>
          <a:r>
            <a:rPr lang="en-GB" sz="2000" kern="1200" dirty="0">
              <a:latin typeface="Verdana" panose="020B0604030504040204" pitchFamily="34" charset="0"/>
              <a:ea typeface="Verdana" panose="020B0604030504040204" pitchFamily="34" charset="0"/>
            </a:rPr>
            <a:t>, </a:t>
          </a:r>
          <a:r>
            <a:rPr lang="en-GB" sz="2000" kern="1200" dirty="0" err="1">
              <a:latin typeface="Verdana" panose="020B0604030504040204" pitchFamily="34" charset="0"/>
              <a:ea typeface="Verdana" panose="020B0604030504040204" pitchFamily="34" charset="0"/>
            </a:rPr>
            <a:t>strategico</a:t>
          </a:r>
          <a:r>
            <a:rPr lang="en-GB" sz="2000" kern="1200" dirty="0">
              <a:latin typeface="Verdana" panose="020B0604030504040204" pitchFamily="34" charset="0"/>
              <a:ea typeface="Verdana" panose="020B0604030504040204" pitchFamily="34" charset="0"/>
            </a:rPr>
            <a:t> e </a:t>
          </a:r>
          <a:r>
            <a:rPr lang="en-GB" sz="2000" kern="1200" dirty="0" err="1">
              <a:latin typeface="Verdana" panose="020B0604030504040204" pitchFamily="34" charset="0"/>
              <a:ea typeface="Verdana" panose="020B0604030504040204" pitchFamily="34" charset="0"/>
            </a:rPr>
            <a:t>tecnico</a:t>
          </a:r>
          <a:endParaRPr lang="en-US" sz="2000" kern="1200" dirty="0">
            <a:latin typeface="Verdana" panose="020B0604030504040204" pitchFamily="34" charset="0"/>
            <a:ea typeface="Verdana" panose="020B0604030504040204" pitchFamily="34" charset="0"/>
          </a:endParaRPr>
        </a:p>
      </dsp:txBody>
      <dsp:txXfrm>
        <a:off x="468272" y="3745"/>
        <a:ext cx="2171923" cy="1303153"/>
      </dsp:txXfrm>
    </dsp:sp>
    <dsp:sp modelId="{336B549E-AD62-45F6-9FED-D5981BBD0935}">
      <dsp:nvSpPr>
        <dsp:cNvPr id="0" name=""/>
        <dsp:cNvSpPr/>
      </dsp:nvSpPr>
      <dsp:spPr>
        <a:xfrm>
          <a:off x="2857388" y="3745"/>
          <a:ext cx="2171923" cy="1303153"/>
        </a:xfrm>
        <a:prstGeom prst="rect">
          <a:avLst/>
        </a:prstGeom>
        <a:solidFill>
          <a:schemeClr val="accent5">
            <a:hueOff val="857139"/>
            <a:satOff val="1958"/>
            <a:lumOff val="-54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Verdana" panose="020B0604030504040204" pitchFamily="34" charset="0"/>
              <a:ea typeface="Verdana" panose="020B0604030504040204" pitchFamily="34" charset="0"/>
            </a:rPr>
            <a:t>Stakeholder à </a:t>
          </a:r>
          <a:r>
            <a:rPr lang="en-GB" sz="1800" kern="1200" dirty="0" err="1">
              <a:latin typeface="Verdana" panose="020B0604030504040204" pitchFamily="34" charset="0"/>
              <a:ea typeface="Verdana" panose="020B0604030504040204" pitchFamily="34" charset="0"/>
            </a:rPr>
            <a:t>pubblici</a:t>
          </a:r>
          <a:r>
            <a:rPr lang="en-GB" sz="1800" kern="1200" dirty="0">
              <a:latin typeface="Verdana" panose="020B0604030504040204" pitchFamily="34" charset="0"/>
              <a:ea typeface="Verdana" panose="020B0604030504040204" pitchFamily="34" charset="0"/>
            </a:rPr>
            <a:t> (in-</a:t>
          </a:r>
          <a:r>
            <a:rPr lang="en-GB" sz="1800" kern="1200" dirty="0" err="1">
              <a:latin typeface="Verdana" panose="020B0604030504040204" pitchFamily="34" charset="0"/>
              <a:ea typeface="Verdana" panose="020B0604030504040204" pitchFamily="34" charset="0"/>
            </a:rPr>
            <a:t>influenti</a:t>
          </a:r>
          <a:r>
            <a:rPr lang="en-GB" sz="1800" kern="1200" dirty="0">
              <a:latin typeface="Verdana" panose="020B0604030504040204" pitchFamily="34" charset="0"/>
              <a:ea typeface="Verdana" panose="020B0604030504040204" pitchFamily="34" charset="0"/>
            </a:rPr>
            <a:t>, </a:t>
          </a:r>
          <a:r>
            <a:rPr lang="en-GB" sz="1800" kern="1200" dirty="0" err="1">
              <a:latin typeface="Verdana" panose="020B0604030504040204" pitchFamily="34" charset="0"/>
              <a:ea typeface="Verdana" panose="020B0604030504040204" pitchFamily="34" charset="0"/>
            </a:rPr>
            <a:t>latenti</a:t>
          </a:r>
          <a:r>
            <a:rPr lang="en-GB" sz="1800" kern="1200" dirty="0">
              <a:latin typeface="Verdana" panose="020B0604030504040204" pitchFamily="34" charset="0"/>
              <a:ea typeface="Verdana" panose="020B0604030504040204" pitchFamily="34" charset="0"/>
            </a:rPr>
            <a:t>, </a:t>
          </a:r>
          <a:r>
            <a:rPr lang="en-GB" sz="1800" kern="1200" dirty="0" err="1">
              <a:latin typeface="Verdana" panose="020B0604030504040204" pitchFamily="34" charset="0"/>
              <a:ea typeface="Verdana" panose="020B0604030504040204" pitchFamily="34" charset="0"/>
            </a:rPr>
            <a:t>consapevoli</a:t>
          </a:r>
          <a:r>
            <a:rPr lang="en-GB" sz="1800" kern="1200" dirty="0">
              <a:latin typeface="Verdana" panose="020B0604030504040204" pitchFamily="34" charset="0"/>
              <a:ea typeface="Verdana" panose="020B0604030504040204" pitchFamily="34" charset="0"/>
            </a:rPr>
            <a:t>, </a:t>
          </a:r>
          <a:r>
            <a:rPr lang="en-GB" sz="1800" kern="1200" dirty="0" err="1">
              <a:latin typeface="Verdana" panose="020B0604030504040204" pitchFamily="34" charset="0"/>
              <a:ea typeface="Verdana" panose="020B0604030504040204" pitchFamily="34" charset="0"/>
            </a:rPr>
            <a:t>attivi</a:t>
          </a:r>
          <a:r>
            <a:rPr lang="en-GB" sz="1800" kern="1200" dirty="0">
              <a:latin typeface="Verdana" panose="020B0604030504040204" pitchFamily="34" charset="0"/>
              <a:ea typeface="Verdana" panose="020B0604030504040204" pitchFamily="34" charset="0"/>
            </a:rPr>
            <a:t>)</a:t>
          </a:r>
          <a:endParaRPr lang="en-US" sz="1800" kern="1200" dirty="0">
            <a:latin typeface="Verdana" panose="020B0604030504040204" pitchFamily="34" charset="0"/>
            <a:ea typeface="Verdana" panose="020B0604030504040204" pitchFamily="34" charset="0"/>
          </a:endParaRPr>
        </a:p>
      </dsp:txBody>
      <dsp:txXfrm>
        <a:off x="2857388" y="3745"/>
        <a:ext cx="2171923" cy="1303153"/>
      </dsp:txXfrm>
    </dsp:sp>
    <dsp:sp modelId="{329C0A73-9961-425C-AA64-1ACAD900A8AB}">
      <dsp:nvSpPr>
        <dsp:cNvPr id="0" name=""/>
        <dsp:cNvSpPr/>
      </dsp:nvSpPr>
      <dsp:spPr>
        <a:xfrm>
          <a:off x="5246503" y="3745"/>
          <a:ext cx="2171923" cy="1303153"/>
        </a:xfrm>
        <a:prstGeom prst="rect">
          <a:avLst/>
        </a:prstGeom>
        <a:solidFill>
          <a:schemeClr val="accent5">
            <a:hueOff val="1714279"/>
            <a:satOff val="3916"/>
            <a:lumOff val="-108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err="1">
              <a:latin typeface="Verdana" panose="020B0604030504040204" pitchFamily="34" charset="0"/>
              <a:ea typeface="Verdana" panose="020B0604030504040204" pitchFamily="34" charset="0"/>
            </a:rPr>
            <a:t>Relazione</a:t>
          </a:r>
          <a:r>
            <a:rPr lang="en-GB" sz="2200" kern="1200" dirty="0">
              <a:latin typeface="Verdana" panose="020B0604030504040204" pitchFamily="34" charset="0"/>
              <a:ea typeface="Verdana" panose="020B0604030504040204" pitchFamily="34" charset="0"/>
            </a:rPr>
            <a:t>/</a:t>
          </a:r>
          <a:r>
            <a:rPr lang="en-GB" sz="2200" kern="1200" dirty="0" err="1">
              <a:latin typeface="Verdana" panose="020B0604030504040204" pitchFamily="34" charset="0"/>
              <a:ea typeface="Verdana" panose="020B0604030504040204" pitchFamily="34" charset="0"/>
            </a:rPr>
            <a:t>i</a:t>
          </a:r>
          <a:endParaRPr lang="en-US" sz="2200" kern="1200" dirty="0">
            <a:latin typeface="Verdana" panose="020B0604030504040204" pitchFamily="34" charset="0"/>
            <a:ea typeface="Verdana" panose="020B0604030504040204" pitchFamily="34" charset="0"/>
          </a:endParaRPr>
        </a:p>
      </dsp:txBody>
      <dsp:txXfrm>
        <a:off x="5246503" y="3745"/>
        <a:ext cx="2171923" cy="1303153"/>
      </dsp:txXfrm>
    </dsp:sp>
    <dsp:sp modelId="{E45F6D97-3246-4FA6-9F31-6F58B169EE40}">
      <dsp:nvSpPr>
        <dsp:cNvPr id="0" name=""/>
        <dsp:cNvSpPr/>
      </dsp:nvSpPr>
      <dsp:spPr>
        <a:xfrm>
          <a:off x="468272" y="1524092"/>
          <a:ext cx="2171923" cy="1303153"/>
        </a:xfrm>
        <a:prstGeom prst="rect">
          <a:avLst/>
        </a:prstGeom>
        <a:solidFill>
          <a:schemeClr val="accent5">
            <a:hueOff val="2571418"/>
            <a:satOff val="5874"/>
            <a:lumOff val="-162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err="1">
              <a:latin typeface="Verdana" panose="020B0604030504040204" pitchFamily="34" charset="0"/>
              <a:ea typeface="Verdana" panose="020B0604030504040204" pitchFamily="34" charset="0"/>
            </a:rPr>
            <a:t>Comunicazione</a:t>
          </a:r>
          <a:endParaRPr lang="en-US" sz="1600" kern="1200" dirty="0">
            <a:latin typeface="Verdana" panose="020B0604030504040204" pitchFamily="34" charset="0"/>
            <a:ea typeface="Verdana" panose="020B0604030504040204" pitchFamily="34" charset="0"/>
          </a:endParaRPr>
        </a:p>
      </dsp:txBody>
      <dsp:txXfrm>
        <a:off x="468272" y="1524092"/>
        <a:ext cx="2171923" cy="1303153"/>
      </dsp:txXfrm>
    </dsp:sp>
    <dsp:sp modelId="{CFED1E47-5F44-4D15-B4FE-DDB8E7AA4F26}">
      <dsp:nvSpPr>
        <dsp:cNvPr id="0" name=""/>
        <dsp:cNvSpPr/>
      </dsp:nvSpPr>
      <dsp:spPr>
        <a:xfrm>
          <a:off x="2857388" y="1524092"/>
          <a:ext cx="2171923" cy="1303153"/>
        </a:xfrm>
        <a:prstGeom prst="rect">
          <a:avLst/>
        </a:prstGeom>
        <a:solidFill>
          <a:schemeClr val="accent5">
            <a:hueOff val="3428557"/>
            <a:satOff val="7832"/>
            <a:lumOff val="-216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err="1">
              <a:latin typeface="Verdana" panose="020B0604030504040204" pitchFamily="34" charset="0"/>
              <a:ea typeface="Verdana" panose="020B0604030504040204" pitchFamily="34" charset="0"/>
            </a:rPr>
            <a:t>Persuasione</a:t>
          </a:r>
          <a:r>
            <a:rPr lang="en-GB" sz="2000" kern="1200" dirty="0">
              <a:latin typeface="Verdana" panose="020B0604030504040204" pitchFamily="34" charset="0"/>
              <a:ea typeface="Verdana" panose="020B0604030504040204" pitchFamily="34" charset="0"/>
            </a:rPr>
            <a:t>/</a:t>
          </a:r>
        </a:p>
        <a:p>
          <a:pPr marL="0" lvl="0" indent="0" algn="ctr" defTabSz="889000">
            <a:lnSpc>
              <a:spcPct val="90000"/>
            </a:lnSpc>
            <a:spcBef>
              <a:spcPct val="0"/>
            </a:spcBef>
            <a:spcAft>
              <a:spcPct val="35000"/>
            </a:spcAft>
            <a:buNone/>
          </a:pPr>
          <a:r>
            <a:rPr lang="en-GB" sz="2000" kern="1200" dirty="0">
              <a:latin typeface="Verdana" panose="020B0604030504040204" pitchFamily="34" charset="0"/>
              <a:ea typeface="Verdana" panose="020B0604030504040204" pitchFamily="34" charset="0"/>
            </a:rPr>
            <a:t>Influenza</a:t>
          </a:r>
          <a:endParaRPr lang="en-US" sz="2000" kern="1200" dirty="0">
            <a:latin typeface="Verdana" panose="020B0604030504040204" pitchFamily="34" charset="0"/>
            <a:ea typeface="Verdana" panose="020B0604030504040204" pitchFamily="34" charset="0"/>
          </a:endParaRPr>
        </a:p>
      </dsp:txBody>
      <dsp:txXfrm>
        <a:off x="2857388" y="1524092"/>
        <a:ext cx="2171923" cy="1303153"/>
      </dsp:txXfrm>
    </dsp:sp>
    <dsp:sp modelId="{2C50226B-2A4C-4FF5-9179-F6484F22A4C6}">
      <dsp:nvSpPr>
        <dsp:cNvPr id="0" name=""/>
        <dsp:cNvSpPr/>
      </dsp:nvSpPr>
      <dsp:spPr>
        <a:xfrm>
          <a:off x="5246503" y="1524092"/>
          <a:ext cx="2171923" cy="1303153"/>
        </a:xfrm>
        <a:prstGeom prst="rect">
          <a:avLst/>
        </a:prstGeom>
        <a:solidFill>
          <a:schemeClr val="accent5">
            <a:hueOff val="4285696"/>
            <a:satOff val="9790"/>
            <a:lumOff val="-271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err="1">
              <a:latin typeface="Verdana" panose="020B0604030504040204" pitchFamily="34" charset="0"/>
              <a:ea typeface="Verdana" panose="020B0604030504040204" pitchFamily="34" charset="0"/>
            </a:rPr>
            <a:t>Reputazione</a:t>
          </a:r>
          <a:endParaRPr lang="en-US" sz="1600" kern="1200" dirty="0">
            <a:latin typeface="Verdana" panose="020B0604030504040204" pitchFamily="34" charset="0"/>
            <a:ea typeface="Verdana" panose="020B0604030504040204" pitchFamily="34" charset="0"/>
          </a:endParaRPr>
        </a:p>
      </dsp:txBody>
      <dsp:txXfrm>
        <a:off x="5246503" y="1524092"/>
        <a:ext cx="2171923" cy="1303153"/>
      </dsp:txXfrm>
    </dsp:sp>
    <dsp:sp modelId="{3CBA911D-207D-4DF5-8E80-63D33530BDD6}">
      <dsp:nvSpPr>
        <dsp:cNvPr id="0" name=""/>
        <dsp:cNvSpPr/>
      </dsp:nvSpPr>
      <dsp:spPr>
        <a:xfrm>
          <a:off x="2857388" y="3044438"/>
          <a:ext cx="2171923" cy="1303153"/>
        </a:xfrm>
        <a:prstGeom prst="rect">
          <a:avLst/>
        </a:prstGeom>
        <a:solidFill>
          <a:schemeClr val="accent5">
            <a:hueOff val="5142836"/>
            <a:satOff val="11748"/>
            <a:lumOff val="-3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Verdana" panose="020B0604030504040204" pitchFamily="34" charset="0"/>
              <a:ea typeface="Verdana" panose="020B0604030504040204" pitchFamily="34" charset="0"/>
            </a:rPr>
            <a:t>Piano </a:t>
          </a:r>
          <a:r>
            <a:rPr lang="en-GB" sz="1600" kern="1200" dirty="0" err="1">
              <a:latin typeface="Verdana" panose="020B0604030504040204" pitchFamily="34" charset="0"/>
              <a:ea typeface="Verdana" panose="020B0604030504040204" pitchFamily="34" charset="0"/>
            </a:rPr>
            <a:t>etico</a:t>
          </a:r>
          <a:r>
            <a:rPr lang="en-GB" sz="1600" kern="1200" dirty="0">
              <a:latin typeface="Verdana" panose="020B0604030504040204" pitchFamily="34" charset="0"/>
              <a:ea typeface="Verdana" panose="020B0604030504040204" pitchFamily="34" charset="0"/>
            </a:rPr>
            <a:t> (</a:t>
          </a:r>
          <a:r>
            <a:rPr lang="en-GB" sz="1600" kern="1200" dirty="0" err="1">
              <a:latin typeface="Verdana" panose="020B0604030504040204" pitchFamily="34" charset="0"/>
              <a:ea typeface="Verdana" panose="020B0604030504040204" pitchFamily="34" charset="0"/>
            </a:rPr>
            <a:t>rapporto</a:t>
          </a:r>
          <a:r>
            <a:rPr lang="en-GB" sz="1600" kern="1200" dirty="0">
              <a:latin typeface="Verdana" panose="020B0604030504040204" pitchFamily="34" charset="0"/>
              <a:ea typeface="Verdana" panose="020B0604030504040204" pitchFamily="34" charset="0"/>
            </a:rPr>
            <a:t> </a:t>
          </a:r>
          <a:r>
            <a:rPr lang="en-GB" sz="1600" kern="1200" dirty="0" err="1">
              <a:latin typeface="Verdana" panose="020B0604030504040204" pitchFamily="34" charset="0"/>
              <a:ea typeface="Verdana" panose="020B0604030504040204" pitchFamily="34" charset="0"/>
            </a:rPr>
            <a:t>pubblico</a:t>
          </a:r>
          <a:r>
            <a:rPr lang="en-GB" sz="1600" kern="1200" dirty="0">
              <a:latin typeface="Verdana" panose="020B0604030504040204" pitchFamily="34" charset="0"/>
              <a:ea typeface="Verdana" panose="020B0604030504040204" pitchFamily="34" charset="0"/>
            </a:rPr>
            <a:t>/</a:t>
          </a:r>
          <a:r>
            <a:rPr lang="en-GB" sz="1600" kern="1200" dirty="0" err="1">
              <a:latin typeface="Verdana" panose="020B0604030504040204" pitchFamily="34" charset="0"/>
              <a:ea typeface="Verdana" panose="020B0604030504040204" pitchFamily="34" charset="0"/>
            </a:rPr>
            <a:t>privato</a:t>
          </a:r>
          <a:r>
            <a:rPr lang="en-GB" sz="1600" kern="1200" dirty="0">
              <a:latin typeface="Verdana" panose="020B0604030504040204" pitchFamily="34" charset="0"/>
              <a:ea typeface="Verdana" panose="020B0604030504040204" pitchFamily="34" charset="0"/>
            </a:rPr>
            <a:t>, interesse </a:t>
          </a:r>
          <a:r>
            <a:rPr lang="en-GB" sz="1600" kern="1200" dirty="0" err="1">
              <a:latin typeface="Verdana" panose="020B0604030504040204" pitchFamily="34" charset="0"/>
              <a:ea typeface="Verdana" panose="020B0604030504040204" pitchFamily="34" charset="0"/>
            </a:rPr>
            <a:t>pubblico</a:t>
          </a:r>
          <a:r>
            <a:rPr lang="en-GB" sz="1600" kern="1200" dirty="0">
              <a:latin typeface="Verdana" panose="020B0604030504040204" pitchFamily="34" charset="0"/>
              <a:ea typeface="Verdana" panose="020B0604030504040204" pitchFamily="34" charset="0"/>
            </a:rPr>
            <a:t>)</a:t>
          </a:r>
          <a:endParaRPr lang="en-US" sz="1600" kern="1200" dirty="0">
            <a:latin typeface="Verdana" panose="020B0604030504040204" pitchFamily="34" charset="0"/>
            <a:ea typeface="Verdana" panose="020B0604030504040204" pitchFamily="34" charset="0"/>
          </a:endParaRPr>
        </a:p>
      </dsp:txBody>
      <dsp:txXfrm>
        <a:off x="2857388" y="3044438"/>
        <a:ext cx="2171923" cy="13031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it-IT"/>
          </a:p>
        </p:txBody>
      </p:sp>
      <p:sp>
        <p:nvSpPr>
          <p:cNvPr id="2050" name="Rectangle 2"/>
          <p:cNvSpPr>
            <a:spLocks noGrp="1" noChangeArrowheads="1"/>
          </p:cNvSpPr>
          <p:nvPr>
            <p:ph type="hdr"/>
          </p:nvPr>
        </p:nvSpPr>
        <p:spPr bwMode="auto">
          <a:xfrm>
            <a:off x="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ea typeface="Lucida Sans Unicode" charset="0"/>
                <a:cs typeface="Lucida Sans Unicode" charset="0"/>
              </a:defRPr>
            </a:lvl1pPr>
          </a:lstStyle>
          <a:p>
            <a:pPr>
              <a:defRPr/>
            </a:pPr>
            <a:endParaRPr lang="en-GB"/>
          </a:p>
        </p:txBody>
      </p:sp>
      <p:sp>
        <p:nvSpPr>
          <p:cNvPr id="2051" name="Rectangle 3"/>
          <p:cNvSpPr>
            <a:spLocks noGrp="1" noChangeArrowheads="1"/>
          </p:cNvSpPr>
          <p:nvPr>
            <p:ph type="dt"/>
          </p:nvPr>
        </p:nvSpPr>
        <p:spPr bwMode="auto">
          <a:xfrm>
            <a:off x="388620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ea typeface="Lucida Sans Unicode" charset="0"/>
                <a:cs typeface="Lucida Sans Unicode" charset="0"/>
              </a:defRPr>
            </a:lvl1pPr>
          </a:lstStyle>
          <a:p>
            <a:pPr>
              <a:defRPr/>
            </a:pPr>
            <a:endParaRPr lang="en-GB"/>
          </a:p>
        </p:txBody>
      </p:sp>
      <p:sp>
        <p:nvSpPr>
          <p:cNvPr id="26629" name="Rectangle 4"/>
          <p:cNvSpPr>
            <a:spLocks noGrp="1" noRot="1" noChangeAspect="1" noChangeArrowheads="1"/>
          </p:cNvSpPr>
          <p:nvPr>
            <p:ph type="sldImg"/>
          </p:nvPr>
        </p:nvSpPr>
        <p:spPr bwMode="auto">
          <a:xfrm>
            <a:off x="1143000" y="685800"/>
            <a:ext cx="4570413" cy="3427413"/>
          </a:xfrm>
          <a:prstGeom prst="rect">
            <a:avLst/>
          </a:prstGeom>
          <a:solidFill>
            <a:srgbClr val="FFFFFF"/>
          </a:solidFill>
          <a:ln w="9360">
            <a:solidFill>
              <a:srgbClr val="000000"/>
            </a:solidFill>
            <a:miter lim="800000"/>
            <a:headEnd/>
            <a:tailEnd/>
          </a:ln>
        </p:spPr>
      </p:sp>
      <p:sp>
        <p:nvSpPr>
          <p:cNvPr id="2053" name="Rectangle 5"/>
          <p:cNvSpPr>
            <a:spLocks noGrp="1" noChangeArrowheads="1"/>
          </p:cNvSpPr>
          <p:nvPr>
            <p:ph type="body"/>
          </p:nvPr>
        </p:nvSpPr>
        <p:spPr bwMode="auto">
          <a:xfrm>
            <a:off x="914400" y="4343400"/>
            <a:ext cx="5027613" cy="41132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it-IT" noProof="0"/>
          </a:p>
        </p:txBody>
      </p:sp>
      <p:sp>
        <p:nvSpPr>
          <p:cNvPr id="2054" name="Rectangle 6"/>
          <p:cNvSpPr>
            <a:spLocks noGrp="1" noChangeArrowheads="1"/>
          </p:cNvSpPr>
          <p:nvPr>
            <p:ph type="ftr"/>
          </p:nvPr>
        </p:nvSpPr>
        <p:spPr bwMode="auto">
          <a:xfrm>
            <a:off x="0" y="8686800"/>
            <a:ext cx="29702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ea typeface="Lucida Sans Unicode" charset="0"/>
                <a:cs typeface="Lucida Sans Unicode" charset="0"/>
              </a:defRPr>
            </a:lvl1pPr>
          </a:lstStyle>
          <a:p>
            <a:pPr>
              <a:defRPr/>
            </a:pPr>
            <a:endParaRPr lang="en-GB"/>
          </a:p>
        </p:txBody>
      </p:sp>
      <p:sp>
        <p:nvSpPr>
          <p:cNvPr id="2055" name="Rectangle 7"/>
          <p:cNvSpPr>
            <a:spLocks noGrp="1" noChangeArrowheads="1"/>
          </p:cNvSpPr>
          <p:nvPr>
            <p:ph type="sldNum"/>
          </p:nvPr>
        </p:nvSpPr>
        <p:spPr bwMode="auto">
          <a:xfrm>
            <a:off x="3886200" y="8686800"/>
            <a:ext cx="29702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ea typeface="Lucida Sans Unicode" charset="0"/>
                <a:cs typeface="Lucida Sans Unicode" charset="0"/>
              </a:defRPr>
            </a:lvl1pPr>
          </a:lstStyle>
          <a:p>
            <a:pPr>
              <a:defRPr/>
            </a:pPr>
            <a:fld id="{3C92B901-147C-44E4-B7FF-A1804E3D52D6}" type="slidenum">
              <a:rPr lang="en-GB"/>
              <a:pPr>
                <a:defRPr/>
              </a:pPr>
              <a:t>‹N›</a:t>
            </a:fld>
            <a:endParaRPr lang="en-GB"/>
          </a:p>
        </p:txBody>
      </p:sp>
    </p:spTree>
    <p:extLst>
      <p:ext uri="{BB962C8B-B14F-4D97-AF65-F5344CB8AC3E}">
        <p14:creationId xmlns:p14="http://schemas.microsoft.com/office/powerpoint/2010/main" val="347369976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p:nvPr>
        </p:nvSpPr>
        <p:spPr/>
        <p:txBody>
          <a:bodyPr/>
          <a:lstStyle/>
          <a:p>
            <a:pPr>
              <a:defRPr/>
            </a:pPr>
            <a:fld id="{3C92B901-147C-44E4-B7FF-A1804E3D52D6}" type="slidenum">
              <a:rPr lang="en-GB" smtClean="0"/>
              <a:pPr>
                <a:defRPr/>
              </a:pPr>
              <a:t>1</a:t>
            </a:fld>
            <a:endParaRPr lang="en-GB"/>
          </a:p>
        </p:txBody>
      </p:sp>
    </p:spTree>
    <p:extLst>
      <p:ext uri="{BB962C8B-B14F-4D97-AF65-F5344CB8AC3E}">
        <p14:creationId xmlns:p14="http://schemas.microsoft.com/office/powerpoint/2010/main" val="858751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p:spPr>
        <p:txBody>
          <a:bodyPr/>
          <a:lstStyle/>
          <a:p>
            <a:fld id="{8BAD7141-6F8C-4991-9D2E-75FD2BA7461F}" type="slidenum">
              <a:rPr lang="en-GB" smtClean="0"/>
              <a:pPr/>
              <a:t>5</a:t>
            </a:fld>
            <a:endParaRPr lang="en-GB"/>
          </a:p>
        </p:txBody>
      </p:sp>
      <p:sp>
        <p:nvSpPr>
          <p:cNvPr id="2867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28676"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1673617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p:cNvSpPr>
            <a:spLocks noGrp="1" noChangeArrowheads="1"/>
          </p:cNvSpPr>
          <p:nvPr>
            <p:ph type="sldNum" sz="quarter"/>
          </p:nvPr>
        </p:nvSpPr>
        <p:spPr>
          <a:noFill/>
        </p:spPr>
        <p:txBody>
          <a:bodyPr/>
          <a:lstStyle/>
          <a:p>
            <a:fld id="{C9300358-9FE8-4916-9DB3-77823B32625E}" type="slidenum">
              <a:rPr lang="en-GB" smtClean="0"/>
              <a:pPr/>
              <a:t>19</a:t>
            </a:fld>
            <a:endParaRPr lang="en-GB"/>
          </a:p>
        </p:txBody>
      </p:sp>
      <p:sp>
        <p:nvSpPr>
          <p:cNvPr id="348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4820"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3984962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p:nvPr>
        </p:nvSpPr>
        <p:spPr>
          <a:noFill/>
        </p:spPr>
        <p:txBody>
          <a:bodyPr/>
          <a:lstStyle/>
          <a:p>
            <a:fld id="{BEFA9AAA-A509-4C55-AF6B-7FEE110EDD70}" type="slidenum">
              <a:rPr lang="en-GB" smtClean="0"/>
              <a:pPr/>
              <a:t>20</a:t>
            </a:fld>
            <a:endParaRPr lang="en-GB"/>
          </a:p>
        </p:txBody>
      </p:sp>
      <p:sp>
        <p:nvSpPr>
          <p:cNvPr id="3584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5844"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3202417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p:spPr>
        <p:txBody>
          <a:bodyPr/>
          <a:lstStyle/>
          <a:p>
            <a:fld id="{881809D9-85B7-4C62-8F75-388DADB5FBB9}" type="slidenum">
              <a:rPr lang="en-GB" smtClean="0"/>
              <a:pPr/>
              <a:t>21</a:t>
            </a:fld>
            <a:endParaRPr lang="en-GB"/>
          </a:p>
        </p:txBody>
      </p:sp>
      <p:sp>
        <p:nvSpPr>
          <p:cNvPr id="3686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6868"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3686974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p:spPr>
        <p:txBody>
          <a:bodyPr/>
          <a:lstStyle/>
          <a:p>
            <a:fld id="{BF7EABBB-B404-4E82-8645-6395C3FAA072}" type="slidenum">
              <a:rPr lang="en-GB" smtClean="0"/>
              <a:pPr/>
              <a:t>22</a:t>
            </a:fld>
            <a:endParaRPr lang="en-GB"/>
          </a:p>
        </p:txBody>
      </p:sp>
      <p:sp>
        <p:nvSpPr>
          <p:cNvPr id="3789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7892"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440195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a:noFill/>
        </p:spPr>
        <p:txBody>
          <a:bodyPr/>
          <a:lstStyle/>
          <a:p>
            <a:fld id="{9B3F0BDC-E3B1-426D-BBC2-DD774A81436A}" type="slidenum">
              <a:rPr lang="en-GB" smtClean="0"/>
              <a:pPr/>
              <a:t>23</a:t>
            </a:fld>
            <a:endParaRPr lang="en-GB"/>
          </a:p>
        </p:txBody>
      </p:sp>
      <p:sp>
        <p:nvSpPr>
          <p:cNvPr id="3891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8916"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2771296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p:spPr>
        <p:txBody>
          <a:bodyPr/>
          <a:lstStyle/>
          <a:p>
            <a:fld id="{47FA0215-5550-4D58-AA84-81B4B92C3096}" type="slidenum">
              <a:rPr lang="en-GB" smtClean="0"/>
              <a:pPr/>
              <a:t>24</a:t>
            </a:fld>
            <a:endParaRPr lang="en-GB"/>
          </a:p>
        </p:txBody>
      </p:sp>
      <p:sp>
        <p:nvSpPr>
          <p:cNvPr id="3993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9940"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3365462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p:spPr>
        <p:txBody>
          <a:bodyPr/>
          <a:lstStyle/>
          <a:p>
            <a:fld id="{05393E96-BC84-4277-9A31-CCDBC89DCF10}" type="slidenum">
              <a:rPr lang="en-GB" smtClean="0"/>
              <a:pPr/>
              <a:t>27</a:t>
            </a:fld>
            <a:endParaRPr lang="en-GB"/>
          </a:p>
        </p:txBody>
      </p:sp>
      <p:sp>
        <p:nvSpPr>
          <p:cNvPr id="4301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43012"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118773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09CDD180-27F1-43D2-8E33-75691F2ED90F}" type="slidenum">
              <a:rPr lang="en-GB" smtClean="0"/>
              <a:pPr/>
              <a:t>29</a:t>
            </a:fld>
            <a:endParaRPr lang="en-GB"/>
          </a:p>
        </p:txBody>
      </p:sp>
      <p:sp>
        <p:nvSpPr>
          <p:cNvPr id="4403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44036"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46224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7"/>
          <p:cNvSpPr>
            <a:spLocks noGrp="1" noChangeArrowheads="1"/>
          </p:cNvSpPr>
          <p:nvPr>
            <p:ph type="sldNum" sz="quarter"/>
          </p:nvPr>
        </p:nvSpPr>
        <p:spPr>
          <a:noFill/>
        </p:spPr>
        <p:txBody>
          <a:bodyPr/>
          <a:lstStyle/>
          <a:p>
            <a:fld id="{2216CE1B-07F9-4799-B969-D151BEA62EA4}" type="slidenum">
              <a:rPr lang="en-GB" smtClean="0"/>
              <a:pPr/>
              <a:t>30</a:t>
            </a:fld>
            <a:endParaRPr lang="en-GB"/>
          </a:p>
        </p:txBody>
      </p:sp>
      <p:sp>
        <p:nvSpPr>
          <p:cNvPr id="4505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45060"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137765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p:spPr>
        <p:txBody>
          <a:bodyPr/>
          <a:lstStyle/>
          <a:p>
            <a:fld id="{125318AA-3CC9-4A4B-ADFD-7165D39DAE0A}" type="slidenum">
              <a:rPr lang="en-GB" smtClean="0"/>
              <a:pPr/>
              <a:t>31</a:t>
            </a:fld>
            <a:endParaRPr lang="en-GB"/>
          </a:p>
        </p:txBody>
      </p:sp>
      <p:sp>
        <p:nvSpPr>
          <p:cNvPr id="4608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46084"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2684931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CBEF6-C5DB-6F59-09A0-32FA7C737E7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03978B4-0A83-911E-36C2-D6B384E2F6F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141BCDC-C8F1-A1B3-033C-A2E5F7695762}"/>
              </a:ext>
            </a:extLst>
          </p:cNvPr>
          <p:cNvSpPr>
            <a:spLocks noGrp="1"/>
          </p:cNvSpPr>
          <p:nvPr>
            <p:ph type="body" idx="1"/>
          </p:nvPr>
        </p:nvSpPr>
        <p:spPr/>
        <p:txBody>
          <a:bodyPr/>
          <a:lstStyle/>
          <a:p>
            <a:endParaRPr lang="en-GB" dirty="0"/>
          </a:p>
        </p:txBody>
      </p:sp>
      <p:sp>
        <p:nvSpPr>
          <p:cNvPr id="4" name="Segnaposto numero diapositiva 3">
            <a:extLst>
              <a:ext uri="{FF2B5EF4-FFF2-40B4-BE49-F238E27FC236}">
                <a16:creationId xmlns:a16="http://schemas.microsoft.com/office/drawing/2014/main" id="{697FCD5E-D506-8B43-CAF1-C3FA18E77A9C}"/>
              </a:ext>
            </a:extLst>
          </p:cNvPr>
          <p:cNvSpPr>
            <a:spLocks noGrp="1"/>
          </p:cNvSpPr>
          <p:nvPr>
            <p:ph type="sldNum"/>
          </p:nvPr>
        </p:nvSpPr>
        <p:spPr/>
        <p:txBody>
          <a:bodyPr/>
          <a:lstStyle/>
          <a:p>
            <a:pPr>
              <a:defRPr/>
            </a:pPr>
            <a:fld id="{3C92B901-147C-44E4-B7FF-A1804E3D52D6}" type="slidenum">
              <a:rPr lang="en-GB" smtClean="0"/>
              <a:pPr>
                <a:defRPr/>
              </a:pPr>
              <a:t>33</a:t>
            </a:fld>
            <a:endParaRPr lang="en-GB"/>
          </a:p>
        </p:txBody>
      </p:sp>
    </p:spTree>
    <p:extLst>
      <p:ext uri="{BB962C8B-B14F-4D97-AF65-F5344CB8AC3E}">
        <p14:creationId xmlns:p14="http://schemas.microsoft.com/office/powerpoint/2010/main" val="2907444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769745CA-FC4A-4C8E-A786-CD206909BFA9}" type="slidenum">
              <a:rPr lang="en-GB"/>
              <a:pPr>
                <a:defRPr/>
              </a:pPr>
              <a:t>‹N›</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18D3413C-7E59-4105-8024-B799B175D680}" type="slidenum">
              <a:rPr lang="en-GB"/>
              <a:pPr>
                <a:defRPr/>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F78CF4BE-0DCF-44B6-94D2-7772BDA5C742}" type="slidenum">
              <a:rPr lang="en-GB"/>
              <a:pPr>
                <a:defRPr/>
              </a:pPr>
              <a:t>‹N›</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08413"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6613" y="1981200"/>
            <a:ext cx="38100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22237ABF-CD9B-45C1-9B0A-22DEED408C69}" type="slidenum">
              <a:rPr lang="en-GB"/>
              <a:pPr>
                <a:defRPr/>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3"/>
          <p:cNvSpPr>
            <a:spLocks noGrp="1" noChangeArrowheads="1"/>
          </p:cNvSpPr>
          <p:nvPr>
            <p:ph type="dt" idx="10"/>
          </p:nvPr>
        </p:nvSpPr>
        <p:spPr>
          <a:ln/>
        </p:spPr>
        <p:txBody>
          <a:bodyPr/>
          <a:lstStyle>
            <a:lvl1pPr>
              <a:defRPr/>
            </a:lvl1pPr>
          </a:lstStyle>
          <a:p>
            <a:pPr>
              <a:defRPr/>
            </a:pPr>
            <a:endParaRPr lang="en-GB"/>
          </a:p>
        </p:txBody>
      </p:sp>
      <p:sp>
        <p:nvSpPr>
          <p:cNvPr id="8" name="Rectangle 4"/>
          <p:cNvSpPr>
            <a:spLocks noGrp="1" noChangeArrowheads="1"/>
          </p:cNvSpPr>
          <p:nvPr>
            <p:ph type="ftr" idx="11"/>
          </p:nvPr>
        </p:nvSpPr>
        <p:spPr>
          <a:ln/>
        </p:spPr>
        <p:txBody>
          <a:bodyPr/>
          <a:lstStyle>
            <a:lvl1pPr>
              <a:defRPr/>
            </a:lvl1pPr>
          </a:lstStyle>
          <a:p>
            <a:pPr>
              <a:defRPr/>
            </a:pPr>
            <a:endParaRPr lang="en-GB"/>
          </a:p>
        </p:txBody>
      </p:sp>
      <p:sp>
        <p:nvSpPr>
          <p:cNvPr id="9" name="Rectangle 5"/>
          <p:cNvSpPr>
            <a:spLocks noGrp="1" noChangeArrowheads="1"/>
          </p:cNvSpPr>
          <p:nvPr>
            <p:ph type="sldNum" idx="12"/>
          </p:nvPr>
        </p:nvSpPr>
        <p:spPr>
          <a:ln/>
        </p:spPr>
        <p:txBody>
          <a:bodyPr/>
          <a:lstStyle>
            <a:lvl1pPr>
              <a:defRPr/>
            </a:lvl1pPr>
          </a:lstStyle>
          <a:p>
            <a:pPr>
              <a:defRPr/>
            </a:pPr>
            <a:fld id="{CF07FEB2-12C6-4BE6-A67B-A29115DB1228}" type="slidenum">
              <a:rPr lang="en-GB"/>
              <a:pPr>
                <a:defRPr/>
              </a:pPr>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3"/>
          <p:cNvSpPr>
            <a:spLocks noGrp="1" noChangeArrowheads="1"/>
          </p:cNvSpPr>
          <p:nvPr>
            <p:ph type="dt" idx="10"/>
          </p:nvPr>
        </p:nvSpPr>
        <p:spPr>
          <a:ln/>
        </p:spPr>
        <p:txBody>
          <a:bodyPr/>
          <a:lstStyle>
            <a:lvl1pPr>
              <a:defRPr/>
            </a:lvl1pPr>
          </a:lstStyle>
          <a:p>
            <a:pPr>
              <a:defRPr/>
            </a:pPr>
            <a:endParaRPr lang="en-GB"/>
          </a:p>
        </p:txBody>
      </p:sp>
      <p:sp>
        <p:nvSpPr>
          <p:cNvPr id="4" name="Rectangle 4"/>
          <p:cNvSpPr>
            <a:spLocks noGrp="1" noChangeArrowheads="1"/>
          </p:cNvSpPr>
          <p:nvPr>
            <p:ph type="ftr" idx="11"/>
          </p:nvPr>
        </p:nvSpPr>
        <p:spPr>
          <a:ln/>
        </p:spPr>
        <p:txBody>
          <a:bodyPr/>
          <a:lstStyle>
            <a:lvl1pPr>
              <a:defRPr/>
            </a:lvl1pPr>
          </a:lstStyle>
          <a:p>
            <a:pPr>
              <a:defRPr/>
            </a:pPr>
            <a:endParaRPr lang="en-GB"/>
          </a:p>
        </p:txBody>
      </p:sp>
      <p:sp>
        <p:nvSpPr>
          <p:cNvPr id="5" name="Rectangle 5"/>
          <p:cNvSpPr>
            <a:spLocks noGrp="1" noChangeArrowheads="1"/>
          </p:cNvSpPr>
          <p:nvPr>
            <p:ph type="sldNum" idx="12"/>
          </p:nvPr>
        </p:nvSpPr>
        <p:spPr>
          <a:ln/>
        </p:spPr>
        <p:txBody>
          <a:bodyPr/>
          <a:lstStyle>
            <a:lvl1pPr>
              <a:defRPr/>
            </a:lvl1pPr>
          </a:lstStyle>
          <a:p>
            <a:pPr>
              <a:defRPr/>
            </a:pPr>
            <a:fld id="{123A0FDB-7E1E-4ADD-87D7-B5053D9B4592}" type="slidenum">
              <a:rPr lang="en-GB"/>
              <a:pPr>
                <a:defRPr/>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GB"/>
          </a:p>
        </p:txBody>
      </p:sp>
      <p:sp>
        <p:nvSpPr>
          <p:cNvPr id="3" name="Rectangle 4"/>
          <p:cNvSpPr>
            <a:spLocks noGrp="1" noChangeArrowheads="1"/>
          </p:cNvSpPr>
          <p:nvPr>
            <p:ph type="ftr" idx="11"/>
          </p:nvPr>
        </p:nvSpPr>
        <p:spPr>
          <a:ln/>
        </p:spPr>
        <p:txBody>
          <a:bodyPr/>
          <a:lstStyle>
            <a:lvl1pPr>
              <a:defRPr/>
            </a:lvl1pPr>
          </a:lstStyle>
          <a:p>
            <a:pPr>
              <a:defRPr/>
            </a:pPr>
            <a:endParaRPr lang="en-GB"/>
          </a:p>
        </p:txBody>
      </p:sp>
      <p:sp>
        <p:nvSpPr>
          <p:cNvPr id="4" name="Rectangle 5"/>
          <p:cNvSpPr>
            <a:spLocks noGrp="1" noChangeArrowheads="1"/>
          </p:cNvSpPr>
          <p:nvPr>
            <p:ph type="sldNum" idx="12"/>
          </p:nvPr>
        </p:nvSpPr>
        <p:spPr>
          <a:ln/>
        </p:spPr>
        <p:txBody>
          <a:bodyPr/>
          <a:lstStyle>
            <a:lvl1pPr>
              <a:defRPr/>
            </a:lvl1pPr>
          </a:lstStyle>
          <a:p>
            <a:pPr>
              <a:defRPr/>
            </a:pPr>
            <a:fld id="{50A879C8-1C63-4F49-BABA-589469D462BC}" type="slidenum">
              <a:rPr lang="en-GB"/>
              <a:pPr>
                <a:defRPr/>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730D893C-004E-496D-9572-18C5869351DE}" type="slidenum">
              <a:rPr lang="en-GB"/>
              <a:pPr>
                <a:defRPr/>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A97D7F99-1B20-43E1-9550-3DBDCBEF4672}" type="slidenum">
              <a:rPr lang="en-GB"/>
              <a:pPr>
                <a:defRPr/>
              </a:pPr>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60CAFDDD-33EE-4AA0-9578-A9821238BEFD}" type="slidenum">
              <a:rPr lang="en-GB"/>
              <a:pPr>
                <a:defRPr/>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463550"/>
            <a:ext cx="1941513" cy="5751513"/>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463550"/>
            <a:ext cx="5676900" cy="5751513"/>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0D4F76F1-1AB0-4ECE-9DB0-016B14D40922}" type="slidenum">
              <a:rPr lang="en-GB"/>
              <a:pPr>
                <a:defRPr/>
              </a:pPr>
              <a:t>‹N›</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0" y="463550"/>
            <a:ext cx="7770813" cy="1433513"/>
          </a:xfrm>
        </p:spPr>
        <p:txBody>
          <a:bodyPr/>
          <a:lstStyle/>
          <a:p>
            <a:r>
              <a:rPr lang="it-IT"/>
              <a:t>Fare clic per modificare lo stile del titolo</a:t>
            </a:r>
          </a:p>
        </p:txBody>
      </p:sp>
      <p:sp>
        <p:nvSpPr>
          <p:cNvPr id="3" name="Rectangle 3"/>
          <p:cNvSpPr>
            <a:spLocks noGrp="1" noChangeArrowheads="1"/>
          </p:cNvSpPr>
          <p:nvPr>
            <p:ph type="dt" idx="10"/>
          </p:nvPr>
        </p:nvSpPr>
        <p:spPr>
          <a:ln/>
        </p:spPr>
        <p:txBody>
          <a:bodyPr/>
          <a:lstStyle>
            <a:lvl1pPr>
              <a:defRPr/>
            </a:lvl1pPr>
          </a:lstStyle>
          <a:p>
            <a:pPr>
              <a:defRPr/>
            </a:pPr>
            <a:endParaRPr lang="en-GB"/>
          </a:p>
        </p:txBody>
      </p:sp>
      <p:sp>
        <p:nvSpPr>
          <p:cNvPr id="4" name="Rectangle 4"/>
          <p:cNvSpPr>
            <a:spLocks noGrp="1" noChangeArrowheads="1"/>
          </p:cNvSpPr>
          <p:nvPr>
            <p:ph type="ftr" idx="11"/>
          </p:nvPr>
        </p:nvSpPr>
        <p:spPr>
          <a:ln/>
        </p:spPr>
        <p:txBody>
          <a:bodyPr/>
          <a:lstStyle>
            <a:lvl1pPr>
              <a:defRPr/>
            </a:lvl1pPr>
          </a:lstStyle>
          <a:p>
            <a:pPr>
              <a:defRPr/>
            </a:pPr>
            <a:endParaRPr lang="en-GB"/>
          </a:p>
        </p:txBody>
      </p:sp>
      <p:sp>
        <p:nvSpPr>
          <p:cNvPr id="5" name="Rectangle 5"/>
          <p:cNvSpPr>
            <a:spLocks noGrp="1" noChangeArrowheads="1"/>
          </p:cNvSpPr>
          <p:nvPr>
            <p:ph type="sldNum" idx="12"/>
          </p:nvPr>
        </p:nvSpPr>
        <p:spPr>
          <a:ln/>
        </p:spPr>
        <p:txBody>
          <a:bodyPr/>
          <a:lstStyle>
            <a:lvl1pPr>
              <a:defRPr/>
            </a:lvl1pPr>
          </a:lstStyle>
          <a:p>
            <a:pPr>
              <a:defRPr/>
            </a:pPr>
            <a:fld id="{059FD1C9-BA95-4730-B6D2-D3E56BC703A3}" type="slidenum">
              <a:rPr lang="en-GB"/>
              <a:pPr>
                <a:defRPr/>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85800" y="463550"/>
            <a:ext cx="7770813" cy="1433513"/>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Cliccate per modificare il formato del testo del titolo</a:t>
            </a:r>
          </a:p>
        </p:txBody>
      </p:sp>
      <p:sp>
        <p:nvSpPr>
          <p:cNvPr id="2051" name="Rectangle 2"/>
          <p:cNvSpPr>
            <a:spLocks noGrp="1" noChangeArrowheads="1"/>
          </p:cNvSpPr>
          <p:nvPr>
            <p:ph type="body" idx="1"/>
          </p:nvPr>
        </p:nvSpPr>
        <p:spPr bwMode="auto">
          <a:xfrm>
            <a:off x="685800" y="1981200"/>
            <a:ext cx="7770813" cy="4233863"/>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Cliccate per modificare il formato del testo della struttura</a:t>
            </a:r>
          </a:p>
          <a:p>
            <a:pPr lvl="1"/>
            <a:r>
              <a:rPr lang="en-GB"/>
              <a:t>Secondo livello struttura</a:t>
            </a:r>
          </a:p>
          <a:p>
            <a:pPr lvl="2"/>
            <a:r>
              <a:rPr lang="en-GB"/>
              <a:t>Terzo livello struttura</a:t>
            </a:r>
          </a:p>
          <a:p>
            <a:pPr lvl="3"/>
            <a:r>
              <a:rPr lang="en-GB"/>
              <a:t>Quarto livello struttura</a:t>
            </a:r>
          </a:p>
          <a:p>
            <a:pPr lvl="4"/>
            <a:r>
              <a:rPr lang="en-GB"/>
              <a:t>Quinto livello struttura</a:t>
            </a:r>
          </a:p>
          <a:p>
            <a:pPr lvl="4"/>
            <a:r>
              <a:rPr lang="en-GB"/>
              <a:t>Sesto livello struttura</a:t>
            </a:r>
          </a:p>
          <a:p>
            <a:pPr lvl="4"/>
            <a:r>
              <a:rPr lang="en-GB"/>
              <a:t>Settimo livello struttura</a:t>
            </a:r>
          </a:p>
          <a:p>
            <a:pPr lvl="4"/>
            <a:r>
              <a:rPr lang="en-GB"/>
              <a:t>Ottavo livello struttura</a:t>
            </a:r>
          </a:p>
          <a:p>
            <a:pPr lvl="4"/>
            <a:r>
              <a:rPr lang="en-GB"/>
              <a:t>Nono livello struttura</a:t>
            </a:r>
          </a:p>
        </p:txBody>
      </p:sp>
      <p:sp>
        <p:nvSpPr>
          <p:cNvPr id="1027" name="Rectangle 3"/>
          <p:cNvSpPr>
            <a:spLocks noGrp="1" noChangeArrowheads="1"/>
          </p:cNvSpPr>
          <p:nvPr>
            <p:ph type="dt"/>
          </p:nvPr>
        </p:nvSpPr>
        <p:spPr bwMode="auto">
          <a:xfrm>
            <a:off x="685800" y="6248400"/>
            <a:ext cx="19034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ea typeface="+mn-ea"/>
                <a:cs typeface="+mn-cs"/>
              </a:defRPr>
            </a:lvl1pPr>
          </a:lstStyle>
          <a:p>
            <a:pPr>
              <a:defRPr/>
            </a:pPr>
            <a:endParaRPr lang="en-GB"/>
          </a:p>
        </p:txBody>
      </p:sp>
      <p:sp>
        <p:nvSpPr>
          <p:cNvPr id="1028" name="Rectangle 4"/>
          <p:cNvSpPr>
            <a:spLocks noGrp="1" noChangeArrowheads="1"/>
          </p:cNvSpPr>
          <p:nvPr>
            <p:ph type="ftr"/>
          </p:nvPr>
        </p:nvSpPr>
        <p:spPr bwMode="auto">
          <a:xfrm>
            <a:off x="3124200" y="6248400"/>
            <a:ext cx="28940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ea typeface="+mn-ea"/>
                <a:cs typeface="+mn-cs"/>
              </a:defRPr>
            </a:lvl1pPr>
          </a:lstStyle>
          <a:p>
            <a:pPr>
              <a:defRPr/>
            </a:pPr>
            <a:endParaRPr lang="en-GB"/>
          </a:p>
        </p:txBody>
      </p:sp>
      <p:sp>
        <p:nvSpPr>
          <p:cNvPr id="1029" name="Rectangle 5"/>
          <p:cNvSpPr>
            <a:spLocks noGrp="1" noChangeArrowheads="1"/>
          </p:cNvSpPr>
          <p:nvPr>
            <p:ph type="sldNum"/>
          </p:nvPr>
        </p:nvSpPr>
        <p:spPr bwMode="auto">
          <a:xfrm>
            <a:off x="6553200" y="6248400"/>
            <a:ext cx="19034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ea typeface="+mn-ea"/>
                <a:cs typeface="+mn-cs"/>
              </a:defRPr>
            </a:lvl1pPr>
          </a:lstStyle>
          <a:p>
            <a:pPr>
              <a:defRPr/>
            </a:pPr>
            <a:fld id="{818FEB11-94B9-4AF8-83B0-E6732704AA8F}" type="slidenum">
              <a:rPr lang="en-GB"/>
              <a:pPr>
                <a:defRPr/>
              </a:pPr>
              <a:t>‹N›</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2pPr>
      <a:lvl3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3pPr>
      <a:lvl4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4pPr>
      <a:lvl5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5pPr>
      <a:lvl6pPr marL="4572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6pPr>
      <a:lvl7pPr marL="9144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7pPr>
      <a:lvl8pPr marL="13716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8pPr>
      <a:lvl9pPr marL="18288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9pPr>
    </p:titleStyle>
    <p:bodyStyle>
      <a:lvl1pPr marL="341313" indent="-341313" algn="l" defTabSz="449263" rtl="0" eaLnBrk="0" fontAlgn="base" hangingPunct="0">
        <a:lnSpc>
          <a:spcPct val="95000"/>
        </a:lnSpc>
        <a:spcBef>
          <a:spcPts val="800"/>
        </a:spcBef>
        <a:spcAft>
          <a:spcPct val="0"/>
        </a:spcAft>
        <a:buClr>
          <a:srgbClr val="000000"/>
        </a:buClr>
        <a:buSzPct val="100000"/>
        <a:buFont typeface="Times New Roman" pitchFamily="16" charset="0"/>
        <a:buChar char="•"/>
        <a:defRPr sz="3200">
          <a:solidFill>
            <a:srgbClr val="000000"/>
          </a:solidFill>
          <a:latin typeface="+mn-lt"/>
          <a:ea typeface="+mn-ea"/>
          <a:cs typeface="+mn-cs"/>
        </a:defRPr>
      </a:lvl1pPr>
      <a:lvl2pPr marL="741363" indent="-284163" algn="l" defTabSz="449263" rtl="0" eaLnBrk="0" fontAlgn="base" hangingPunct="0">
        <a:lnSpc>
          <a:spcPct val="95000"/>
        </a:lnSpc>
        <a:spcBef>
          <a:spcPts val="700"/>
        </a:spcBef>
        <a:spcAft>
          <a:spcPct val="0"/>
        </a:spcAft>
        <a:buClr>
          <a:srgbClr val="000000"/>
        </a:buClr>
        <a:buSzPct val="100000"/>
        <a:buFont typeface="Times New Roman" pitchFamily="16" charset="0"/>
        <a:buChar char="–"/>
        <a:defRPr sz="2800">
          <a:solidFill>
            <a:srgbClr val="000000"/>
          </a:solidFill>
          <a:latin typeface="+mn-lt"/>
          <a:ea typeface="+mn-ea"/>
          <a:cs typeface="+mn-cs"/>
        </a:defRPr>
      </a:lvl2pPr>
      <a:lvl3pPr marL="1143000" indent="-228600" algn="l" defTabSz="449263" rtl="0" eaLnBrk="0" fontAlgn="base" hangingPunct="0">
        <a:lnSpc>
          <a:spcPct val="95000"/>
        </a:lnSpc>
        <a:spcBef>
          <a:spcPts val="600"/>
        </a:spcBef>
        <a:spcAft>
          <a:spcPct val="0"/>
        </a:spcAft>
        <a:buClr>
          <a:srgbClr val="000000"/>
        </a:buClr>
        <a:buSzPct val="100000"/>
        <a:buFont typeface="Times New Roman" pitchFamily="16" charset="0"/>
        <a:buChar char="•"/>
        <a:defRPr sz="2400">
          <a:solidFill>
            <a:srgbClr val="000000"/>
          </a:solidFill>
          <a:latin typeface="+mn-lt"/>
          <a:ea typeface="+mn-ea"/>
          <a:cs typeface="+mn-cs"/>
        </a:defRPr>
      </a:lvl3pPr>
      <a:lvl4pPr marL="1600200" indent="-228600" algn="l" defTabSz="449263" rtl="0" eaLnBrk="0" fontAlgn="base" hangingPunct="0">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4pPr>
      <a:lvl5pPr marL="2057400" indent="-228600" algn="l" defTabSz="449263" rtl="0" eaLnBrk="0" fontAlgn="base" hangingPunct="0">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5pPr>
      <a:lvl6pPr marL="2514600" indent="-228600" algn="l" defTabSz="449263" rtl="0" fontAlgn="base">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6pPr>
      <a:lvl7pPr marL="2971800" indent="-228600" algn="l" defTabSz="449263" rtl="0" fontAlgn="base">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7pPr>
      <a:lvl8pPr marL="3429000" indent="-228600" algn="l" defTabSz="449263" rtl="0" fontAlgn="base">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8pPr>
      <a:lvl9pPr marL="3886200" indent="-228600" algn="l" defTabSz="449263" rtl="0" fontAlgn="base">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5E6"/>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EE6281D6-B8CD-C8F0-0531-BAA280196984}"/>
              </a:ext>
            </a:extLst>
          </p:cNvPr>
          <p:cNvSpPr/>
          <p:nvPr/>
        </p:nvSpPr>
        <p:spPr bwMode="auto">
          <a:xfrm>
            <a:off x="179512" y="116632"/>
            <a:ext cx="8784976" cy="6552728"/>
          </a:xfrm>
          <a:prstGeom prst="rect">
            <a:avLst/>
          </a:prstGeom>
          <a:solidFill>
            <a:srgbClr val="FDF5E6"/>
          </a:solid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pPr>
            <a:endParaRPr kumimoji="0" lang="en-GB" sz="2400" b="0" i="0" u="none" strike="noStrike" cap="none" normalizeH="0" baseline="0">
              <a:ln>
                <a:noFill/>
              </a:ln>
              <a:solidFill>
                <a:schemeClr val="bg1"/>
              </a:solidFill>
              <a:effectLst/>
              <a:latin typeface="Times New Roman" pitchFamily="16" charset="0"/>
            </a:endParaRPr>
          </a:p>
        </p:txBody>
      </p:sp>
      <p:sp>
        <p:nvSpPr>
          <p:cNvPr id="2" name="Titolo 1">
            <a:extLst>
              <a:ext uri="{FF2B5EF4-FFF2-40B4-BE49-F238E27FC236}">
                <a16:creationId xmlns:a16="http://schemas.microsoft.com/office/drawing/2014/main" id="{B33F1FE8-3A74-90AA-EEE4-650B75721226}"/>
              </a:ext>
            </a:extLst>
          </p:cNvPr>
          <p:cNvSpPr>
            <a:spLocks noGrp="1"/>
          </p:cNvSpPr>
          <p:nvPr>
            <p:ph type="title"/>
          </p:nvPr>
        </p:nvSpPr>
        <p:spPr/>
        <p:txBody>
          <a:bodyPr/>
          <a:lstStyle/>
          <a:p>
            <a:r>
              <a:rPr lang="it-IT" sz="6200" i="1" dirty="0">
                <a:latin typeface="Garamond" panose="02020404030301010803" pitchFamily="18" charset="0"/>
              </a:rPr>
              <a:t>Prefazione</a:t>
            </a:r>
            <a:endParaRPr lang="en-GB" sz="6200" i="1" dirty="0">
              <a:latin typeface="Garamond" panose="02020404030301010803" pitchFamily="18" charset="0"/>
            </a:endParaRPr>
          </a:p>
        </p:txBody>
      </p:sp>
      <p:sp>
        <p:nvSpPr>
          <p:cNvPr id="3" name="Segnaposto contenuto 2">
            <a:extLst>
              <a:ext uri="{FF2B5EF4-FFF2-40B4-BE49-F238E27FC236}">
                <a16:creationId xmlns:a16="http://schemas.microsoft.com/office/drawing/2014/main" id="{076BAA2C-7629-0D72-E43D-1243760F7AF0}"/>
              </a:ext>
            </a:extLst>
          </p:cNvPr>
          <p:cNvSpPr>
            <a:spLocks noGrp="1"/>
          </p:cNvSpPr>
          <p:nvPr>
            <p:ph idx="1"/>
          </p:nvPr>
        </p:nvSpPr>
        <p:spPr>
          <a:xfrm>
            <a:off x="540667" y="1910242"/>
            <a:ext cx="8061077" cy="4233863"/>
          </a:xfrm>
        </p:spPr>
        <p:txBody>
          <a:bodyPr/>
          <a:lstStyle/>
          <a:p>
            <a:pPr marL="0" indent="0" algn="ctr">
              <a:buNone/>
            </a:pPr>
            <a:endParaRPr lang="it-IT" dirty="0">
              <a:latin typeface="Palatino Linotype" panose="02040502050505030304" pitchFamily="18" charset="0"/>
            </a:endParaRPr>
          </a:p>
          <a:p>
            <a:pPr marL="0" indent="0" algn="ctr">
              <a:buNone/>
            </a:pPr>
            <a:endParaRPr lang="it-IT" dirty="0">
              <a:latin typeface="Palatino Linotype" panose="02040502050505030304" pitchFamily="18" charset="0"/>
            </a:endParaRPr>
          </a:p>
          <a:p>
            <a:pPr marL="0" indent="0" algn="ctr">
              <a:buNone/>
            </a:pPr>
            <a:endParaRPr lang="it-IT" dirty="0">
              <a:latin typeface="Palatino Linotype" panose="02040502050505030304" pitchFamily="18" charset="0"/>
            </a:endParaRPr>
          </a:p>
          <a:p>
            <a:pPr marL="0" indent="0" algn="ctr">
              <a:buNone/>
            </a:pPr>
            <a:r>
              <a:rPr lang="it-IT" sz="4200" dirty="0">
                <a:latin typeface="Palatino Linotype" panose="02040502050505030304" pitchFamily="18" charset="0"/>
              </a:rPr>
              <a:t>Cose che «accadono» nel mondo</a:t>
            </a:r>
          </a:p>
        </p:txBody>
      </p:sp>
    </p:spTree>
    <p:extLst>
      <p:ext uri="{BB962C8B-B14F-4D97-AF65-F5344CB8AC3E}">
        <p14:creationId xmlns:p14="http://schemas.microsoft.com/office/powerpoint/2010/main" val="3685276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FCABDF-28EF-0AF2-3CB1-6E95A3DFF3AA}"/>
              </a:ext>
            </a:extLst>
          </p:cNvPr>
          <p:cNvSpPr>
            <a:spLocks noGrp="1"/>
          </p:cNvSpPr>
          <p:nvPr>
            <p:ph type="title"/>
          </p:nvPr>
        </p:nvSpPr>
        <p:spPr>
          <a:xfrm>
            <a:off x="686593" y="525711"/>
            <a:ext cx="7770813" cy="1433513"/>
          </a:xfrm>
        </p:spPr>
        <p:txBody>
          <a:bodyPr/>
          <a:lstStyle/>
          <a:p>
            <a:pPr algn="l"/>
            <a:r>
              <a:rPr lang="it-IT" b="1" dirty="0">
                <a:solidFill>
                  <a:schemeClr val="bg1"/>
                </a:solidFill>
                <a:latin typeface="Verdana" panose="020B0604030504040204" pitchFamily="34" charset="0"/>
                <a:ea typeface="Verdana" panose="020B0604030504040204" pitchFamily="34" charset="0"/>
              </a:rPr>
              <a:t>2019</a:t>
            </a:r>
            <a:endParaRPr lang="en-GB" b="1" dirty="0">
              <a:solidFill>
                <a:schemeClr val="bg1"/>
              </a:solidFill>
              <a:latin typeface="Verdana" panose="020B0604030504040204" pitchFamily="34" charset="0"/>
              <a:ea typeface="Verdana" panose="020B0604030504040204" pitchFamily="34" charset="0"/>
            </a:endParaRPr>
          </a:p>
        </p:txBody>
      </p:sp>
      <p:pic>
        <p:nvPicPr>
          <p:cNvPr id="4" name="Filmato personale 001">
            <a:hlinkClick r:id="" action="ppaction://media"/>
            <a:extLst>
              <a:ext uri="{FF2B5EF4-FFF2-40B4-BE49-F238E27FC236}">
                <a16:creationId xmlns:a16="http://schemas.microsoft.com/office/drawing/2014/main" id="{850CC046-8B0E-3C21-3B6B-ECBF75E624D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419872" y="260648"/>
            <a:ext cx="5296939" cy="2979738"/>
          </a:xfrm>
        </p:spPr>
      </p:pic>
      <p:sp>
        <p:nvSpPr>
          <p:cNvPr id="6" name="CasellaDiTesto 5">
            <a:extLst>
              <a:ext uri="{FF2B5EF4-FFF2-40B4-BE49-F238E27FC236}">
                <a16:creationId xmlns:a16="http://schemas.microsoft.com/office/drawing/2014/main" id="{94D224DB-F0BF-A930-29FE-D07F6FE9339E}"/>
              </a:ext>
            </a:extLst>
          </p:cNvPr>
          <p:cNvSpPr txBox="1"/>
          <p:nvPr/>
        </p:nvSpPr>
        <p:spPr>
          <a:xfrm>
            <a:off x="395536" y="1954684"/>
            <a:ext cx="8321275" cy="4653582"/>
          </a:xfrm>
          <a:prstGeom prst="rect">
            <a:avLst/>
          </a:prstGeom>
          <a:noFill/>
        </p:spPr>
        <p:txBody>
          <a:bodyPr wrap="square">
            <a:spAutoFit/>
          </a:bodyPr>
          <a:lstStyle/>
          <a:p>
            <a:pPr algn="just"/>
            <a:r>
              <a:rPr lang="it-IT" dirty="0">
                <a:latin typeface="Verdana" panose="020B0604030504040204" pitchFamily="34" charset="0"/>
                <a:ea typeface="Verdana" panose="020B0604030504040204" pitchFamily="34" charset="0"/>
              </a:rPr>
              <a:t>Settembre 2019</a:t>
            </a:r>
          </a:p>
          <a:p>
            <a:pPr algn="just"/>
            <a:r>
              <a:rPr lang="it-IT" dirty="0">
                <a:latin typeface="Verdana" panose="020B0604030504040204" pitchFamily="34" charset="0"/>
                <a:ea typeface="Verdana" panose="020B0604030504040204" pitchFamily="34" charset="0"/>
              </a:rPr>
              <a:t>New York</a:t>
            </a:r>
          </a:p>
          <a:p>
            <a:pPr algn="just"/>
            <a:r>
              <a:rPr lang="it-IT" dirty="0">
                <a:latin typeface="Verdana" panose="020B0604030504040204" pitchFamily="34" charset="0"/>
                <a:ea typeface="Verdana" panose="020B0604030504040204" pitchFamily="34" charset="0"/>
              </a:rPr>
              <a:t>Vertice ONU</a:t>
            </a:r>
          </a:p>
          <a:p>
            <a:pPr algn="just"/>
            <a:r>
              <a:rPr lang="it-IT" dirty="0">
                <a:latin typeface="Verdana" panose="020B0604030504040204" pitchFamily="34" charset="0"/>
                <a:ea typeface="Verdana" panose="020B0604030504040204" pitchFamily="34" charset="0"/>
              </a:rPr>
              <a:t>sul clima:</a:t>
            </a:r>
          </a:p>
          <a:p>
            <a:pPr algn="just"/>
            <a:r>
              <a:rPr lang="it-IT" dirty="0">
                <a:latin typeface="Verdana" panose="020B0604030504040204" pitchFamily="34" charset="0"/>
                <a:ea typeface="Verdana" panose="020B0604030504040204" pitchFamily="34" charset="0"/>
              </a:rPr>
              <a:t>il </a:t>
            </a:r>
            <a:r>
              <a:rPr lang="it-IT" i="1" dirty="0" err="1">
                <a:latin typeface="Verdana" panose="020B0604030504040204" pitchFamily="34" charset="0"/>
                <a:ea typeface="Verdana" panose="020B0604030504040204" pitchFamily="34" charset="0"/>
              </a:rPr>
              <a:t>Climate</a:t>
            </a:r>
            <a:r>
              <a:rPr lang="it-IT" i="1" dirty="0">
                <a:latin typeface="Verdana" panose="020B0604030504040204" pitchFamily="34" charset="0"/>
                <a:ea typeface="Verdana" panose="020B0604030504040204" pitchFamily="34" charset="0"/>
              </a:rPr>
              <a:t> Action Summit</a:t>
            </a:r>
            <a:r>
              <a:rPr lang="it-IT" dirty="0">
                <a:latin typeface="Verdana" panose="020B0604030504040204" pitchFamily="34" charset="0"/>
                <a:ea typeface="Verdana" panose="020B0604030504040204" pitchFamily="34" charset="0"/>
              </a:rPr>
              <a:t>.</a:t>
            </a:r>
          </a:p>
          <a:p>
            <a:pPr algn="just"/>
            <a:r>
              <a:rPr lang="it-IT" dirty="0">
                <a:latin typeface="Verdana" panose="020B0604030504040204" pitchFamily="34" charset="0"/>
                <a:ea typeface="Verdana" panose="020B0604030504040204" pitchFamily="34" charset="0"/>
              </a:rPr>
              <a:t>Interviene Greta Thunberg: studentessa svedese di 16 anni</a:t>
            </a:r>
          </a:p>
          <a:p>
            <a:pPr algn="just"/>
            <a:r>
              <a:rPr lang="it-IT" dirty="0">
                <a:latin typeface="Verdana" panose="020B0604030504040204" pitchFamily="34" charset="0"/>
                <a:ea typeface="Verdana" panose="020B0604030504040204" pitchFamily="34" charset="0"/>
              </a:rPr>
              <a:t>Accusa i leader presenti di non fare abbastanza per contrastare il cambiamento climatico: “How dare </a:t>
            </a:r>
            <a:r>
              <a:rPr lang="it-IT" dirty="0" err="1">
                <a:latin typeface="Verdana" panose="020B0604030504040204" pitchFamily="34" charset="0"/>
                <a:ea typeface="Verdana" panose="020B0604030504040204" pitchFamily="34" charset="0"/>
              </a:rPr>
              <a:t>you</a:t>
            </a:r>
            <a:r>
              <a:rPr lang="it-IT" dirty="0">
                <a:latin typeface="Verdana" panose="020B0604030504040204" pitchFamily="34" charset="0"/>
                <a:ea typeface="Verdana" panose="020B0604030504040204" pitchFamily="34" charset="0"/>
              </a:rPr>
              <a:t>?”, leitmotiv.</a:t>
            </a:r>
          </a:p>
          <a:p>
            <a:pPr algn="just"/>
            <a:r>
              <a:rPr lang="it-IT" dirty="0">
                <a:latin typeface="Verdana" panose="020B0604030504040204" pitchFamily="34" charset="0"/>
                <a:ea typeface="Verdana" panose="020B0604030504040204" pitchFamily="34" charset="0"/>
              </a:rPr>
              <a:t>La scena, rimbalzata nel sistema mediale, è diventata un momento simbolico del dibattito ambientale internazionale</a:t>
            </a:r>
            <a:endParaRPr lang="en-GB"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3148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FB3EFB-1291-DB1D-9F75-A1C89CAA3760}"/>
              </a:ext>
            </a:extLst>
          </p:cNvPr>
          <p:cNvSpPr>
            <a:spLocks noGrp="1"/>
          </p:cNvSpPr>
          <p:nvPr>
            <p:ph type="title"/>
          </p:nvPr>
        </p:nvSpPr>
        <p:spPr/>
        <p:txBody>
          <a:bodyPr/>
          <a:lstStyle/>
          <a:p>
            <a:pPr algn="l"/>
            <a:r>
              <a:rPr lang="it-IT" b="1" dirty="0">
                <a:solidFill>
                  <a:schemeClr val="bg1"/>
                </a:solidFill>
                <a:latin typeface="Verdana" panose="020B0604030504040204" pitchFamily="34" charset="0"/>
                <a:ea typeface="Verdana" panose="020B0604030504040204" pitchFamily="34" charset="0"/>
              </a:rPr>
              <a:t>2021</a:t>
            </a:r>
            <a:endParaRPr lang="en-GB" b="1" dirty="0">
              <a:solidFill>
                <a:schemeClr val="bg1"/>
              </a:solidFill>
              <a:latin typeface="Verdana" panose="020B0604030504040204" pitchFamily="34" charset="0"/>
              <a:ea typeface="Verdana" panose="020B0604030504040204" pitchFamily="34" charset="0"/>
            </a:endParaRPr>
          </a:p>
        </p:txBody>
      </p:sp>
      <p:pic>
        <p:nvPicPr>
          <p:cNvPr id="4" name="CR7 toglie la bottiglia di Coca-Cola Bevete acqua">
            <a:hlinkClick r:id="" action="ppaction://media"/>
            <a:extLst>
              <a:ext uri="{FF2B5EF4-FFF2-40B4-BE49-F238E27FC236}">
                <a16:creationId xmlns:a16="http://schemas.microsoft.com/office/drawing/2014/main" id="{D11D52FF-06A6-E7D9-F121-AEF453F7842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667795" y="228938"/>
            <a:ext cx="5124528" cy="2880320"/>
          </a:xfrm>
        </p:spPr>
      </p:pic>
      <p:sp>
        <p:nvSpPr>
          <p:cNvPr id="6" name="CasellaDiTesto 5">
            <a:extLst>
              <a:ext uri="{FF2B5EF4-FFF2-40B4-BE49-F238E27FC236}">
                <a16:creationId xmlns:a16="http://schemas.microsoft.com/office/drawing/2014/main" id="{A33A0BA3-68E0-18C4-F636-AEAFEC2900FA}"/>
              </a:ext>
            </a:extLst>
          </p:cNvPr>
          <p:cNvSpPr txBox="1"/>
          <p:nvPr/>
        </p:nvSpPr>
        <p:spPr>
          <a:xfrm>
            <a:off x="485800" y="1669098"/>
            <a:ext cx="8307320" cy="4653582"/>
          </a:xfrm>
          <a:prstGeom prst="rect">
            <a:avLst/>
          </a:prstGeom>
          <a:noFill/>
        </p:spPr>
        <p:txBody>
          <a:bodyPr wrap="square">
            <a:spAutoFit/>
          </a:bodyPr>
          <a:lstStyle/>
          <a:p>
            <a:pPr algn="just"/>
            <a:r>
              <a:rPr lang="it-IT" dirty="0">
                <a:latin typeface="Verdana" panose="020B0604030504040204" pitchFamily="34" charset="0"/>
                <a:ea typeface="Verdana" panose="020B0604030504040204" pitchFamily="34" charset="0"/>
              </a:rPr>
              <a:t>Giugno 2021</a:t>
            </a:r>
          </a:p>
          <a:p>
            <a:pPr algn="just"/>
            <a:r>
              <a:rPr lang="it-IT" dirty="0">
                <a:latin typeface="Verdana" panose="020B0604030504040204" pitchFamily="34" charset="0"/>
                <a:ea typeface="Verdana" panose="020B0604030504040204" pitchFamily="34" charset="0"/>
              </a:rPr>
              <a:t>Conferenza stampa</a:t>
            </a:r>
          </a:p>
          <a:p>
            <a:pPr algn="just"/>
            <a:r>
              <a:rPr lang="it-IT" dirty="0">
                <a:latin typeface="Verdana" panose="020B0604030504040204" pitchFamily="34" charset="0"/>
                <a:ea typeface="Verdana" panose="020B0604030504040204" pitchFamily="34" charset="0"/>
              </a:rPr>
              <a:t>Europei di calcio</a:t>
            </a:r>
          </a:p>
          <a:p>
            <a:pPr algn="just"/>
            <a:r>
              <a:rPr lang="it-IT" dirty="0">
                <a:latin typeface="Verdana" panose="020B0604030504040204" pitchFamily="34" charset="0"/>
                <a:ea typeface="Verdana" panose="020B0604030504040204" pitchFamily="34" charset="0"/>
              </a:rPr>
              <a:t>Budapest</a:t>
            </a:r>
          </a:p>
          <a:p>
            <a:pPr algn="just"/>
            <a:r>
              <a:rPr lang="it-IT" dirty="0">
                <a:latin typeface="Verdana" panose="020B0604030504040204" pitchFamily="34" charset="0"/>
                <a:ea typeface="Verdana" panose="020B0604030504040204" pitchFamily="34" charset="0"/>
              </a:rPr>
              <a:t>Cristiano Ronaldo</a:t>
            </a:r>
          </a:p>
          <a:p>
            <a:pPr algn="just"/>
            <a:r>
              <a:rPr lang="it-IT" dirty="0">
                <a:latin typeface="Verdana" panose="020B0604030504040204" pitchFamily="34" charset="0"/>
                <a:ea typeface="Verdana" panose="020B0604030504040204" pitchFamily="34" charset="0"/>
              </a:rPr>
              <a:t>seduto con due bottigliette di Coca-Cola posizionate sul tavolo</a:t>
            </a:r>
          </a:p>
          <a:p>
            <a:pPr algn="just"/>
            <a:r>
              <a:rPr lang="it-IT" dirty="0">
                <a:latin typeface="Verdana" panose="020B0604030504040204" pitchFamily="34" charset="0"/>
                <a:ea typeface="Verdana" panose="020B0604030504040204" pitchFamily="34" charset="0"/>
              </a:rPr>
              <a:t>Le sposta lontano da se e solleva invece una bottiglietta: “Agua!”.</a:t>
            </a:r>
          </a:p>
          <a:p>
            <a:pPr algn="just"/>
            <a:r>
              <a:rPr lang="it-IT" dirty="0">
                <a:latin typeface="Verdana" panose="020B0604030504040204" pitchFamily="34" charset="0"/>
                <a:ea typeface="Verdana" panose="020B0604030504040204" pitchFamily="34" charset="0"/>
              </a:rPr>
              <a:t>La scena, in diretta, ha fatto il giro del mondo in poche ore, suscitando l’attenzione dei tifosi, dei media e dei social network, che hanno commentato e rilanciato l’episodio in milioni di post e video.</a:t>
            </a:r>
            <a:endParaRPr lang="en-GB"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0624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89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AB60D7-2FEA-1901-3CFC-B3F4CBC25B17}"/>
              </a:ext>
            </a:extLst>
          </p:cNvPr>
          <p:cNvSpPr>
            <a:spLocks noGrp="1"/>
          </p:cNvSpPr>
          <p:nvPr>
            <p:ph type="title"/>
          </p:nvPr>
        </p:nvSpPr>
        <p:spPr/>
        <p:txBody>
          <a:bodyPr/>
          <a:lstStyle/>
          <a:p>
            <a:pPr algn="l"/>
            <a:r>
              <a:rPr lang="it-IT" b="1" dirty="0">
                <a:solidFill>
                  <a:schemeClr val="bg1"/>
                </a:solidFill>
                <a:latin typeface="Verdana" panose="020B0604030504040204" pitchFamily="34" charset="0"/>
                <a:ea typeface="Verdana" panose="020B0604030504040204" pitchFamily="34" charset="0"/>
              </a:rPr>
              <a:t>2023</a:t>
            </a:r>
            <a:endParaRPr lang="en-GB" b="1" dirty="0">
              <a:solidFill>
                <a:schemeClr val="bg1"/>
              </a:solidFill>
              <a:latin typeface="Verdana" panose="020B0604030504040204" pitchFamily="34" charset="0"/>
              <a:ea typeface="Verdana" panose="020B0604030504040204" pitchFamily="34" charset="0"/>
            </a:endParaRPr>
          </a:p>
        </p:txBody>
      </p:sp>
      <p:pic>
        <p:nvPicPr>
          <p:cNvPr id="4" name="Rihanna touching up her makeup real quick at Super Bowl">
            <a:hlinkClick r:id="" action="ppaction://media"/>
            <a:extLst>
              <a:ext uri="{FF2B5EF4-FFF2-40B4-BE49-F238E27FC236}">
                <a16:creationId xmlns:a16="http://schemas.microsoft.com/office/drawing/2014/main" id="{19124EDD-D332-D6E0-C95A-21FD7261FC2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659290" y="888302"/>
            <a:ext cx="3094757" cy="5506148"/>
          </a:xfrm>
        </p:spPr>
      </p:pic>
      <p:sp>
        <p:nvSpPr>
          <p:cNvPr id="6" name="CasellaDiTesto 5">
            <a:extLst>
              <a:ext uri="{FF2B5EF4-FFF2-40B4-BE49-F238E27FC236}">
                <a16:creationId xmlns:a16="http://schemas.microsoft.com/office/drawing/2014/main" id="{CE3D9340-5E63-3EAF-330C-E7F8C530FD89}"/>
              </a:ext>
            </a:extLst>
          </p:cNvPr>
          <p:cNvSpPr txBox="1"/>
          <p:nvPr/>
        </p:nvSpPr>
        <p:spPr>
          <a:xfrm>
            <a:off x="391360" y="1668891"/>
            <a:ext cx="4572000" cy="4843314"/>
          </a:xfrm>
          <a:prstGeom prst="rect">
            <a:avLst/>
          </a:prstGeom>
          <a:noFill/>
        </p:spPr>
        <p:txBody>
          <a:bodyPr wrap="square">
            <a:spAutoFit/>
          </a:bodyPr>
          <a:lstStyle/>
          <a:p>
            <a:pPr algn="just">
              <a:lnSpc>
                <a:spcPts val="3400"/>
              </a:lnSpc>
            </a:pPr>
            <a:r>
              <a:rPr lang="it-IT" dirty="0">
                <a:latin typeface="Verdana" panose="020B0604030504040204" pitchFamily="34" charset="0"/>
                <a:ea typeface="Verdana" panose="020B0604030504040204" pitchFamily="34" charset="0"/>
              </a:rPr>
              <a:t>Febbraio 2023, Super </a:t>
            </a:r>
            <a:r>
              <a:rPr lang="it-IT" dirty="0" err="1">
                <a:latin typeface="Verdana" panose="020B0604030504040204" pitchFamily="34" charset="0"/>
                <a:ea typeface="Verdana" panose="020B0604030504040204" pitchFamily="34" charset="0"/>
              </a:rPr>
              <a:t>Bow</a:t>
            </a:r>
            <a:r>
              <a:rPr lang="it-IT" dirty="0">
                <a:latin typeface="Verdana" panose="020B0604030504040204" pitchFamily="34" charset="0"/>
                <a:ea typeface="Verdana" panose="020B0604030504040204" pitchFamily="34" charset="0"/>
              </a:rPr>
              <a:t> (il programma più seguito d’America)</a:t>
            </a:r>
          </a:p>
          <a:p>
            <a:pPr algn="just">
              <a:lnSpc>
                <a:spcPts val="3400"/>
              </a:lnSpc>
            </a:pPr>
            <a:r>
              <a:rPr lang="it-IT" dirty="0">
                <a:latin typeface="Verdana" panose="020B0604030504040204" pitchFamily="34" charset="0"/>
                <a:ea typeface="Verdana" panose="020B0604030504040204" pitchFamily="34" charset="0"/>
              </a:rPr>
              <a:t>Rihanna, durante lo performance a metà tempo, si è ritoccata il trucco con un prodotto Fenty (50 % sua) davanti a milioni di spettatori: un gesto rapido ma immediatamente virale, amplificato dai social.</a:t>
            </a:r>
          </a:p>
        </p:txBody>
      </p:sp>
    </p:spTree>
    <p:extLst>
      <p:ext uri="{BB962C8B-B14F-4D97-AF65-F5344CB8AC3E}">
        <p14:creationId xmlns:p14="http://schemas.microsoft.com/office/powerpoint/2010/main" val="169487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B15CF258-5941-0ED1-1529-BDD43F8C32D1}"/>
              </a:ext>
            </a:extLst>
          </p:cNvPr>
          <p:cNvPicPr>
            <a:picLocks noChangeAspect="1"/>
          </p:cNvPicPr>
          <p:nvPr/>
        </p:nvPicPr>
        <p:blipFill>
          <a:blip r:embed="rId3">
            <a:alphaModFix amt="85000"/>
          </a:blip>
          <a:stretch>
            <a:fillRect/>
          </a:stretch>
        </p:blipFill>
        <p:spPr>
          <a:xfrm>
            <a:off x="0" y="0"/>
            <a:ext cx="9144000" cy="6858000"/>
          </a:xfrm>
          <a:prstGeom prst="rect">
            <a:avLst/>
          </a:prstGeom>
        </p:spPr>
      </p:pic>
      <p:sp>
        <p:nvSpPr>
          <p:cNvPr id="4098" name="Rectangle 1"/>
          <p:cNvSpPr>
            <a:spLocks noGrp="1" noChangeArrowheads="1"/>
          </p:cNvSpPr>
          <p:nvPr>
            <p:ph type="title"/>
          </p:nvPr>
        </p:nvSpPr>
        <p:spPr>
          <a:xfrm>
            <a:off x="685800" y="634331"/>
            <a:ext cx="7772400" cy="2033506"/>
          </a:xfrm>
        </p:spPr>
        <p:txBody>
          <a:bodyPr>
            <a:spAutoFit/>
          </a:bodyPr>
          <a:lstStyle/>
          <a:p>
            <a:pPr eaLnBrk="1" hangingPunct="1">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200" dirty="0" err="1">
                <a:solidFill>
                  <a:schemeClr val="bg1"/>
                </a:solidFill>
                <a:latin typeface="Verdana" panose="020B0604030504040204" pitchFamily="34" charset="0"/>
                <a:ea typeface="Verdana" panose="020B0604030504040204" pitchFamily="34" charset="0"/>
                <a:cs typeface="Verdana" panose="020B0604030504040204" pitchFamily="34" charset="0"/>
              </a:rPr>
              <a:t>Introduzione</a:t>
            </a:r>
            <a:r>
              <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rPr>
              <a:t> alle</a:t>
            </a:r>
            <a:br>
              <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GB" sz="4200" dirty="0" err="1">
                <a:solidFill>
                  <a:schemeClr val="bg1"/>
                </a:solidFill>
                <a:latin typeface="Verdana" panose="020B0604030504040204" pitchFamily="34" charset="0"/>
                <a:ea typeface="Verdana" panose="020B0604030504040204" pitchFamily="34" charset="0"/>
                <a:cs typeface="Verdana" panose="020B0604030504040204" pitchFamily="34" charset="0"/>
              </a:rPr>
              <a:t>Relazioni</a:t>
            </a:r>
            <a:r>
              <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4200" dirty="0" err="1">
                <a:solidFill>
                  <a:schemeClr val="bg1"/>
                </a:solidFill>
                <a:latin typeface="Verdana" panose="020B0604030504040204" pitchFamily="34" charset="0"/>
                <a:ea typeface="Verdana" panose="020B0604030504040204" pitchFamily="34" charset="0"/>
                <a:cs typeface="Verdana" panose="020B0604030504040204" pitchFamily="34" charset="0"/>
              </a:rPr>
              <a:t>Pubbliche</a:t>
            </a:r>
            <a:br>
              <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GB" sz="4200" dirty="0" err="1">
                <a:solidFill>
                  <a:schemeClr val="bg1"/>
                </a:solidFill>
                <a:latin typeface="Verdana" panose="020B0604030504040204" pitchFamily="34" charset="0"/>
                <a:ea typeface="Verdana" panose="020B0604030504040204" pitchFamily="34" charset="0"/>
                <a:cs typeface="Verdana" panose="020B0604030504040204" pitchFamily="34" charset="0"/>
              </a:rPr>
              <a:t>Internazionali</a:t>
            </a:r>
            <a:endPar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4099" name="Rectangle 2"/>
          <p:cNvSpPr>
            <a:spLocks noGrp="1" noChangeArrowheads="1"/>
          </p:cNvSpPr>
          <p:nvPr>
            <p:ph type="subTitle" idx="4294967295"/>
          </p:nvPr>
        </p:nvSpPr>
        <p:spPr>
          <a:xfrm>
            <a:off x="-252536" y="2901045"/>
            <a:ext cx="5112568" cy="2269468"/>
          </a:xfrm>
        </p:spPr>
        <p:txBody>
          <a:bodyPr wrap="square">
            <a:spAutoFit/>
          </a:bodyPr>
          <a:lstStyle/>
          <a:p>
            <a:pPr marL="457200" lvl="1" indent="0" algn="ctr" eaLnBrk="1" hangingPunct="1">
              <a:lnSpc>
                <a:spcPct val="100000"/>
              </a:lnSpc>
              <a:spcBef>
                <a:spcPts val="800"/>
              </a:spcBef>
              <a:buFont typeface="Times New Roman" pitchFamily="16"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Surfando</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tra</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concetti</a:t>
            </a:r>
            <a:endPar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457200" lvl="1" indent="0" algn="ctr" eaLnBrk="1" hangingPunct="1">
              <a:lnSpc>
                <a:spcPct val="100000"/>
              </a:lnSpc>
              <a:spcBef>
                <a:spcPts val="800"/>
              </a:spcBef>
              <a:buFont typeface="Times New Roman" pitchFamily="16"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nella</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galassia</a:t>
            </a:r>
            <a:endPar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457200" lvl="1" indent="0" algn="ctr" eaLnBrk="1" hangingPunct="1">
              <a:lnSpc>
                <a:spcPct val="100000"/>
              </a:lnSpc>
              <a:spcBef>
                <a:spcPts val="800"/>
              </a:spcBef>
              <a:buFont typeface="Times New Roman" pitchFamily="16"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delle</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precedenti</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definizioni</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Immagine 2">
            <a:extLst>
              <a:ext uri="{FF2B5EF4-FFF2-40B4-BE49-F238E27FC236}">
                <a16:creationId xmlns:a16="http://schemas.microsoft.com/office/drawing/2014/main" id="{8DE0C55D-8159-253D-97EC-6602F1EA4C38}"/>
              </a:ext>
            </a:extLst>
          </p:cNvPr>
          <p:cNvPicPr>
            <a:picLocks noChangeAspect="1"/>
          </p:cNvPicPr>
          <p:nvPr/>
        </p:nvPicPr>
        <p:blipFill>
          <a:blip r:embed="rId4"/>
          <a:stretch>
            <a:fillRect/>
          </a:stretch>
        </p:blipFill>
        <p:spPr>
          <a:xfrm>
            <a:off x="0" y="0"/>
            <a:ext cx="2123728" cy="1213559"/>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C078BC9-7C1C-AD60-6FC1-3953A829F79E}"/>
              </a:ext>
            </a:extLst>
          </p:cNvPr>
          <p:cNvSpPr>
            <a:spLocks noGrp="1"/>
          </p:cNvSpPr>
          <p:nvPr>
            <p:ph type="title"/>
          </p:nvPr>
        </p:nvSpPr>
        <p:spPr>
          <a:xfrm>
            <a:off x="0" y="74148"/>
            <a:ext cx="4577118" cy="1624520"/>
          </a:xfrm>
        </p:spPr>
        <p:txBody>
          <a:bodyPr anchor="ctr">
            <a:normAutofit/>
          </a:bodyPr>
          <a:lstStyle/>
          <a:p>
            <a:r>
              <a:rPr lang="en-GB" sz="3200" i="1" dirty="0">
                <a:latin typeface="Verdana" pitchFamily="32" charset="0"/>
              </a:rPr>
              <a:t>Flynn, Gregory &amp; Valin, 2008</a:t>
            </a:r>
            <a:br>
              <a:rPr lang="en-GB" sz="3200" dirty="0"/>
            </a:br>
            <a:endParaRPr lang="en-GB" sz="3200" dirty="0"/>
          </a:p>
        </p:txBody>
      </p:sp>
      <p:sp>
        <p:nvSpPr>
          <p:cNvPr id="3" name="Segnaposto contenuto 2">
            <a:extLst>
              <a:ext uri="{FF2B5EF4-FFF2-40B4-BE49-F238E27FC236}">
                <a16:creationId xmlns:a16="http://schemas.microsoft.com/office/drawing/2014/main" id="{80476382-D1D4-0DC5-05C6-0D5572DF5EFE}"/>
              </a:ext>
            </a:extLst>
          </p:cNvPr>
          <p:cNvSpPr>
            <a:spLocks noGrp="1"/>
          </p:cNvSpPr>
          <p:nvPr>
            <p:ph idx="1"/>
          </p:nvPr>
        </p:nvSpPr>
        <p:spPr>
          <a:xfrm>
            <a:off x="0" y="1371029"/>
            <a:ext cx="4566879" cy="5616624"/>
          </a:xfrm>
        </p:spPr>
        <p:txBody>
          <a:bodyPr anchor="ctr">
            <a:normAutofit fontScale="92500" lnSpcReduction="10000"/>
          </a:bodyPr>
          <a:lstStyle/>
          <a:p>
            <a:pPr marL="0" indent="0" algn="just">
              <a:lnSpc>
                <a:spcPts val="3200"/>
              </a:lnSpc>
              <a:spcBef>
                <a:spcPts val="0"/>
              </a:spcBef>
              <a:buNone/>
            </a:pPr>
            <a:r>
              <a:rPr lang="en-GB" sz="2600" dirty="0">
                <a:latin typeface="Verdana" pitchFamily="32" charset="0"/>
              </a:rPr>
              <a:t>Per </a:t>
            </a:r>
            <a:r>
              <a:rPr lang="en-GB" sz="2600" dirty="0" err="1">
                <a:latin typeface="Verdana" pitchFamily="32" charset="0"/>
              </a:rPr>
              <a:t>relazioni</a:t>
            </a:r>
            <a:r>
              <a:rPr lang="en-GB" sz="2600" dirty="0">
                <a:latin typeface="Verdana" pitchFamily="32" charset="0"/>
              </a:rPr>
              <a:t> </a:t>
            </a:r>
            <a:r>
              <a:rPr lang="en-GB" sz="2600" dirty="0" err="1">
                <a:latin typeface="Verdana" pitchFamily="32" charset="0"/>
              </a:rPr>
              <a:t>pubbliche</a:t>
            </a:r>
            <a:r>
              <a:rPr lang="en-GB" sz="2600" dirty="0">
                <a:latin typeface="Verdana" pitchFamily="32" charset="0"/>
              </a:rPr>
              <a:t> </a:t>
            </a:r>
            <a:r>
              <a:rPr lang="en-GB" sz="2600" dirty="0" err="1">
                <a:latin typeface="Verdana" pitchFamily="32" charset="0"/>
              </a:rPr>
              <a:t>si</a:t>
            </a:r>
            <a:r>
              <a:rPr lang="en-GB" sz="2600" dirty="0">
                <a:latin typeface="Verdana" pitchFamily="32" charset="0"/>
              </a:rPr>
              <a:t> </a:t>
            </a:r>
            <a:r>
              <a:rPr lang="en-GB" sz="2600" dirty="0" err="1">
                <a:latin typeface="Verdana" pitchFamily="32" charset="0"/>
              </a:rPr>
              <a:t>intende</a:t>
            </a:r>
            <a:r>
              <a:rPr lang="en-GB" sz="2600" dirty="0">
                <a:latin typeface="Verdana" pitchFamily="32" charset="0"/>
              </a:rPr>
              <a:t> la </a:t>
            </a:r>
            <a:r>
              <a:rPr lang="en-GB" sz="2600" dirty="0" err="1">
                <a:latin typeface="Verdana" pitchFamily="32" charset="0"/>
              </a:rPr>
              <a:t>gestione</a:t>
            </a:r>
            <a:r>
              <a:rPr lang="en-GB" sz="2600" dirty="0">
                <a:latin typeface="Verdana" pitchFamily="32" charset="0"/>
              </a:rPr>
              <a:t> </a:t>
            </a:r>
            <a:r>
              <a:rPr lang="en-GB" sz="2600" dirty="0" err="1">
                <a:latin typeface="Verdana" pitchFamily="32" charset="0"/>
              </a:rPr>
              <a:t>strategica</a:t>
            </a:r>
            <a:r>
              <a:rPr lang="en-GB" sz="2600" dirty="0">
                <a:latin typeface="Verdana" pitchFamily="32" charset="0"/>
              </a:rPr>
              <a:t> </a:t>
            </a:r>
            <a:r>
              <a:rPr lang="en-GB" sz="2600" dirty="0" err="1">
                <a:latin typeface="Verdana" pitchFamily="32" charset="0"/>
              </a:rPr>
              <a:t>delle</a:t>
            </a:r>
            <a:r>
              <a:rPr lang="en-GB" sz="2600" dirty="0">
                <a:latin typeface="Verdana" pitchFamily="32" charset="0"/>
              </a:rPr>
              <a:t> </a:t>
            </a:r>
            <a:r>
              <a:rPr lang="en-GB" sz="2600" dirty="0" err="1">
                <a:latin typeface="Verdana" pitchFamily="32" charset="0"/>
              </a:rPr>
              <a:t>relazioni</a:t>
            </a:r>
            <a:r>
              <a:rPr lang="en-GB" sz="2600" dirty="0">
                <a:latin typeface="Verdana" pitchFamily="32" charset="0"/>
              </a:rPr>
              <a:t>  </a:t>
            </a:r>
            <a:r>
              <a:rPr lang="en-GB" sz="2600" dirty="0" err="1">
                <a:latin typeface="Verdana" pitchFamily="32" charset="0"/>
              </a:rPr>
              <a:t>che</a:t>
            </a:r>
            <a:r>
              <a:rPr lang="en-GB" sz="2600" dirty="0">
                <a:latin typeface="Verdana" pitchFamily="32" charset="0"/>
              </a:rPr>
              <a:t> </a:t>
            </a:r>
            <a:r>
              <a:rPr lang="en-GB" sz="2600" dirty="0" err="1">
                <a:latin typeface="Verdana" pitchFamily="32" charset="0"/>
              </a:rPr>
              <a:t>esistono</a:t>
            </a:r>
            <a:r>
              <a:rPr lang="en-GB" sz="2600" dirty="0">
                <a:latin typeface="Verdana" pitchFamily="32" charset="0"/>
              </a:rPr>
              <a:t> </a:t>
            </a:r>
            <a:r>
              <a:rPr lang="en-GB" sz="2600" dirty="0" err="1">
                <a:latin typeface="Verdana" pitchFamily="32" charset="0"/>
              </a:rPr>
              <a:t>fra</a:t>
            </a:r>
            <a:r>
              <a:rPr lang="en-GB" sz="2600" dirty="0">
                <a:latin typeface="Verdana" pitchFamily="32" charset="0"/>
              </a:rPr>
              <a:t> </a:t>
            </a:r>
            <a:r>
              <a:rPr lang="en-GB" sz="2600" dirty="0" err="1">
                <a:latin typeface="Verdana" pitchFamily="32" charset="0"/>
              </a:rPr>
              <a:t>una</a:t>
            </a:r>
            <a:r>
              <a:rPr lang="en-GB" sz="2600" dirty="0">
                <a:latin typeface="Verdana" pitchFamily="32" charset="0"/>
              </a:rPr>
              <a:t> </a:t>
            </a:r>
            <a:r>
              <a:rPr lang="en-GB" sz="2600" dirty="0" err="1">
                <a:latin typeface="Verdana" pitchFamily="32" charset="0"/>
              </a:rPr>
              <a:t>organizzazione</a:t>
            </a:r>
            <a:r>
              <a:rPr lang="en-GB" sz="2600" dirty="0">
                <a:latin typeface="Verdana" pitchFamily="32" charset="0"/>
              </a:rPr>
              <a:t> e </a:t>
            </a:r>
            <a:r>
              <a:rPr lang="en-GB" sz="2600" dirty="0" err="1">
                <a:latin typeface="Verdana" pitchFamily="32" charset="0"/>
              </a:rPr>
              <a:t>i</a:t>
            </a:r>
            <a:r>
              <a:rPr lang="en-GB" sz="2600" dirty="0">
                <a:latin typeface="Verdana" pitchFamily="32" charset="0"/>
              </a:rPr>
              <a:t> </a:t>
            </a:r>
            <a:r>
              <a:rPr lang="en-GB" sz="2600" dirty="0" err="1">
                <a:latin typeface="Verdana" pitchFamily="32" charset="0"/>
              </a:rPr>
              <a:t>suoi</a:t>
            </a:r>
            <a:r>
              <a:rPr lang="en-GB" sz="2600" dirty="0">
                <a:latin typeface="Verdana" pitchFamily="32" charset="0"/>
              </a:rPr>
              <a:t> </a:t>
            </a:r>
            <a:r>
              <a:rPr lang="en-GB" sz="2600" dirty="0" err="1">
                <a:latin typeface="Verdana" pitchFamily="32" charset="0"/>
              </a:rPr>
              <a:t>diversi</a:t>
            </a:r>
            <a:r>
              <a:rPr lang="en-GB" sz="2600" dirty="0">
                <a:latin typeface="Verdana" pitchFamily="32" charset="0"/>
              </a:rPr>
              <a:t> </a:t>
            </a:r>
            <a:r>
              <a:rPr lang="en-GB" sz="2600" dirty="0" err="1">
                <a:latin typeface="Verdana" pitchFamily="32" charset="0"/>
              </a:rPr>
              <a:t>pubblici</a:t>
            </a:r>
            <a:r>
              <a:rPr lang="en-GB" sz="2600" dirty="0">
                <a:latin typeface="Verdana" pitchFamily="32" charset="0"/>
              </a:rPr>
              <a:t>, </a:t>
            </a:r>
            <a:r>
              <a:rPr lang="en-GB" sz="2600" dirty="0" err="1">
                <a:latin typeface="Verdana" pitchFamily="32" charset="0"/>
              </a:rPr>
              <a:t>attraverso</a:t>
            </a:r>
            <a:r>
              <a:rPr lang="en-GB" sz="2600" dirty="0">
                <a:latin typeface="Verdana" pitchFamily="32" charset="0"/>
              </a:rPr>
              <a:t> la </a:t>
            </a:r>
            <a:r>
              <a:rPr lang="en-GB" sz="2600" dirty="0" err="1">
                <a:latin typeface="Verdana" pitchFamily="32" charset="0"/>
              </a:rPr>
              <a:t>comunicazione</a:t>
            </a:r>
            <a:r>
              <a:rPr lang="en-GB" sz="2600" dirty="0">
                <a:latin typeface="Verdana" pitchFamily="32" charset="0"/>
              </a:rPr>
              <a:t>, per </a:t>
            </a:r>
            <a:r>
              <a:rPr lang="en-GB" sz="2600" dirty="0" err="1">
                <a:latin typeface="Verdana" pitchFamily="32" charset="0"/>
              </a:rPr>
              <a:t>raggiungere</a:t>
            </a:r>
            <a:r>
              <a:rPr lang="en-GB" sz="2600" dirty="0">
                <a:latin typeface="Verdana" pitchFamily="32" charset="0"/>
              </a:rPr>
              <a:t> la </a:t>
            </a:r>
            <a:r>
              <a:rPr lang="en-GB" sz="2600" dirty="0" err="1">
                <a:latin typeface="Verdana" pitchFamily="32" charset="0"/>
              </a:rPr>
              <a:t>comprensione</a:t>
            </a:r>
            <a:r>
              <a:rPr lang="en-GB" sz="2600" dirty="0">
                <a:latin typeface="Verdana" pitchFamily="32" charset="0"/>
              </a:rPr>
              <a:t> </a:t>
            </a:r>
            <a:r>
              <a:rPr lang="en-GB" sz="2600" dirty="0" err="1">
                <a:latin typeface="Verdana" pitchFamily="32" charset="0"/>
              </a:rPr>
              <a:t>reciproca</a:t>
            </a:r>
            <a:r>
              <a:rPr lang="en-GB" sz="2600" dirty="0">
                <a:latin typeface="Verdana" pitchFamily="32" charset="0"/>
              </a:rPr>
              <a:t>,  </a:t>
            </a:r>
            <a:r>
              <a:rPr lang="en-GB" sz="2600" dirty="0" err="1">
                <a:latin typeface="Verdana" pitchFamily="32" charset="0"/>
              </a:rPr>
              <a:t>gli</a:t>
            </a:r>
            <a:r>
              <a:rPr lang="en-GB" sz="2600" dirty="0">
                <a:latin typeface="Verdana" pitchFamily="32" charset="0"/>
              </a:rPr>
              <a:t> </a:t>
            </a:r>
            <a:r>
              <a:rPr lang="en-GB" sz="2600" dirty="0" err="1">
                <a:latin typeface="Verdana" pitchFamily="32" charset="0"/>
              </a:rPr>
              <a:t>obiettivi</a:t>
            </a:r>
            <a:r>
              <a:rPr lang="en-GB" sz="2600" dirty="0">
                <a:latin typeface="Verdana" pitchFamily="32" charset="0"/>
              </a:rPr>
              <a:t> </a:t>
            </a:r>
            <a:r>
              <a:rPr lang="en-GB" sz="2600" dirty="0" err="1">
                <a:latin typeface="Verdana" pitchFamily="32" charset="0"/>
              </a:rPr>
              <a:t>organizzativi</a:t>
            </a:r>
            <a:r>
              <a:rPr lang="en-GB" sz="2600" dirty="0">
                <a:latin typeface="Verdana" pitchFamily="32" charset="0"/>
              </a:rPr>
              <a:t> e  </a:t>
            </a:r>
            <a:r>
              <a:rPr lang="en-GB" sz="2600" dirty="0" err="1">
                <a:latin typeface="Verdana" pitchFamily="32" charset="0"/>
              </a:rPr>
              <a:t>servire</a:t>
            </a:r>
            <a:r>
              <a:rPr lang="en-GB" sz="2600" dirty="0">
                <a:latin typeface="Verdana" pitchFamily="32" charset="0"/>
              </a:rPr>
              <a:t> </a:t>
            </a:r>
            <a:r>
              <a:rPr lang="en-GB" sz="2600" dirty="0" err="1">
                <a:latin typeface="Verdana" pitchFamily="32" charset="0"/>
              </a:rPr>
              <a:t>l’interesse</a:t>
            </a:r>
            <a:r>
              <a:rPr lang="en-GB" sz="2600" dirty="0">
                <a:latin typeface="Verdana" pitchFamily="32" charset="0"/>
              </a:rPr>
              <a:t> </a:t>
            </a:r>
            <a:r>
              <a:rPr lang="en-GB" sz="2600" dirty="0" err="1">
                <a:latin typeface="Verdana" pitchFamily="32" charset="0"/>
              </a:rPr>
              <a:t>pubblico</a:t>
            </a:r>
            <a:endParaRPr lang="en-GB" sz="2600" dirty="0">
              <a:latin typeface="Verdana" pitchFamily="32" charset="0"/>
            </a:endParaRPr>
          </a:p>
          <a:p>
            <a:pPr algn="just"/>
            <a:endParaRPr lang="en-GB" sz="2400" dirty="0">
              <a:latin typeface="Verdana" pitchFamily="32" charset="0"/>
            </a:endParaRPr>
          </a:p>
          <a:p>
            <a:pPr marL="0" indent="0" algn="just">
              <a:buNone/>
            </a:pPr>
            <a:r>
              <a:rPr lang="en-GB" sz="2000" dirty="0">
                <a:latin typeface="Verdana" pitchFamily="32" charset="0"/>
              </a:rPr>
              <a:t>www.ferpi.it/cosa-sono-le-relazioni-pubbliche-la-nuova-definizione/</a:t>
            </a:r>
          </a:p>
          <a:p>
            <a:endParaRPr lang="en-GB" sz="1600" dirty="0"/>
          </a:p>
        </p:txBody>
      </p:sp>
      <p:pic>
        <p:nvPicPr>
          <p:cNvPr id="5" name="Picture 4" descr="Giocattolo rosso persona davanti a due righe di figure bianchi">
            <a:extLst>
              <a:ext uri="{FF2B5EF4-FFF2-40B4-BE49-F238E27FC236}">
                <a16:creationId xmlns:a16="http://schemas.microsoft.com/office/drawing/2014/main" id="{8756A508-56D1-674A-9CE1-8418963C4ABA}"/>
              </a:ext>
            </a:extLst>
          </p:cNvPr>
          <p:cNvPicPr>
            <a:picLocks noChangeAspect="1"/>
          </p:cNvPicPr>
          <p:nvPr/>
        </p:nvPicPr>
        <p:blipFill>
          <a:blip r:embed="rId2"/>
          <a:srcRect l="29987" r="26131"/>
          <a:stretch/>
        </p:blipFill>
        <p:spPr>
          <a:xfrm>
            <a:off x="4572000" y="1"/>
            <a:ext cx="4577118" cy="6858000"/>
          </a:xfrm>
          <a:prstGeom prst="rect">
            <a:avLst/>
          </a:prstGeom>
        </p:spPr>
      </p:pic>
    </p:spTree>
    <p:extLst>
      <p:ext uri="{BB962C8B-B14F-4D97-AF65-F5344CB8AC3E}">
        <p14:creationId xmlns:p14="http://schemas.microsoft.com/office/powerpoint/2010/main" val="4112457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E4AF894-1C24-5BD8-21BE-92FD75654EE6}"/>
              </a:ext>
            </a:extLst>
          </p:cNvPr>
          <p:cNvSpPr>
            <a:spLocks noGrp="1"/>
          </p:cNvSpPr>
          <p:nvPr>
            <p:ph type="title"/>
          </p:nvPr>
        </p:nvSpPr>
        <p:spPr>
          <a:xfrm>
            <a:off x="1403648" y="5955085"/>
            <a:ext cx="4178251" cy="1454051"/>
          </a:xfrm>
        </p:spPr>
        <p:txBody>
          <a:bodyPr>
            <a:normAutofit/>
          </a:bodyPr>
          <a:lstStyle/>
          <a:p>
            <a:r>
              <a:rPr lang="it-IT" sz="2000" dirty="0">
                <a:solidFill>
                  <a:schemeClr val="tx2"/>
                </a:solidFill>
                <a:latin typeface="Verdana" panose="020B0604030504040204" pitchFamily="34" charset="0"/>
                <a:ea typeface="Verdana" panose="020B0604030504040204" pitchFamily="34" charset="0"/>
              </a:rPr>
              <a:t>Emanuele Invernizzi</a:t>
            </a:r>
            <a:br>
              <a:rPr lang="en-GB" sz="2000" dirty="0">
                <a:solidFill>
                  <a:schemeClr val="tx2"/>
                </a:solidFill>
                <a:latin typeface="Verdana" panose="020B0604030504040204" pitchFamily="34" charset="0"/>
                <a:ea typeface="Verdana" panose="020B0604030504040204" pitchFamily="34" charset="0"/>
              </a:rPr>
            </a:br>
            <a:endParaRPr lang="en-GB" sz="2000" dirty="0">
              <a:solidFill>
                <a:schemeClr val="tx2"/>
              </a:solidFill>
            </a:endParaRPr>
          </a:p>
        </p:txBody>
      </p:sp>
      <p:sp>
        <p:nvSpPr>
          <p:cNvPr id="3" name="Segnaposto contenuto 2">
            <a:extLst>
              <a:ext uri="{FF2B5EF4-FFF2-40B4-BE49-F238E27FC236}">
                <a16:creationId xmlns:a16="http://schemas.microsoft.com/office/drawing/2014/main" id="{60578C0C-156B-5E06-831B-16476A7085AA}"/>
              </a:ext>
            </a:extLst>
          </p:cNvPr>
          <p:cNvSpPr>
            <a:spLocks noGrp="1"/>
          </p:cNvSpPr>
          <p:nvPr>
            <p:ph idx="1"/>
          </p:nvPr>
        </p:nvSpPr>
        <p:spPr>
          <a:xfrm>
            <a:off x="0" y="-19677"/>
            <a:ext cx="4107649" cy="6040965"/>
          </a:xfrm>
        </p:spPr>
        <p:txBody>
          <a:bodyPr anchor="t">
            <a:normAutofit/>
          </a:bodyPr>
          <a:lstStyle/>
          <a:p>
            <a:pPr marL="0" indent="0" algn="just">
              <a:lnSpc>
                <a:spcPts val="3600"/>
              </a:lnSpc>
              <a:spcBef>
                <a:spcPts val="0"/>
              </a:spcBef>
              <a:buNone/>
            </a:pPr>
            <a:r>
              <a:rPr lang="en-US" sz="2400" dirty="0" err="1">
                <a:solidFill>
                  <a:schemeClr val="tx2"/>
                </a:solidFill>
                <a:latin typeface="Verdana" panose="020B0604030504040204" pitchFamily="34" charset="0"/>
                <a:ea typeface="Verdana" panose="020B0604030504040204" pitchFamily="34" charset="0"/>
              </a:rPr>
              <a:t>L’insieme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delle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attività</a:t>
            </a:r>
            <a:r>
              <a:rPr lang="en-US" sz="2400" dirty="0">
                <a:solidFill>
                  <a:schemeClr val="tx2"/>
                </a:solidFill>
                <a:latin typeface="Verdana" panose="020B0604030504040204" pitchFamily="34" charset="0"/>
                <a:ea typeface="Verdana" panose="020B0604030504040204" pitchFamily="34" charset="0"/>
              </a:rPr>
              <a:t> di </a:t>
            </a:r>
            <a:r>
              <a:rPr lang="en-US" sz="2400" dirty="0" err="1">
                <a:solidFill>
                  <a:schemeClr val="tx2"/>
                </a:solidFill>
                <a:latin typeface="Verdana" panose="020B0604030504040204" pitchFamily="34" charset="0"/>
                <a:ea typeface="Verdana" panose="020B0604030504040204" pitchFamily="34" charset="0"/>
              </a:rPr>
              <a:t>relazione</a:t>
            </a:r>
            <a:r>
              <a:rPr lang="en-US" sz="2400" dirty="0">
                <a:solidFill>
                  <a:schemeClr val="tx2"/>
                </a:solidFill>
                <a:latin typeface="Verdana" panose="020B0604030504040204" pitchFamily="34" charset="0"/>
                <a:ea typeface="Verdana" panose="020B0604030504040204" pitchFamily="34" charset="0"/>
              </a:rPr>
              <a:t> di </a:t>
            </a:r>
            <a:r>
              <a:rPr lang="en-US" sz="2400" dirty="0" err="1">
                <a:solidFill>
                  <a:schemeClr val="tx2"/>
                </a:solidFill>
                <a:latin typeface="Verdana" panose="020B0604030504040204" pitchFamily="34" charset="0"/>
                <a:ea typeface="Verdana" panose="020B0604030504040204" pitchFamily="34" charset="0"/>
              </a:rPr>
              <a:t>una</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organizzazione</a:t>
            </a:r>
            <a:r>
              <a:rPr lang="en-US" sz="2400" dirty="0">
                <a:solidFill>
                  <a:schemeClr val="tx2"/>
                </a:solidFill>
                <a:latin typeface="Verdana" panose="020B0604030504040204" pitchFamily="34" charset="0"/>
                <a:ea typeface="Verdana" panose="020B0604030504040204" pitchFamily="34" charset="0"/>
              </a:rPr>
              <a:t>, il cui </a:t>
            </a:r>
            <a:r>
              <a:rPr lang="en-US" sz="2400" dirty="0" err="1">
                <a:solidFill>
                  <a:schemeClr val="tx2"/>
                </a:solidFill>
                <a:latin typeface="Verdana" panose="020B0604030504040204" pitchFamily="34" charset="0"/>
                <a:ea typeface="Verdana" panose="020B0604030504040204" pitchFamily="34" charset="0"/>
              </a:rPr>
              <a:t>obiettivo</a:t>
            </a:r>
            <a:r>
              <a:rPr lang="en-US" sz="2400" dirty="0">
                <a:solidFill>
                  <a:schemeClr val="tx2"/>
                </a:solidFill>
                <a:latin typeface="Verdana" panose="020B0604030504040204" pitchFamily="34" charset="0"/>
                <a:ea typeface="Verdana" panose="020B0604030504040204" pitchFamily="34" charset="0"/>
              </a:rPr>
              <a:t> generale è di </a:t>
            </a:r>
            <a:r>
              <a:rPr lang="en-US" sz="2400" dirty="0" err="1">
                <a:solidFill>
                  <a:schemeClr val="tx2"/>
                </a:solidFill>
                <a:latin typeface="Verdana" panose="020B0604030504040204" pitchFamily="34" charset="0"/>
                <a:ea typeface="Verdana" panose="020B0604030504040204" pitchFamily="34" charset="0"/>
              </a:rPr>
              <a:t>comunicare</a:t>
            </a:r>
            <a:r>
              <a:rPr lang="en-US" sz="2400" dirty="0">
                <a:solidFill>
                  <a:schemeClr val="tx2"/>
                </a:solidFill>
                <a:latin typeface="Verdana" panose="020B0604030504040204" pitchFamily="34" charset="0"/>
                <a:ea typeface="Verdana" panose="020B0604030504040204" pitchFamily="34" charset="0"/>
              </a:rPr>
              <a:t>, per </a:t>
            </a:r>
            <a:r>
              <a:rPr lang="en-US" sz="2400" dirty="0" err="1">
                <a:solidFill>
                  <a:schemeClr val="tx2"/>
                </a:solidFill>
                <a:latin typeface="Verdana" panose="020B0604030504040204" pitchFamily="34" charset="0"/>
                <a:ea typeface="Verdana" panose="020B0604030504040204" pitchFamily="34" charset="0"/>
              </a:rPr>
              <a:t>informare</a:t>
            </a:r>
            <a:r>
              <a:rPr lang="en-US" sz="2400" dirty="0">
                <a:solidFill>
                  <a:schemeClr val="tx2"/>
                </a:solidFill>
                <a:latin typeface="Verdana" panose="020B0604030504040204" pitchFamily="34" charset="0"/>
                <a:ea typeface="Verdana" panose="020B0604030504040204" pitchFamily="34" charset="0"/>
              </a:rPr>
              <a:t> e </a:t>
            </a:r>
            <a:r>
              <a:rPr lang="en-US" sz="2400" dirty="0" err="1">
                <a:solidFill>
                  <a:schemeClr val="tx2"/>
                </a:solidFill>
                <a:latin typeface="Verdana" panose="020B0604030504040204" pitchFamily="34" charset="0"/>
                <a:ea typeface="Verdana" panose="020B0604030504040204" pitchFamily="34" charset="0"/>
              </a:rPr>
              <a:t>influenzare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l’opinione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pubblica</a:t>
            </a:r>
            <a:r>
              <a:rPr lang="en-US" sz="2400" dirty="0">
                <a:solidFill>
                  <a:schemeClr val="tx2"/>
                </a:solidFill>
                <a:latin typeface="Verdana" panose="020B0604030504040204" pitchFamily="34" charset="0"/>
                <a:ea typeface="Verdana" panose="020B0604030504040204" pitchFamily="34" charset="0"/>
              </a:rPr>
              <a:t> e </a:t>
            </a:r>
            <a:r>
              <a:rPr lang="en-US" sz="2400" dirty="0" err="1">
                <a:solidFill>
                  <a:schemeClr val="tx2"/>
                </a:solidFill>
                <a:latin typeface="Verdana" panose="020B0604030504040204" pitchFamily="34" charset="0"/>
                <a:ea typeface="Verdana" panose="020B0604030504040204" pitchFamily="34" charset="0"/>
              </a:rPr>
              <a:t>i</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pubblici</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influenti</a:t>
            </a:r>
            <a:r>
              <a:rPr lang="en-US" sz="2400" dirty="0">
                <a:solidFill>
                  <a:schemeClr val="tx2"/>
                </a:solidFill>
                <a:latin typeface="Verdana" panose="020B0604030504040204" pitchFamily="34" charset="0"/>
                <a:ea typeface="Verdana" panose="020B0604030504040204" pitchFamily="34" charset="0"/>
              </a:rPr>
              <a:t>, al fine di </a:t>
            </a:r>
            <a:r>
              <a:rPr lang="en-US" sz="2400" dirty="0" err="1">
                <a:solidFill>
                  <a:schemeClr val="tx2"/>
                </a:solidFill>
                <a:latin typeface="Verdana" panose="020B0604030504040204" pitchFamily="34" charset="0"/>
                <a:ea typeface="Verdana" panose="020B0604030504040204" pitchFamily="34" charset="0"/>
              </a:rPr>
              <a:t>creare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benevolenza</a:t>
            </a:r>
            <a:r>
              <a:rPr lang="en-US" sz="2400" dirty="0">
                <a:solidFill>
                  <a:schemeClr val="tx2"/>
                </a:solidFill>
                <a:latin typeface="Verdana" panose="020B0604030504040204" pitchFamily="34" charset="0"/>
                <a:ea typeface="Verdana" panose="020B0604030504040204" pitchFamily="34" charset="0"/>
              </a:rPr>
              <a:t> (goodwill), in un </a:t>
            </a:r>
            <a:r>
              <a:rPr lang="en-US" sz="2400" dirty="0" err="1">
                <a:solidFill>
                  <a:schemeClr val="tx2"/>
                </a:solidFill>
                <a:latin typeface="Verdana" panose="020B0604030504040204" pitchFamily="34" charset="0"/>
                <a:ea typeface="Verdana" panose="020B0604030504040204" pitchFamily="34" charset="0"/>
              </a:rPr>
              <a:t>clima</a:t>
            </a:r>
            <a:r>
              <a:rPr lang="en-US" sz="2400" dirty="0">
                <a:solidFill>
                  <a:schemeClr val="tx2"/>
                </a:solidFill>
                <a:latin typeface="Verdana" panose="020B0604030504040204" pitchFamily="34" charset="0"/>
                <a:ea typeface="Verdana" panose="020B0604030504040204" pitchFamily="34" charset="0"/>
              </a:rPr>
              <a:t> di </a:t>
            </a:r>
            <a:r>
              <a:rPr lang="en-US" sz="2400" dirty="0" err="1">
                <a:solidFill>
                  <a:schemeClr val="tx2"/>
                </a:solidFill>
                <a:latin typeface="Verdana" panose="020B0604030504040204" pitchFamily="34" charset="0"/>
                <a:ea typeface="Verdana" panose="020B0604030504040204" pitchFamily="34" charset="0"/>
              </a:rPr>
              <a:t>comprensione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reciproca</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tra</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l’organizzazione</a:t>
            </a:r>
            <a:r>
              <a:rPr lang="en-US" sz="2400" dirty="0">
                <a:solidFill>
                  <a:schemeClr val="tx2"/>
                </a:solidFill>
                <a:latin typeface="Verdana" panose="020B0604030504040204" pitchFamily="34" charset="0"/>
                <a:ea typeface="Verdana" panose="020B0604030504040204" pitchFamily="34" charset="0"/>
              </a:rPr>
              <a:t> e </a:t>
            </a:r>
            <a:r>
              <a:rPr lang="en-US" sz="2400" dirty="0" err="1">
                <a:solidFill>
                  <a:schemeClr val="tx2"/>
                </a:solidFill>
                <a:latin typeface="Verdana" panose="020B0604030504040204" pitchFamily="34" charset="0"/>
                <a:ea typeface="Verdana" panose="020B0604030504040204" pitchFamily="34" charset="0"/>
              </a:rPr>
              <a:t>i</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suoi</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pubblici</a:t>
            </a:r>
            <a:endParaRPr lang="en-US" sz="2400" dirty="0">
              <a:solidFill>
                <a:schemeClr val="tx2"/>
              </a:solidFill>
              <a:latin typeface="Verdana" panose="020B0604030504040204" pitchFamily="34" charset="0"/>
              <a:ea typeface="Verdana" panose="020B0604030504040204" pitchFamily="34" charset="0"/>
            </a:endParaRPr>
          </a:p>
          <a:p>
            <a:endParaRPr lang="en-GB" sz="1600" dirty="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63680" y="-16714"/>
            <a:ext cx="4780320"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Immagine 3">
            <a:extLst>
              <a:ext uri="{FF2B5EF4-FFF2-40B4-BE49-F238E27FC236}">
                <a16:creationId xmlns:a16="http://schemas.microsoft.com/office/drawing/2014/main" id="{5D2A4A7C-1916-1C18-4AA2-518D80E94B62}"/>
              </a:ext>
            </a:extLst>
          </p:cNvPr>
          <p:cNvPicPr>
            <a:picLocks noChangeAspect="1"/>
          </p:cNvPicPr>
          <p:nvPr/>
        </p:nvPicPr>
        <p:blipFill>
          <a:blip r:embed="rId2"/>
          <a:stretch>
            <a:fillRect/>
          </a:stretch>
        </p:blipFill>
        <p:spPr>
          <a:xfrm>
            <a:off x="5781294" y="3081638"/>
            <a:ext cx="3106674" cy="1618267"/>
          </a:xfrm>
          <a:prstGeom prst="rect">
            <a:avLst/>
          </a:prstGeom>
        </p:spPr>
      </p:pic>
    </p:spTree>
    <p:extLst>
      <p:ext uri="{BB962C8B-B14F-4D97-AF65-F5344CB8AC3E}">
        <p14:creationId xmlns:p14="http://schemas.microsoft.com/office/powerpoint/2010/main" val="3980517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005C616-6139-47B3-BF77-59176F3C8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9882614-11C4-4368-9534-6EBAC3488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110268" y="-2598963"/>
            <a:ext cx="7223503" cy="12071427"/>
          </a:xfrm>
          <a:prstGeom prst="rect">
            <a:avLst/>
          </a:prstGeom>
        </p:spPr>
      </p:pic>
      <p:pic>
        <p:nvPicPr>
          <p:cNvPr id="5" name="Immagine 4">
            <a:extLst>
              <a:ext uri="{FF2B5EF4-FFF2-40B4-BE49-F238E27FC236}">
                <a16:creationId xmlns:a16="http://schemas.microsoft.com/office/drawing/2014/main" id="{552E6D12-1ABE-B585-98A3-223192F3249B}"/>
              </a:ext>
            </a:extLst>
          </p:cNvPr>
          <p:cNvPicPr>
            <a:picLocks noChangeAspect="1"/>
          </p:cNvPicPr>
          <p:nvPr/>
        </p:nvPicPr>
        <p:blipFill>
          <a:blip r:embed="rId4"/>
          <a:stretch>
            <a:fillRect/>
          </a:stretch>
        </p:blipFill>
        <p:spPr>
          <a:xfrm>
            <a:off x="0" y="-2"/>
            <a:ext cx="9144000" cy="1851660"/>
          </a:xfrm>
          <a:prstGeom prst="rect">
            <a:avLst/>
          </a:prstGeom>
        </p:spPr>
      </p:pic>
      <p:sp>
        <p:nvSpPr>
          <p:cNvPr id="14" name="Rectangle 13">
            <a:extLst>
              <a:ext uri="{FF2B5EF4-FFF2-40B4-BE49-F238E27FC236}">
                <a16:creationId xmlns:a16="http://schemas.microsoft.com/office/drawing/2014/main" id="{93C59B8F-AEFF-4D3A-BA0E-3C4311198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2308C801-B189-DFF2-2F99-3F82AF55C043}"/>
              </a:ext>
            </a:extLst>
          </p:cNvPr>
          <p:cNvSpPr>
            <a:spLocks noGrp="1"/>
          </p:cNvSpPr>
          <p:nvPr>
            <p:ph idx="1"/>
          </p:nvPr>
        </p:nvSpPr>
        <p:spPr>
          <a:xfrm>
            <a:off x="0" y="2236252"/>
            <a:ext cx="8935974" cy="3935949"/>
          </a:xfrm>
        </p:spPr>
        <p:txBody>
          <a:bodyPr anchor="ctr">
            <a:normAutofit/>
          </a:bodyPr>
          <a:lstStyle/>
          <a:p>
            <a:pPr marL="0" indent="0" algn="just">
              <a:lnSpc>
                <a:spcPts val="3600"/>
              </a:lnSpc>
              <a:spcBef>
                <a:spcPts val="0"/>
              </a:spcBef>
              <a:buNone/>
            </a:pPr>
            <a:r>
              <a:rPr lang="it-IT" sz="2800" dirty="0">
                <a:latin typeface="Verdana" pitchFamily="32" charset="0"/>
              </a:rPr>
              <a:t>Attività professionali svolte con l’obiettivo di creare, sviluppare e gestire sistemi di relazioni con pubblici influenti, attraverso attività di analisi, ricerca e ascolto, progettazione pianificazione di programmi specifici di relazione e comunicazione con i pubblici influenti, nonché attività di valutazione dei risultati conseguiti</a:t>
            </a:r>
          </a:p>
        </p:txBody>
      </p:sp>
      <p:sp>
        <p:nvSpPr>
          <p:cNvPr id="16" name="Rectangle 15">
            <a:extLst>
              <a:ext uri="{FF2B5EF4-FFF2-40B4-BE49-F238E27FC236}">
                <a16:creationId xmlns:a16="http://schemas.microsoft.com/office/drawing/2014/main" id="{E042CD37-C859-44CD-853E-5A3427DDB9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635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CasellaDiTesto 1"/>
          <p:cNvSpPr txBox="1">
            <a:spLocks noChangeArrowheads="1"/>
          </p:cNvSpPr>
          <p:nvPr/>
        </p:nvSpPr>
        <p:spPr bwMode="auto">
          <a:xfrm>
            <a:off x="395536" y="751554"/>
            <a:ext cx="8070153" cy="4117605"/>
          </a:xfrm>
          <a:prstGeom prst="rect">
            <a:avLst/>
          </a:prstGeom>
        </p:spPr>
        <p:txBody>
          <a:bodyPr vert="horz" lIns="91440" tIns="45720" rIns="91440" bIns="45720" rtlCol="0" anchor="t">
            <a:normAutofit fontScale="85000" lnSpcReduction="10000"/>
          </a:bodyPr>
          <a:lstStyle/>
          <a:p>
            <a:pPr algn="just" defTabSz="914400">
              <a:lnSpc>
                <a:spcPct val="150000"/>
              </a:lnSpc>
              <a:spcAft>
                <a:spcPts val="0"/>
              </a:spcAft>
            </a:pPr>
            <a:r>
              <a:rPr lang="en-US" sz="3200" dirty="0" err="1">
                <a:solidFill>
                  <a:schemeClr val="tx1"/>
                </a:solidFill>
                <a:latin typeface="Verdana" panose="020B0604030504040204" pitchFamily="34" charset="0"/>
                <a:ea typeface="Verdana" panose="020B0604030504040204" pitchFamily="34" charset="0"/>
              </a:rPr>
              <a:t>Attivare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relazioni</a:t>
            </a:r>
            <a:r>
              <a:rPr lang="en-US" sz="3200" dirty="0">
                <a:solidFill>
                  <a:schemeClr val="tx1"/>
                </a:solidFill>
                <a:latin typeface="Verdana" panose="020B0604030504040204" pitchFamily="34" charset="0"/>
                <a:ea typeface="Verdana" panose="020B0604030504040204" pitchFamily="34" charset="0"/>
              </a:rPr>
              <a:t> con </a:t>
            </a:r>
            <a:r>
              <a:rPr lang="en-US" sz="3200" dirty="0" err="1">
                <a:solidFill>
                  <a:schemeClr val="tx1"/>
                </a:solidFill>
                <a:latin typeface="Verdana" panose="020B0604030504040204" pitchFamily="34" charset="0"/>
                <a:ea typeface="Verdana" panose="020B0604030504040204" pitchFamily="34" charset="0"/>
              </a:rPr>
              <a:t>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diversi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pubblici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delle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organizzazioni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imprese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associazioni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istituzioni</a:t>
            </a:r>
            <a:r>
              <a:rPr lang="en-US" sz="3200" dirty="0">
                <a:solidFill>
                  <a:schemeClr val="tx1"/>
                </a:solidFill>
                <a:latin typeface="Verdana" panose="020B0604030504040204" pitchFamily="34" charset="0"/>
                <a:ea typeface="Verdana" panose="020B0604030504040204" pitchFamily="34" charset="0"/>
              </a:rPr>
              <a:t>) con </a:t>
            </a:r>
            <a:r>
              <a:rPr lang="en-US" sz="3200" dirty="0" err="1">
                <a:solidFill>
                  <a:schemeClr val="tx1"/>
                </a:solidFill>
                <a:latin typeface="Verdana" panose="020B0604030504040204" pitchFamily="34" charset="0"/>
                <a:ea typeface="Verdana" panose="020B0604030504040204" pitchFamily="34" charset="0"/>
              </a:rPr>
              <a:t>l’obiettivo</a:t>
            </a:r>
            <a:r>
              <a:rPr lang="en-US" sz="3200" dirty="0">
                <a:solidFill>
                  <a:schemeClr val="tx1"/>
                </a:solidFill>
                <a:latin typeface="Verdana" panose="020B0604030504040204" pitchFamily="34" charset="0"/>
                <a:ea typeface="Verdana" panose="020B0604030504040204" pitchFamily="34" charset="0"/>
              </a:rPr>
              <a:t> di </a:t>
            </a:r>
            <a:r>
              <a:rPr lang="en-US" sz="3200" dirty="0" err="1">
                <a:solidFill>
                  <a:schemeClr val="tx1"/>
                </a:solidFill>
                <a:latin typeface="Verdana" panose="020B0604030504040204" pitchFamily="34" charset="0"/>
                <a:ea typeface="Verdana" panose="020B0604030504040204" pitchFamily="34" charset="0"/>
              </a:rPr>
              <a:t>costruire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consolidare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difendere</a:t>
            </a:r>
            <a:r>
              <a:rPr lang="en-US" sz="3200" dirty="0">
                <a:solidFill>
                  <a:schemeClr val="tx1"/>
                </a:solidFill>
                <a:latin typeface="Verdana" panose="020B0604030504040204" pitchFamily="34" charset="0"/>
                <a:ea typeface="Verdana" panose="020B0604030504040204" pitchFamily="34" charset="0"/>
              </a:rPr>
              <a:t> la </a:t>
            </a:r>
            <a:r>
              <a:rPr lang="en-US" sz="3200" dirty="0" err="1">
                <a:solidFill>
                  <a:schemeClr val="tx1"/>
                </a:solidFill>
                <a:latin typeface="Verdana" panose="020B0604030504040204" pitchFamily="34" charset="0"/>
                <a:ea typeface="Verdana" panose="020B0604030504040204" pitchFamily="34" charset="0"/>
              </a:rPr>
              <a:t>positiva</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percezione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dei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valori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della</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marca</a:t>
            </a:r>
            <a:r>
              <a:rPr lang="en-US" sz="3200" dirty="0">
                <a:solidFill>
                  <a:schemeClr val="tx1"/>
                </a:solidFill>
                <a:latin typeface="Verdana" panose="020B0604030504040204" pitchFamily="34" charset="0"/>
                <a:ea typeface="Verdana" panose="020B0604030504040204" pitchFamily="34" charset="0"/>
              </a:rPr>
              <a:t>, o </a:t>
            </a:r>
            <a:r>
              <a:rPr lang="en-US" sz="3200" dirty="0" err="1">
                <a:solidFill>
                  <a:schemeClr val="tx1"/>
                </a:solidFill>
                <a:latin typeface="Verdana" panose="020B0604030504040204" pitchFamily="34" charset="0"/>
                <a:ea typeface="Verdana" panose="020B0604030504040204" pitchFamily="34" charset="0"/>
              </a:rPr>
              <a:t>dell’organizzazione</a:t>
            </a:r>
            <a:r>
              <a:rPr lang="en-US" sz="3200" dirty="0">
                <a:solidFill>
                  <a:schemeClr val="tx1"/>
                </a:solidFill>
                <a:latin typeface="Verdana" panose="020B0604030504040204" pitchFamily="34" charset="0"/>
                <a:ea typeface="Verdana" panose="020B0604030504040204" pitchFamily="34" charset="0"/>
              </a:rPr>
              <a:t>, o </a:t>
            </a:r>
            <a:r>
              <a:rPr lang="en-US" sz="3200" dirty="0" err="1">
                <a:solidFill>
                  <a:schemeClr val="tx1"/>
                </a:solidFill>
                <a:latin typeface="Verdana" panose="020B0604030504040204" pitchFamily="34" charset="0"/>
                <a:ea typeface="Verdana" panose="020B0604030504040204" pitchFamily="34" charset="0"/>
              </a:rPr>
              <a:t>della</a:t>
            </a:r>
            <a:r>
              <a:rPr lang="en-US" sz="3200" dirty="0">
                <a:solidFill>
                  <a:schemeClr val="tx1"/>
                </a:solidFill>
                <a:latin typeface="Verdana" panose="020B0604030504040204" pitchFamily="34" charset="0"/>
                <a:ea typeface="Verdana" panose="020B0604030504040204" pitchFamily="34" charset="0"/>
              </a:rPr>
              <a:t> persona </a:t>
            </a:r>
            <a:r>
              <a:rPr lang="en-US" sz="3200" dirty="0" err="1">
                <a:solidFill>
                  <a:schemeClr val="tx1"/>
                </a:solidFill>
                <a:latin typeface="Verdana" panose="020B0604030504040204" pitchFamily="34" charset="0"/>
                <a:ea typeface="Verdana" panose="020B0604030504040204" pitchFamily="34" charset="0"/>
              </a:rPr>
              <a:t>cliente</a:t>
            </a:r>
            <a:endParaRPr lang="en-US" sz="3200" dirty="0">
              <a:solidFill>
                <a:schemeClr val="tx1"/>
              </a:solidFill>
              <a:latin typeface="Verdana" panose="020B0604030504040204" pitchFamily="34" charset="0"/>
              <a:ea typeface="Verdana" panose="020B0604030504040204" pitchFamily="34" charset="0"/>
            </a:endParaRPr>
          </a:p>
        </p:txBody>
      </p:sp>
      <p:pic>
        <p:nvPicPr>
          <p:cNvPr id="7170" name="Picture 2">
            <a:extLst>
              <a:ext uri="{FF2B5EF4-FFF2-40B4-BE49-F238E27FC236}">
                <a16:creationId xmlns:a16="http://schemas.microsoft.com/office/drawing/2014/main" id="{60CCE474-CE6D-86CC-5C5B-C048A4BC97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8307" y="5373216"/>
            <a:ext cx="7787382" cy="1207043"/>
          </a:xfrm>
          <a:prstGeom prst="rect">
            <a:avLst/>
          </a:prstGeom>
          <a:noFill/>
          <a:extLst>
            <a:ext uri="{909E8E84-426E-40DD-AFC4-6F175D3DCCD1}">
              <a14:hiddenFill xmlns:a14="http://schemas.microsoft.com/office/drawing/2010/main">
                <a:solidFill>
                  <a:srgbClr val="FFFFFF"/>
                </a:solidFill>
              </a14:hiddenFill>
            </a:ext>
          </a:extLst>
        </p:spPr>
      </p:pic>
      <p:grpSp>
        <p:nvGrpSpPr>
          <p:cNvPr id="24583" name="Group 24582">
            <a:extLst>
              <a:ext uri="{FF2B5EF4-FFF2-40B4-BE49-F238E27FC236}">
                <a16:creationId xmlns:a16="http://schemas.microsoft.com/office/drawing/2014/main" id="{E4A41B9E-A0C8-F78B-E5B6-A0D02D8810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24584" name="Rectangle 24583">
              <a:extLst>
                <a:ext uri="{FF2B5EF4-FFF2-40B4-BE49-F238E27FC236}">
                  <a16:creationId xmlns:a16="http://schemas.microsoft.com/office/drawing/2014/main" id="{F27C9029-9BF9-D125-90D6-AB03931B0B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5" name="Rectangle 24584">
              <a:extLst>
                <a:ext uri="{FF2B5EF4-FFF2-40B4-BE49-F238E27FC236}">
                  <a16:creationId xmlns:a16="http://schemas.microsoft.com/office/drawing/2014/main" id="{3CF84619-412D-A0C9-3DC9-47C3A42B9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8317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0347AF5-39C2-5F69-2055-1CDB6A1E4542}"/>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eaLnBrk="1" hangingPunct="1">
              <a:lnSpc>
                <a:spcPct val="90000"/>
              </a:lnSpc>
            </a:pPr>
            <a:r>
              <a:rPr lang="en-US" sz="3200" kern="1200" dirty="0">
                <a:solidFill>
                  <a:schemeClr val="bg1"/>
                </a:solidFill>
                <a:latin typeface="Verdana" panose="020B0604030504040204" pitchFamily="34" charset="0"/>
                <a:ea typeface="Verdana" panose="020B0604030504040204" pitchFamily="34" charset="0"/>
              </a:rPr>
              <a:t>Che </a:t>
            </a:r>
            <a:r>
              <a:rPr lang="en-US" sz="3200" kern="1200" dirty="0" err="1">
                <a:solidFill>
                  <a:schemeClr val="bg1"/>
                </a:solidFill>
                <a:latin typeface="Verdana" panose="020B0604030504040204" pitchFamily="34" charset="0"/>
                <a:ea typeface="Verdana" panose="020B0604030504040204" pitchFamily="34" charset="0"/>
              </a:rPr>
              <a:t>cosa</a:t>
            </a:r>
            <a:r>
              <a:rPr lang="en-US" sz="3200" kern="1200" dirty="0">
                <a:solidFill>
                  <a:schemeClr val="bg1"/>
                </a:solidFill>
                <a:latin typeface="Verdana" panose="020B0604030504040204" pitchFamily="34" charset="0"/>
                <a:ea typeface="Verdana" panose="020B0604030504040204" pitchFamily="34" charset="0"/>
              </a:rPr>
              <a:t> </a:t>
            </a:r>
            <a:r>
              <a:rPr lang="en-US" sz="3200" kern="1200" dirty="0" err="1">
                <a:solidFill>
                  <a:schemeClr val="bg1"/>
                </a:solidFill>
                <a:latin typeface="Verdana" panose="020B0604030504040204" pitchFamily="34" charset="0"/>
                <a:ea typeface="Verdana" panose="020B0604030504040204" pitchFamily="34" charset="0"/>
              </a:rPr>
              <a:t>affronteremo</a:t>
            </a:r>
            <a:r>
              <a:rPr lang="en-US" sz="3200" kern="1200" dirty="0">
                <a:solidFill>
                  <a:schemeClr val="bg1"/>
                </a:solidFill>
                <a:latin typeface="Verdana" panose="020B0604030504040204" pitchFamily="34" charset="0"/>
                <a:ea typeface="Verdana" panose="020B0604030504040204" pitchFamily="34" charset="0"/>
              </a:rPr>
              <a:t>?</a:t>
            </a:r>
          </a:p>
        </p:txBody>
      </p:sp>
      <p:pic>
        <p:nvPicPr>
          <p:cNvPr id="4" name="Immagine 3">
            <a:extLst>
              <a:ext uri="{FF2B5EF4-FFF2-40B4-BE49-F238E27FC236}">
                <a16:creationId xmlns:a16="http://schemas.microsoft.com/office/drawing/2014/main" id="{D396A180-D4A1-19F5-9CD2-FA829D7FAFCA}"/>
              </a:ext>
            </a:extLst>
          </p:cNvPr>
          <p:cNvPicPr>
            <a:picLocks noChangeAspect="1"/>
          </p:cNvPicPr>
          <p:nvPr/>
        </p:nvPicPr>
        <p:blipFill>
          <a:blip r:embed="rId2"/>
          <a:stretch>
            <a:fillRect/>
          </a:stretch>
        </p:blipFill>
        <p:spPr>
          <a:xfrm>
            <a:off x="540624" y="1675227"/>
            <a:ext cx="8062750" cy="4394199"/>
          </a:xfrm>
          <a:prstGeom prst="rect">
            <a:avLst/>
          </a:prstGeom>
        </p:spPr>
      </p:pic>
    </p:spTree>
    <p:extLst>
      <p:ext uri="{BB962C8B-B14F-4D97-AF65-F5344CB8AC3E}">
        <p14:creationId xmlns:p14="http://schemas.microsoft.com/office/powerpoint/2010/main" val="250837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8DECF21-2F29-9363-6614-5777A02E6BA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eaLnBrk="1" hangingPunct="1">
              <a:lnSpc>
                <a:spcPct val="90000"/>
              </a:lnSpc>
            </a:pPr>
            <a:r>
              <a:rPr lang="en-US" sz="3200" kern="1200" dirty="0">
                <a:solidFill>
                  <a:schemeClr val="bg1"/>
                </a:solidFill>
                <a:latin typeface="Verdana" panose="020B0604030504040204" pitchFamily="34" charset="0"/>
                <a:ea typeface="Verdana" panose="020B0604030504040204" pitchFamily="34" charset="0"/>
              </a:rPr>
              <a:t>Come?</a:t>
            </a:r>
          </a:p>
        </p:txBody>
      </p:sp>
      <p:pic>
        <p:nvPicPr>
          <p:cNvPr id="4" name="Immagine 3">
            <a:extLst>
              <a:ext uri="{FF2B5EF4-FFF2-40B4-BE49-F238E27FC236}">
                <a16:creationId xmlns:a16="http://schemas.microsoft.com/office/drawing/2014/main" id="{323C8390-4EB9-CEBD-65C6-97DB25F1872D}"/>
              </a:ext>
            </a:extLst>
          </p:cNvPr>
          <p:cNvPicPr>
            <a:picLocks noChangeAspect="1"/>
          </p:cNvPicPr>
          <p:nvPr/>
        </p:nvPicPr>
        <p:blipFill>
          <a:blip r:embed="rId2"/>
          <a:stretch>
            <a:fillRect/>
          </a:stretch>
        </p:blipFill>
        <p:spPr>
          <a:xfrm>
            <a:off x="687310" y="1556792"/>
            <a:ext cx="7769379" cy="4915399"/>
          </a:xfrm>
          <a:prstGeom prst="rect">
            <a:avLst/>
          </a:prstGeom>
        </p:spPr>
      </p:pic>
    </p:spTree>
    <p:extLst>
      <p:ext uri="{BB962C8B-B14F-4D97-AF65-F5344CB8AC3E}">
        <p14:creationId xmlns:p14="http://schemas.microsoft.com/office/powerpoint/2010/main" val="203378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9CAC9D-C61C-7872-7A54-8E7DA94052CD}"/>
              </a:ext>
            </a:extLst>
          </p:cNvPr>
          <p:cNvPicPr>
            <a:picLocks noChangeAspect="1"/>
          </p:cNvPicPr>
          <p:nvPr/>
        </p:nvPicPr>
        <p:blipFill>
          <a:blip r:embed="rId2">
            <a:duotone>
              <a:schemeClr val="bg2">
                <a:shade val="45000"/>
                <a:satMod val="135000"/>
              </a:schemeClr>
              <a:prstClr val="white"/>
            </a:duotone>
          </a:blip>
          <a:srcRect l="11000" r="-1" b="-1"/>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F5E7043-A0DA-92B3-230B-28DB638C3C75}"/>
              </a:ext>
            </a:extLst>
          </p:cNvPr>
          <p:cNvSpPr>
            <a:spLocks noGrp="1"/>
          </p:cNvSpPr>
          <p:nvPr>
            <p:ph type="title"/>
          </p:nvPr>
        </p:nvSpPr>
        <p:spPr>
          <a:xfrm>
            <a:off x="628650" y="365125"/>
            <a:ext cx="7886700" cy="1325563"/>
          </a:xfrm>
        </p:spPr>
        <p:txBody>
          <a:bodyPr>
            <a:normAutofit/>
          </a:bodyPr>
          <a:lstStyle/>
          <a:p>
            <a:r>
              <a:rPr lang="it-IT" sz="3200" dirty="0">
                <a:latin typeface="Verdana" panose="020B0604030504040204" pitchFamily="34" charset="0"/>
                <a:ea typeface="Verdana" panose="020B0604030504040204" pitchFamily="34" charset="0"/>
              </a:rPr>
              <a:t>Elementi emergenti</a:t>
            </a:r>
            <a:endParaRPr lang="en-GB" sz="3200" dirty="0">
              <a:latin typeface="Verdana" panose="020B0604030504040204" pitchFamily="34" charset="0"/>
              <a:ea typeface="Verdana" panose="020B0604030504040204" pitchFamily="34" charset="0"/>
            </a:endParaRPr>
          </a:p>
        </p:txBody>
      </p:sp>
      <p:graphicFrame>
        <p:nvGraphicFramePr>
          <p:cNvPr id="5" name="Segnaposto contenuto 2">
            <a:extLst>
              <a:ext uri="{FF2B5EF4-FFF2-40B4-BE49-F238E27FC236}">
                <a16:creationId xmlns:a16="http://schemas.microsoft.com/office/drawing/2014/main" id="{CA88339C-68F1-AF9C-D1D6-9BFB8EF8DF97}"/>
              </a:ext>
            </a:extLst>
          </p:cNvPr>
          <p:cNvGraphicFramePr>
            <a:graphicFrameLocks noGrp="1"/>
          </p:cNvGraphicFramePr>
          <p:nvPr>
            <p:ph idx="1"/>
            <p:extLst>
              <p:ext uri="{D42A27DB-BD31-4B8C-83A1-F6EECF244321}">
                <p14:modId xmlns:p14="http://schemas.microsoft.com/office/powerpoint/2010/main" val="77901105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240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754"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34896"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1696A228-8A24-0F4F-0AC7-022D58445114}"/>
              </a:ext>
            </a:extLst>
          </p:cNvPr>
          <p:cNvSpPr>
            <a:spLocks noGrp="1"/>
          </p:cNvSpPr>
          <p:nvPr>
            <p:ph type="title"/>
          </p:nvPr>
        </p:nvSpPr>
        <p:spPr>
          <a:xfrm>
            <a:off x="255771" y="928750"/>
            <a:ext cx="2578608" cy="1239012"/>
          </a:xfrm>
        </p:spPr>
        <p:txBody>
          <a:bodyPr anchor="ctr">
            <a:noAutofit/>
          </a:bodyPr>
          <a:lstStyle/>
          <a:p>
            <a:r>
              <a:rPr lang="en-GB" sz="3200" dirty="0">
                <a:latin typeface="Verdana" pitchFamily="32" charset="0"/>
              </a:rPr>
              <a:t>La </a:t>
            </a:r>
            <a:r>
              <a:rPr lang="en-GB" sz="3200" dirty="0" err="1">
                <a:latin typeface="Verdana" pitchFamily="32" charset="0"/>
              </a:rPr>
              <a:t>gestione</a:t>
            </a:r>
            <a:r>
              <a:rPr lang="en-GB" sz="3200" dirty="0">
                <a:latin typeface="Verdana" pitchFamily="32" charset="0"/>
              </a:rPr>
              <a:t> </a:t>
            </a:r>
            <a:r>
              <a:rPr lang="en-GB" sz="3200" dirty="0" err="1">
                <a:latin typeface="Verdana" pitchFamily="32" charset="0"/>
              </a:rPr>
              <a:t>strategica</a:t>
            </a:r>
            <a:r>
              <a:rPr lang="en-GB" sz="3200" dirty="0">
                <a:latin typeface="Verdana" pitchFamily="32" charset="0"/>
              </a:rPr>
              <a:t> </a:t>
            </a:r>
            <a:r>
              <a:rPr lang="en-GB" sz="3200" dirty="0" err="1">
                <a:latin typeface="Verdana" pitchFamily="32" charset="0"/>
              </a:rPr>
              <a:t>delle</a:t>
            </a:r>
            <a:r>
              <a:rPr lang="en-GB" sz="3200" dirty="0">
                <a:latin typeface="Verdana" pitchFamily="32" charset="0"/>
              </a:rPr>
              <a:t> </a:t>
            </a:r>
            <a:r>
              <a:rPr lang="en-GB" sz="3200" dirty="0" err="1">
                <a:latin typeface="Verdana" pitchFamily="32" charset="0"/>
              </a:rPr>
              <a:t>relazioni</a:t>
            </a:r>
            <a:r>
              <a:rPr lang="en-GB" sz="3200" dirty="0">
                <a:latin typeface="Verdana" pitchFamily="32" charset="0"/>
              </a:rPr>
              <a:t> </a:t>
            </a:r>
            <a:endParaRPr lang="en-GB" sz="3200" dirty="0"/>
          </a:p>
        </p:txBody>
      </p:sp>
      <p:sp>
        <p:nvSpPr>
          <p:cNvPr id="16" name="Rectangle 15">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6919" y="2443480"/>
            <a:ext cx="25374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5CD2B9A0-9325-DA96-AEE0-6A5C500B93AA}"/>
              </a:ext>
            </a:extLst>
          </p:cNvPr>
          <p:cNvSpPr>
            <a:spLocks noGrp="1"/>
          </p:cNvSpPr>
          <p:nvPr>
            <p:ph idx="1"/>
          </p:nvPr>
        </p:nvSpPr>
        <p:spPr>
          <a:xfrm>
            <a:off x="255199" y="3056255"/>
            <a:ext cx="2579180" cy="3207258"/>
          </a:xfrm>
        </p:spPr>
        <p:txBody>
          <a:bodyPr anchor="t">
            <a:normAutofit/>
          </a:bodyPr>
          <a:lstStyle/>
          <a:p>
            <a:pPr algn="just">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1" dirty="0" err="1">
                <a:latin typeface="Verdana" pitchFamily="32" charset="0"/>
              </a:rPr>
              <a:t>Nulla</a:t>
            </a:r>
            <a:r>
              <a:rPr lang="en-GB" sz="2400" b="1" dirty="0">
                <a:latin typeface="Verdana" pitchFamily="32" charset="0"/>
              </a:rPr>
              <a:t> al </a:t>
            </a:r>
            <a:r>
              <a:rPr lang="en-GB" sz="2400" b="1" dirty="0" err="1">
                <a:latin typeface="Verdana" pitchFamily="32" charset="0"/>
              </a:rPr>
              <a:t>caso</a:t>
            </a:r>
            <a:r>
              <a:rPr lang="en-GB" sz="2400" b="1" dirty="0">
                <a:latin typeface="Verdana" pitchFamily="32" charset="0"/>
              </a:rPr>
              <a:t>,</a:t>
            </a:r>
          </a:p>
          <a:p>
            <a:pPr algn="just">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b="1" dirty="0">
              <a:latin typeface="Verdana" pitchFamily="32" charset="0"/>
            </a:endParaRPr>
          </a:p>
          <a:p>
            <a:pPr marL="0" algn="just">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latin typeface="Verdana" pitchFamily="32" charset="0"/>
              </a:rPr>
              <a:t>ma all’</a:t>
            </a:r>
          </a:p>
          <a:p>
            <a:pPr marL="0" algn="just">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1" dirty="0" err="1">
                <a:latin typeface="Verdana" pitchFamily="32" charset="0"/>
              </a:rPr>
              <a:t>esperienza</a:t>
            </a:r>
            <a:r>
              <a:rPr lang="en-GB" sz="2400" dirty="0">
                <a:latin typeface="Verdana" pitchFamily="32" charset="0"/>
              </a:rPr>
              <a:t> e al </a:t>
            </a:r>
            <a:r>
              <a:rPr lang="en-GB" sz="2400" b="1" dirty="0" err="1">
                <a:latin typeface="Verdana" pitchFamily="32" charset="0"/>
              </a:rPr>
              <a:t>sapere</a:t>
            </a:r>
            <a:r>
              <a:rPr lang="en-GB" sz="2400" dirty="0">
                <a:latin typeface="Verdana" pitchFamily="32" charset="0"/>
              </a:rPr>
              <a:t> </a:t>
            </a:r>
            <a:r>
              <a:rPr lang="en-GB" sz="2400" dirty="0" err="1">
                <a:latin typeface="Verdana" pitchFamily="32" charset="0"/>
              </a:rPr>
              <a:t>accumulato</a:t>
            </a:r>
            <a:r>
              <a:rPr lang="en-GB" sz="2400" dirty="0">
                <a:latin typeface="Verdana" pitchFamily="32" charset="0"/>
              </a:rPr>
              <a:t> (</a:t>
            </a:r>
            <a:r>
              <a:rPr lang="en-GB" sz="2400" dirty="0" err="1">
                <a:latin typeface="Verdana" pitchFamily="32" charset="0"/>
              </a:rPr>
              <a:t>nello</a:t>
            </a:r>
            <a:r>
              <a:rPr lang="en-GB" sz="2400" dirty="0">
                <a:latin typeface="Verdana" pitchFamily="32" charset="0"/>
              </a:rPr>
              <a:t> studio)</a:t>
            </a:r>
          </a:p>
          <a:p>
            <a:endParaRPr lang="en-GB" sz="1500" dirty="0"/>
          </a:p>
        </p:txBody>
      </p:sp>
      <p:pic>
        <p:nvPicPr>
          <p:cNvPr id="5" name="Immagine 4">
            <a:extLst>
              <a:ext uri="{FF2B5EF4-FFF2-40B4-BE49-F238E27FC236}">
                <a16:creationId xmlns:a16="http://schemas.microsoft.com/office/drawing/2014/main" id="{FAD7917B-F0F6-429B-4E4B-FE043D7FA712}"/>
              </a:ext>
            </a:extLst>
          </p:cNvPr>
          <p:cNvPicPr>
            <a:picLocks noChangeAspect="1"/>
          </p:cNvPicPr>
          <p:nvPr/>
        </p:nvPicPr>
        <p:blipFill>
          <a:blip r:embed="rId2"/>
          <a:stretch>
            <a:fillRect/>
          </a:stretch>
        </p:blipFill>
        <p:spPr>
          <a:xfrm>
            <a:off x="3675888" y="1818010"/>
            <a:ext cx="5191506" cy="3322563"/>
          </a:xfrm>
          <a:prstGeom prst="rect">
            <a:avLst/>
          </a:prstGeom>
        </p:spPr>
      </p:pic>
    </p:spTree>
    <p:extLst>
      <p:ext uri="{BB962C8B-B14F-4D97-AF65-F5344CB8AC3E}">
        <p14:creationId xmlns:p14="http://schemas.microsoft.com/office/powerpoint/2010/main" val="725920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9DA3CA41-22E8-6842-EF83-14589AAADDA0}"/>
              </a:ext>
            </a:extLst>
          </p:cNvPr>
          <p:cNvPicPr>
            <a:picLocks noChangeAspect="1"/>
          </p:cNvPicPr>
          <p:nvPr/>
        </p:nvPicPr>
        <p:blipFill>
          <a:blip r:embed="rId2">
            <a:alphaModFix amt="50000"/>
          </a:blip>
          <a:srcRect t="24487" b="513"/>
          <a:stretch/>
        </p:blipFill>
        <p:spPr>
          <a:xfrm>
            <a:off x="20" y="1"/>
            <a:ext cx="9143980" cy="6857999"/>
          </a:xfrm>
          <a:prstGeom prst="rect">
            <a:avLst/>
          </a:prstGeom>
        </p:spPr>
      </p:pic>
      <p:sp>
        <p:nvSpPr>
          <p:cNvPr id="2" name="Titolo 1">
            <a:extLst>
              <a:ext uri="{FF2B5EF4-FFF2-40B4-BE49-F238E27FC236}">
                <a16:creationId xmlns:a16="http://schemas.microsoft.com/office/drawing/2014/main" id="{EB6E0731-DFDE-A4D0-0705-6F804F7111A7}"/>
              </a:ext>
            </a:extLst>
          </p:cNvPr>
          <p:cNvSpPr>
            <a:spLocks noGrp="1"/>
          </p:cNvSpPr>
          <p:nvPr>
            <p:ph type="title"/>
          </p:nvPr>
        </p:nvSpPr>
        <p:spPr>
          <a:xfrm>
            <a:off x="1143000" y="680882"/>
            <a:ext cx="6858000" cy="2900518"/>
          </a:xfrm>
        </p:spPr>
        <p:txBody>
          <a:bodyPr vert="horz" lIns="91440" tIns="45720" rIns="91440" bIns="45720" rtlCol="0" anchor="b">
            <a:normAutofit/>
          </a:bodyPr>
          <a:lstStyle/>
          <a:p>
            <a:pPr defTabSz="914400" eaLnBrk="1" hangingPunct="1">
              <a:lnSpc>
                <a:spcPct val="90000"/>
              </a:lnSpc>
            </a:pPr>
            <a:r>
              <a:rPr lang="en-US" sz="3200" kern="1200" dirty="0" err="1">
                <a:solidFill>
                  <a:srgbClr val="FFFFFF"/>
                </a:solidFill>
                <a:latin typeface="Verdana" panose="020B0604030504040204" pitchFamily="34" charset="0"/>
                <a:ea typeface="Verdana" panose="020B0604030504040204" pitchFamily="34" charset="0"/>
              </a:rPr>
              <a:t>Strategia</a:t>
            </a:r>
            <a:r>
              <a:rPr lang="en-US" sz="3200" kern="1200" dirty="0">
                <a:solidFill>
                  <a:srgbClr val="FFFFFF"/>
                </a:solidFill>
                <a:latin typeface="Verdana" panose="020B0604030504040204" pitchFamily="34" charset="0"/>
                <a:ea typeface="Verdana" panose="020B0604030504040204" pitchFamily="34" charset="0"/>
              </a:rPr>
              <a:t>?</a:t>
            </a:r>
          </a:p>
        </p:txBody>
      </p:sp>
      <p:sp>
        <p:nvSpPr>
          <p:cNvPr id="4" name="AutoShape 2" descr="A highly creative and abstract chessboard where the pieces are uniquely reimagined to symbolize different organizational roles. The king and queen appear as intricate towers of interconnected gears and structures, representing leadership and vision. Knights resemble dynamic arrows or flowing pathways, symbolizing strategy and adaptability. Pawns are modular, stackable units, emphasizing teamwork and growth. The chessboard itself is an interactive grid with shifting tiles, illustrating flexibility and decision-making. The design is futuristic, elegant, and conceptual, with a neutral background to keep focus on the board and pieces.">
            <a:extLst>
              <a:ext uri="{FF2B5EF4-FFF2-40B4-BE49-F238E27FC236}">
                <a16:creationId xmlns:a16="http://schemas.microsoft.com/office/drawing/2014/main" id="{67F20D2F-2494-3A96-5499-BEECA3E103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08134264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F4177EC3-160F-7028-25E1-55B285F25534}"/>
              </a:ext>
            </a:extLst>
          </p:cNvPr>
          <p:cNvGraphicFramePr>
            <a:graphicFrameLocks noGrp="1"/>
          </p:cNvGraphicFramePr>
          <p:nvPr>
            <p:extLst>
              <p:ext uri="{D42A27DB-BD31-4B8C-83A1-F6EECF244321}">
                <p14:modId xmlns:p14="http://schemas.microsoft.com/office/powerpoint/2010/main" val="1149073133"/>
              </p:ext>
            </p:extLst>
          </p:nvPr>
        </p:nvGraphicFramePr>
        <p:xfrm>
          <a:off x="179512" y="182986"/>
          <a:ext cx="8784976" cy="6492028"/>
        </p:xfrm>
        <a:graphic>
          <a:graphicData uri="http://schemas.openxmlformats.org/drawingml/2006/table">
            <a:tbl>
              <a:tblPr firstRow="1" bandRow="1">
                <a:tableStyleId>{5C22544A-7EE6-4342-B048-85BDC9FD1C3A}</a:tableStyleId>
              </a:tblPr>
              <a:tblGrid>
                <a:gridCol w="1171330">
                  <a:extLst>
                    <a:ext uri="{9D8B030D-6E8A-4147-A177-3AD203B41FA5}">
                      <a16:colId xmlns:a16="http://schemas.microsoft.com/office/drawing/2014/main" val="1461883962"/>
                    </a:ext>
                  </a:extLst>
                </a:gridCol>
                <a:gridCol w="6893566">
                  <a:extLst>
                    <a:ext uri="{9D8B030D-6E8A-4147-A177-3AD203B41FA5}">
                      <a16:colId xmlns:a16="http://schemas.microsoft.com/office/drawing/2014/main" val="3703939033"/>
                    </a:ext>
                  </a:extLst>
                </a:gridCol>
                <a:gridCol w="720080">
                  <a:extLst>
                    <a:ext uri="{9D8B030D-6E8A-4147-A177-3AD203B41FA5}">
                      <a16:colId xmlns:a16="http://schemas.microsoft.com/office/drawing/2014/main" val="3870501965"/>
                    </a:ext>
                  </a:extLst>
                </a:gridCol>
              </a:tblGrid>
              <a:tr h="320134">
                <a:tc>
                  <a:txBody>
                    <a:bodyPr/>
                    <a:lstStyle/>
                    <a:p>
                      <a:pPr algn="ctr" fontAlgn="t"/>
                      <a:r>
                        <a:rPr lang="en-GB" sz="1600" u="none" strike="noStrike" dirty="0" err="1">
                          <a:effectLst/>
                          <a:latin typeface="Verdana" panose="020B0604030504040204" pitchFamily="34" charset="0"/>
                          <a:ea typeface="Verdana" panose="020B0604030504040204" pitchFamily="34" charset="0"/>
                        </a:rPr>
                        <a:t>Autore</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tc>
                <a:tc>
                  <a:txBody>
                    <a:bodyPr/>
                    <a:lstStyle/>
                    <a:p>
                      <a:pPr algn="ctr" fontAlgn="t"/>
                      <a:r>
                        <a:rPr lang="en-GB" sz="2000" u="none" strike="noStrike">
                          <a:effectLst/>
                          <a:latin typeface="Verdana" panose="020B0604030504040204" pitchFamily="34" charset="0"/>
                          <a:ea typeface="Verdana" panose="020B0604030504040204" pitchFamily="34" charset="0"/>
                        </a:rPr>
                        <a:t>Definizione</a:t>
                      </a:r>
                      <a:endParaRPr lang="en-GB" sz="2000" b="1" i="0" u="none" strike="noStrike">
                        <a:solidFill>
                          <a:srgbClr val="000000"/>
                        </a:solidFill>
                        <a:effectLst/>
                        <a:latin typeface="Verdana" panose="020B0604030504040204" pitchFamily="34" charset="0"/>
                        <a:ea typeface="Verdana" panose="020B0604030504040204" pitchFamily="34" charset="0"/>
                      </a:endParaRPr>
                    </a:p>
                  </a:txBody>
                  <a:tcPr marL="2489" marR="2489" marT="2489" marB="0"/>
                </a:tc>
                <a:tc>
                  <a:txBody>
                    <a:bodyPr/>
                    <a:lstStyle/>
                    <a:p>
                      <a:pPr algn="ctr" fontAlgn="t"/>
                      <a:r>
                        <a:rPr lang="en-GB" sz="1600" u="none" strike="noStrike" dirty="0">
                          <a:effectLst/>
                          <a:latin typeface="Verdana" panose="020B0604030504040204" pitchFamily="34" charset="0"/>
                          <a:ea typeface="Verdana" panose="020B0604030504040204" pitchFamily="34" charset="0"/>
                        </a:rPr>
                        <a:t>Anno</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tc>
                <a:extLst>
                  <a:ext uri="{0D108BD9-81ED-4DB2-BD59-A6C34878D82A}">
                    <a16:rowId xmlns:a16="http://schemas.microsoft.com/office/drawing/2014/main" val="3549428721"/>
                  </a:ext>
                </a:extLst>
              </a:tr>
              <a:tr h="576298">
                <a:tc>
                  <a:txBody>
                    <a:bodyPr/>
                    <a:lstStyle/>
                    <a:p>
                      <a:pPr algn="l" fontAlgn="b"/>
                      <a:r>
                        <a:rPr lang="en-GB" sz="1600" u="none" strike="noStrike" dirty="0">
                          <a:effectLst/>
                          <a:latin typeface="Verdana" panose="020B0604030504040204" pitchFamily="34" charset="0"/>
                          <a:ea typeface="Verdana" panose="020B0604030504040204" pitchFamily="34" charset="0"/>
                        </a:rPr>
                        <a:t>Von Neumann - Morgenstern</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Un piano completo, che specifica quali scelte (i giocatori) faranno in ciascun possibile scenario</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1944</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2764185540"/>
                  </a:ext>
                </a:extLst>
              </a:tr>
              <a:tr h="832462">
                <a:tc>
                  <a:txBody>
                    <a:bodyPr/>
                    <a:lstStyle/>
                    <a:p>
                      <a:pPr algn="l" fontAlgn="b"/>
                      <a:r>
                        <a:rPr lang="en-GB" sz="1600" u="none" strike="noStrike" dirty="0">
                          <a:effectLst/>
                          <a:latin typeface="Verdana" panose="020B0604030504040204" pitchFamily="34" charset="0"/>
                          <a:ea typeface="Verdana" panose="020B0604030504040204" pitchFamily="34" charset="0"/>
                        </a:rPr>
                        <a:t>Chandler</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La determinazione delle mete e degli obiettivi di lungo periodo di un’impresa, nonché delle azioni e delle risorse per realizzarli</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1962</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443914178"/>
                  </a:ext>
                </a:extLst>
              </a:tr>
              <a:tr h="576298">
                <a:tc>
                  <a:txBody>
                    <a:bodyPr/>
                    <a:lstStyle/>
                    <a:p>
                      <a:pPr algn="l" fontAlgn="b"/>
                      <a:r>
                        <a:rPr lang="en-GB" sz="1600" u="none" strike="noStrike">
                          <a:effectLst/>
                          <a:latin typeface="Verdana" panose="020B0604030504040204" pitchFamily="34" charset="0"/>
                          <a:ea typeface="Verdana" panose="020B0604030504040204" pitchFamily="34" charset="0"/>
                        </a:rPr>
                        <a:t>Steiner - Miner</a:t>
                      </a:r>
                      <a:endParaRPr lang="en-GB" sz="1600" b="0" i="0" u="none" strike="noStrike">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La formulazione della mission, degli scopi e degli obiettivi aziendali</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a:effectLst/>
                          <a:latin typeface="Verdana" panose="020B0604030504040204" pitchFamily="34" charset="0"/>
                          <a:ea typeface="Verdana" panose="020B0604030504040204" pitchFamily="34" charset="0"/>
                        </a:rPr>
                        <a:t>1977</a:t>
                      </a:r>
                      <a:endParaRPr lang="en-GB" sz="1600" b="0" i="0" u="none" strike="noStrike">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2922423210"/>
                  </a:ext>
                </a:extLst>
              </a:tr>
              <a:tr h="832462">
                <a:tc>
                  <a:txBody>
                    <a:bodyPr/>
                    <a:lstStyle/>
                    <a:p>
                      <a:pPr algn="l" fontAlgn="b"/>
                      <a:r>
                        <a:rPr lang="en-GB" sz="1600" u="none" strike="noStrike" dirty="0">
                          <a:effectLst/>
                          <a:latin typeface="Verdana" panose="020B0604030504040204" pitchFamily="34" charset="0"/>
                          <a:ea typeface="Verdana" panose="020B0604030504040204" pitchFamily="34" charset="0"/>
                        </a:rPr>
                        <a:t>Glueck</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Un unico piano, completo ed integrato predisposto per assicurare che gli obiettivi alla base dell’azienda siano raggiunti</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1980</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3229011085"/>
                  </a:ext>
                </a:extLst>
              </a:tr>
              <a:tr h="832462">
                <a:tc>
                  <a:txBody>
                    <a:bodyPr/>
                    <a:lstStyle/>
                    <a:p>
                      <a:pPr algn="l" fontAlgn="b"/>
                      <a:r>
                        <a:rPr lang="en-GB" sz="1600" u="none" strike="noStrike" dirty="0">
                          <a:effectLst/>
                          <a:latin typeface="Verdana" panose="020B0604030504040204" pitchFamily="34" charset="0"/>
                          <a:ea typeface="Verdana" panose="020B0604030504040204" pitchFamily="34" charset="0"/>
                        </a:rPr>
                        <a:t>Hitt – Ireland – </a:t>
                      </a:r>
                      <a:r>
                        <a:rPr lang="en-GB" sz="1600" u="none" strike="noStrike" dirty="0" err="1">
                          <a:effectLst/>
                          <a:latin typeface="Verdana" panose="020B0604030504040204" pitchFamily="34" charset="0"/>
                          <a:ea typeface="Verdana" panose="020B0604030504040204" pitchFamily="34" charset="0"/>
                        </a:rPr>
                        <a:t>Hoskisson</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Un set integrato e coordinato di azioni ed impegni per sfruttare le core </a:t>
                      </a:r>
                      <a:r>
                        <a:rPr lang="it-IT" sz="2000" u="none" strike="noStrike" dirty="0" err="1">
                          <a:effectLst/>
                          <a:latin typeface="Verdana" panose="020B0604030504040204" pitchFamily="34" charset="0"/>
                          <a:ea typeface="Verdana" panose="020B0604030504040204" pitchFamily="34" charset="0"/>
                        </a:rPr>
                        <a:t>competencies</a:t>
                      </a:r>
                      <a:r>
                        <a:rPr lang="it-IT" sz="2000" u="none" strike="noStrike" dirty="0">
                          <a:effectLst/>
                          <a:latin typeface="Verdana" panose="020B0604030504040204" pitchFamily="34" charset="0"/>
                          <a:ea typeface="Verdana" panose="020B0604030504040204" pitchFamily="34" charset="0"/>
                        </a:rPr>
                        <a:t> e generare vantaggio competitivo</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1997</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1217695837"/>
                  </a:ext>
                </a:extLst>
              </a:tr>
              <a:tr h="0">
                <a:tc>
                  <a:txBody>
                    <a:bodyPr/>
                    <a:lstStyle/>
                    <a:p>
                      <a:pPr algn="l" fontAlgn="b"/>
                      <a:r>
                        <a:rPr lang="en-GB" sz="1600" u="none" strike="noStrike" dirty="0">
                          <a:effectLst/>
                          <a:latin typeface="Verdana" panose="020B0604030504040204" pitchFamily="34" charset="0"/>
                          <a:ea typeface="Verdana" panose="020B0604030504040204" pitchFamily="34" charset="0"/>
                        </a:rPr>
                        <a:t>Johnson e Scholes</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La direzione e l'obiettivo di un'organizzazione a lungo termine che permette di raggiungere un certo tipo di vantaggio per l'organizzazione attraverso la configurazione delle risorse nell'ecosistema di riferimento al fine di soddisfare le esigenze dei mercati e per soddisfare le aspettative degli azionisti</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2008</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324021346"/>
                  </a:ext>
                </a:extLst>
              </a:tr>
            </a:tbl>
          </a:graphicData>
        </a:graphic>
      </p:graphicFrame>
    </p:spTree>
    <p:extLst>
      <p:ext uri="{BB962C8B-B14F-4D97-AF65-F5344CB8AC3E}">
        <p14:creationId xmlns:p14="http://schemas.microsoft.com/office/powerpoint/2010/main" val="2060062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A5CCDC-045E-4541-907F-FDC829C80D60}"/>
              </a:ext>
            </a:extLst>
          </p:cNvPr>
          <p:cNvSpPr>
            <a:spLocks noGrp="1"/>
          </p:cNvSpPr>
          <p:nvPr>
            <p:ph type="title"/>
          </p:nvPr>
        </p:nvSpPr>
        <p:spPr>
          <a:xfrm>
            <a:off x="4516340" y="876692"/>
            <a:ext cx="4572000" cy="1616203"/>
          </a:xfrm>
        </p:spPr>
        <p:txBody>
          <a:bodyPr anchor="b">
            <a:noAutofit/>
          </a:bodyPr>
          <a:lstStyle/>
          <a:p>
            <a:r>
              <a:rPr lang="it-IT" sz="3200" dirty="0">
                <a:latin typeface="Verdana" panose="020B0604030504040204" pitchFamily="34" charset="0"/>
                <a:ea typeface="Verdana" panose="020B0604030504040204" pitchFamily="34" charset="0"/>
              </a:rPr>
              <a:t>Che cosa possiamo mettere a disposizione ed offrire</a:t>
            </a:r>
            <a:br>
              <a:rPr lang="it-IT" sz="3200" dirty="0">
                <a:latin typeface="Verdana" panose="020B0604030504040204" pitchFamily="34" charset="0"/>
                <a:ea typeface="Verdana" panose="020B0604030504040204" pitchFamily="34" charset="0"/>
              </a:rPr>
            </a:br>
            <a:r>
              <a:rPr lang="it-IT" sz="3200" dirty="0">
                <a:latin typeface="Verdana" panose="020B0604030504040204" pitchFamily="34" charset="0"/>
                <a:ea typeface="Verdana" panose="020B0604030504040204" pitchFamily="34" charset="0"/>
              </a:rPr>
              <a:t>(come operatori RP)?</a:t>
            </a:r>
          </a:p>
        </p:txBody>
      </p:sp>
      <p:pic>
        <p:nvPicPr>
          <p:cNvPr id="5" name="Picture 4" descr="Calcolatrice, penna, compasso, denaro e un foglio con dei grafici">
            <a:extLst>
              <a:ext uri="{FF2B5EF4-FFF2-40B4-BE49-F238E27FC236}">
                <a16:creationId xmlns:a16="http://schemas.microsoft.com/office/drawing/2014/main" id="{3122CC7B-9065-6528-DD8A-D336D6F30DE8}"/>
              </a:ext>
            </a:extLst>
          </p:cNvPr>
          <p:cNvPicPr>
            <a:picLocks noChangeAspect="1"/>
          </p:cNvPicPr>
          <p:nvPr/>
        </p:nvPicPr>
        <p:blipFill>
          <a:blip r:embed="rId2"/>
          <a:srcRect l="32028" r="27805" b="-1"/>
          <a:stretch/>
        </p:blipFill>
        <p:spPr>
          <a:xfrm>
            <a:off x="20" y="10"/>
            <a:ext cx="4571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2521"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Segnaposto contenuto 2">
            <a:extLst>
              <a:ext uri="{FF2B5EF4-FFF2-40B4-BE49-F238E27FC236}">
                <a16:creationId xmlns:a16="http://schemas.microsoft.com/office/drawing/2014/main" id="{23782543-9513-6846-90D2-B1FCEDF6973A}"/>
              </a:ext>
            </a:extLst>
          </p:cNvPr>
          <p:cNvSpPr>
            <a:spLocks noGrp="1"/>
          </p:cNvSpPr>
          <p:nvPr>
            <p:ph idx="1"/>
          </p:nvPr>
        </p:nvSpPr>
        <p:spPr>
          <a:xfrm>
            <a:off x="4572000" y="2852936"/>
            <a:ext cx="4423819" cy="4324524"/>
          </a:xfrm>
        </p:spPr>
        <p:txBody>
          <a:bodyPr anchor="t">
            <a:normAutofit/>
          </a:bodyPr>
          <a:lstStyle/>
          <a:p>
            <a:pPr marL="0" indent="0" algn="just">
              <a:lnSpc>
                <a:spcPct val="150000"/>
              </a:lnSpc>
              <a:spcBef>
                <a:spcPts val="0"/>
              </a:spcBef>
              <a:spcAft>
                <a:spcPts val="600"/>
              </a:spcAft>
              <a:buNone/>
            </a:pPr>
            <a:r>
              <a:rPr lang="it-IT" sz="2800" dirty="0">
                <a:latin typeface="Verdana" panose="020B0604030504040204" pitchFamily="34" charset="0"/>
                <a:ea typeface="Verdana" panose="020B0604030504040204" pitchFamily="34" charset="0"/>
              </a:rPr>
              <a:t>Un set integrato e coordinato di azioni ed impegni per sfruttare le </a:t>
            </a:r>
            <a:r>
              <a:rPr lang="it-IT" sz="2800" b="1" u="sng" dirty="0">
                <a:latin typeface="Verdana" panose="020B0604030504040204" pitchFamily="34" charset="0"/>
                <a:ea typeface="Verdana" panose="020B0604030504040204" pitchFamily="34" charset="0"/>
              </a:rPr>
              <a:t>core </a:t>
            </a:r>
            <a:r>
              <a:rPr lang="it-IT" sz="2800" b="1" u="sng" dirty="0" err="1">
                <a:latin typeface="Verdana" panose="020B0604030504040204" pitchFamily="34" charset="0"/>
                <a:ea typeface="Verdana" panose="020B0604030504040204" pitchFamily="34" charset="0"/>
              </a:rPr>
              <a:t>competencies</a:t>
            </a:r>
            <a:r>
              <a:rPr lang="it-IT" sz="2800" b="1" dirty="0">
                <a:latin typeface="Verdana" panose="020B0604030504040204" pitchFamily="34" charset="0"/>
                <a:ea typeface="Verdana" panose="020B0604030504040204" pitchFamily="34" charset="0"/>
              </a:rPr>
              <a:t> </a:t>
            </a:r>
            <a:r>
              <a:rPr lang="it-IT" sz="2800" dirty="0">
                <a:latin typeface="Verdana" panose="020B0604030504040204" pitchFamily="34" charset="0"/>
                <a:ea typeface="Verdana" panose="020B0604030504040204" pitchFamily="34" charset="0"/>
              </a:rPr>
              <a:t>e generare vantaggio competitivo </a:t>
            </a:r>
          </a:p>
        </p:txBody>
      </p:sp>
    </p:spTree>
    <p:extLst>
      <p:ext uri="{BB962C8B-B14F-4D97-AF65-F5344CB8AC3E}">
        <p14:creationId xmlns:p14="http://schemas.microsoft.com/office/powerpoint/2010/main" val="3028655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C7F7276-77E9-62AE-5BB5-BA3B9D803FB0}"/>
              </a:ext>
            </a:extLst>
          </p:cNvPr>
          <p:cNvSpPr>
            <a:spLocks noGrp="1"/>
          </p:cNvSpPr>
          <p:nvPr>
            <p:ph type="title"/>
          </p:nvPr>
        </p:nvSpPr>
        <p:spPr>
          <a:xfrm>
            <a:off x="660846" y="1396686"/>
            <a:ext cx="2809344" cy="4064628"/>
          </a:xfrm>
        </p:spPr>
        <p:txBody>
          <a:bodyPr>
            <a:normAutofit/>
          </a:bodyPr>
          <a:lstStyle/>
          <a:p>
            <a:r>
              <a:rPr lang="en-GB" sz="3200" dirty="0" err="1">
                <a:solidFill>
                  <a:srgbClr val="FFFFFF"/>
                </a:solidFill>
                <a:latin typeface="Verdana" pitchFamily="32" charset="0"/>
              </a:rPr>
              <a:t>Ruolo</a:t>
            </a:r>
            <a:r>
              <a:rPr lang="en-GB" sz="3200" dirty="0">
                <a:solidFill>
                  <a:srgbClr val="FFFFFF"/>
                </a:solidFill>
                <a:latin typeface="Verdana" pitchFamily="32" charset="0"/>
              </a:rPr>
              <a:t> </a:t>
            </a:r>
            <a:r>
              <a:rPr lang="en-GB" sz="3200" dirty="0" err="1">
                <a:solidFill>
                  <a:srgbClr val="FFFFFF"/>
                </a:solidFill>
                <a:latin typeface="Verdana" pitchFamily="32" charset="0"/>
              </a:rPr>
              <a:t>gestionale</a:t>
            </a:r>
            <a:r>
              <a:rPr lang="en-GB" sz="3200" dirty="0">
                <a:solidFill>
                  <a:srgbClr val="FFFFFF"/>
                </a:solidFill>
                <a:latin typeface="Verdana" pitchFamily="32" charset="0"/>
              </a:rPr>
              <a:t> o </a:t>
            </a:r>
            <a:r>
              <a:rPr lang="en-GB" sz="3200" dirty="0" err="1">
                <a:solidFill>
                  <a:srgbClr val="FFFFFF"/>
                </a:solidFill>
                <a:latin typeface="Verdana" pitchFamily="32" charset="0"/>
              </a:rPr>
              <a:t>manageriale</a:t>
            </a:r>
            <a:endParaRPr lang="en-GB" sz="3200" dirty="0">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4FB2AE5C-52A4-E67D-8F0D-DEC93E6DCAC6}"/>
              </a:ext>
            </a:extLst>
          </p:cNvPr>
          <p:cNvSpPr>
            <a:spLocks noGrp="1"/>
          </p:cNvSpPr>
          <p:nvPr>
            <p:ph idx="1"/>
          </p:nvPr>
        </p:nvSpPr>
        <p:spPr>
          <a:xfrm>
            <a:off x="4027614" y="1526033"/>
            <a:ext cx="4152298" cy="3935281"/>
          </a:xfrm>
        </p:spPr>
        <p:txBody>
          <a:bodyPr>
            <a:normAutofit fontScale="85000" lnSpcReduction="10000"/>
          </a:bodyPr>
          <a:lstStyle/>
          <a:p>
            <a:pPr marL="0" indent="0" algn="just">
              <a:lnSpc>
                <a:spcPct val="150000"/>
              </a:lnSpc>
              <a:spcBef>
                <a:spcPts val="0"/>
              </a:spcBef>
              <a:buNone/>
            </a:pPr>
            <a:r>
              <a:rPr lang="en-GB" dirty="0">
                <a:latin typeface="Verdana" pitchFamily="32" charset="0"/>
              </a:rPr>
              <a:t>Per </a:t>
            </a:r>
            <a:r>
              <a:rPr lang="en-GB" dirty="0" err="1">
                <a:latin typeface="Verdana" pitchFamily="32" charset="0"/>
              </a:rPr>
              <a:t>svolgere</a:t>
            </a:r>
            <a:r>
              <a:rPr lang="en-GB" dirty="0">
                <a:latin typeface="Verdana" pitchFamily="32" charset="0"/>
              </a:rPr>
              <a:t> il quale </a:t>
            </a:r>
            <a:r>
              <a:rPr lang="en-GB" dirty="0" err="1">
                <a:latin typeface="Verdana" pitchFamily="32" charset="0"/>
              </a:rPr>
              <a:t>l’operatore</a:t>
            </a:r>
            <a:r>
              <a:rPr lang="en-GB" dirty="0">
                <a:latin typeface="Verdana" pitchFamily="32" charset="0"/>
              </a:rPr>
              <a:t> </a:t>
            </a:r>
            <a:r>
              <a:rPr lang="en-GB" dirty="0" err="1">
                <a:latin typeface="Verdana" pitchFamily="32" charset="0"/>
              </a:rPr>
              <a:t>necessita</a:t>
            </a:r>
            <a:r>
              <a:rPr lang="en-GB" dirty="0">
                <a:latin typeface="Verdana" pitchFamily="32" charset="0"/>
              </a:rPr>
              <a:t> di </a:t>
            </a:r>
            <a:r>
              <a:rPr lang="en-GB" dirty="0" err="1">
                <a:latin typeface="Verdana" pitchFamily="32" charset="0"/>
              </a:rPr>
              <a:t>una</a:t>
            </a:r>
            <a:r>
              <a:rPr lang="en-GB" dirty="0">
                <a:latin typeface="Verdana" pitchFamily="32" charset="0"/>
              </a:rPr>
              <a:t> </a:t>
            </a:r>
            <a:r>
              <a:rPr lang="en-GB" dirty="0" err="1">
                <a:latin typeface="Verdana" pitchFamily="32" charset="0"/>
              </a:rPr>
              <a:t>capacità</a:t>
            </a:r>
            <a:r>
              <a:rPr lang="en-GB" dirty="0">
                <a:latin typeface="Verdana" pitchFamily="32" charset="0"/>
              </a:rPr>
              <a:t> di </a:t>
            </a:r>
            <a:r>
              <a:rPr lang="en-GB" dirty="0" err="1">
                <a:latin typeface="Verdana" pitchFamily="32" charset="0"/>
              </a:rPr>
              <a:t>coordinamento</a:t>
            </a:r>
            <a:r>
              <a:rPr lang="en-GB" dirty="0">
                <a:latin typeface="Verdana" pitchFamily="32" charset="0"/>
              </a:rPr>
              <a:t> </a:t>
            </a:r>
            <a:r>
              <a:rPr lang="en-GB" dirty="0" err="1">
                <a:latin typeface="Verdana" pitchFamily="32" charset="0"/>
              </a:rPr>
              <a:t>delle</a:t>
            </a:r>
            <a:r>
              <a:rPr lang="en-GB" dirty="0">
                <a:latin typeface="Verdana" pitchFamily="32" charset="0"/>
              </a:rPr>
              <a:t> </a:t>
            </a:r>
            <a:r>
              <a:rPr lang="en-GB" dirty="0" err="1">
                <a:latin typeface="Verdana" pitchFamily="32" charset="0"/>
              </a:rPr>
              <a:t>risorse</a:t>
            </a:r>
            <a:r>
              <a:rPr lang="en-GB" dirty="0">
                <a:latin typeface="Verdana" pitchFamily="32" charset="0"/>
              </a:rPr>
              <a:t> </a:t>
            </a:r>
            <a:r>
              <a:rPr lang="en-GB" dirty="0" err="1">
                <a:latin typeface="Verdana" pitchFamily="32" charset="0"/>
              </a:rPr>
              <a:t>tecnico</a:t>
            </a:r>
            <a:r>
              <a:rPr lang="en-GB" dirty="0">
                <a:latin typeface="Verdana" pitchFamily="32" charset="0"/>
              </a:rPr>
              <a:t>-operative</a:t>
            </a:r>
          </a:p>
          <a:p>
            <a:endParaRPr lang="en-GB" dirty="0"/>
          </a:p>
        </p:txBody>
      </p:sp>
    </p:spTree>
    <p:extLst>
      <p:ext uri="{BB962C8B-B14F-4D97-AF65-F5344CB8AC3E}">
        <p14:creationId xmlns:p14="http://schemas.microsoft.com/office/powerpoint/2010/main" val="2731438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9BD64B-4087-CA04-035A-745EEE7ADC47}"/>
              </a:ext>
            </a:extLst>
          </p:cNvPr>
          <p:cNvSpPr>
            <a:spLocks noGrp="1"/>
          </p:cNvSpPr>
          <p:nvPr>
            <p:ph type="title"/>
          </p:nvPr>
        </p:nvSpPr>
        <p:spPr/>
        <p:txBody>
          <a:bodyPr/>
          <a:lstStyle/>
          <a:p>
            <a:r>
              <a:rPr lang="it-IT" sz="3200" dirty="0">
                <a:latin typeface="Verdana" panose="020B0604030504040204" pitchFamily="34" charset="0"/>
                <a:ea typeface="Verdana" panose="020B0604030504040204" pitchFamily="34" charset="0"/>
              </a:rPr>
              <a:t>Stakeholder</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0EF3CAB7-58BC-CEEC-5AF1-0EE62318AAE7}"/>
              </a:ext>
            </a:extLst>
          </p:cNvPr>
          <p:cNvSpPr>
            <a:spLocks noGrp="1"/>
          </p:cNvSpPr>
          <p:nvPr>
            <p:ph idx="1"/>
          </p:nvPr>
        </p:nvSpPr>
        <p:spPr/>
        <p:txBody>
          <a:bodyPr/>
          <a:lstStyle/>
          <a:p>
            <a:pPr marL="0" indent="0" algn="just">
              <a:lnSpc>
                <a:spcPct val="150000"/>
              </a:lnSpc>
              <a:buNone/>
            </a:pPr>
            <a:r>
              <a:rPr lang="it-IT" sz="2400" dirty="0">
                <a:latin typeface="Verdana" panose="020B0604030504040204" pitchFamily="34" charset="0"/>
                <a:ea typeface="Verdana" panose="020B0604030504040204" pitchFamily="34" charset="0"/>
              </a:rPr>
              <a:t>Il termine stakeholder si riferisce a qualsiasi individuo o gruppo che può influenzare o essere influenzato dal raggiungimento degli obiettivi di un'organizzazione (Edward Freeman, 1984)</a:t>
            </a:r>
          </a:p>
          <a:p>
            <a:pPr marL="0" indent="0" algn="just">
              <a:lnSpc>
                <a:spcPct val="150000"/>
              </a:lnSpc>
              <a:buNone/>
            </a:pPr>
            <a:r>
              <a:rPr lang="it-IT" sz="2400" dirty="0">
                <a:latin typeface="Verdana" panose="020B0604030504040204" pitchFamily="34" charset="0"/>
                <a:ea typeface="Verdana" panose="020B0604030504040204" pitchFamily="34" charset="0"/>
              </a:rPr>
              <a:t>Precedentemente: quei gruppi senza il cui supporto un'organizzazione cesserebbe di esistere (Gruppo di Stanford, 1963)</a:t>
            </a:r>
            <a:endParaRPr lang="en-GB" sz="2400" dirty="0">
              <a:latin typeface="Verdana" panose="020B0604030504040204" pitchFamily="34" charset="0"/>
              <a:ea typeface="Verdana" panose="020B0604030504040204" pitchFamily="34" charset="0"/>
            </a:endParaRPr>
          </a:p>
          <a:p>
            <a:pPr marL="0" indent="0" algn="just">
              <a:lnSpc>
                <a:spcPct val="150000"/>
              </a:lnSpc>
              <a:buNone/>
            </a:pPr>
            <a:r>
              <a:rPr lang="en-GB" sz="2400" dirty="0" err="1">
                <a:latin typeface="Verdana" panose="020B0604030504040204" pitchFamily="34" charset="0"/>
                <a:ea typeface="Verdana" panose="020B0604030504040204" pitchFamily="34" charset="0"/>
              </a:rPr>
              <a:t>Imprecisamente</a:t>
            </a:r>
            <a:r>
              <a:rPr lang="en-GB" sz="2400" dirty="0">
                <a:latin typeface="Verdana" panose="020B0604030504040204" pitchFamily="34" charset="0"/>
                <a:ea typeface="Verdana" panose="020B0604030504040204" pitchFamily="34" charset="0"/>
              </a:rPr>
              <a:t>: </a:t>
            </a:r>
            <a:r>
              <a:rPr lang="en-GB" sz="2400" dirty="0" err="1">
                <a:latin typeface="Verdana" panose="020B0604030504040204" pitchFamily="34" charset="0"/>
                <a:ea typeface="Verdana" panose="020B0604030504040204" pitchFamily="34" charset="0"/>
              </a:rPr>
              <a:t>portatore</a:t>
            </a:r>
            <a:r>
              <a:rPr lang="en-GB" sz="2400" dirty="0">
                <a:latin typeface="Verdana" panose="020B0604030504040204" pitchFamily="34" charset="0"/>
                <a:ea typeface="Verdana" panose="020B0604030504040204" pitchFamily="34" charset="0"/>
              </a:rPr>
              <a:t> di interesse</a:t>
            </a:r>
            <a:endParaRPr lang="it-IT"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66706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028700" y="516625"/>
            <a:ext cx="7086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Stakeholeder</a:t>
            </a:r>
            <a:r>
              <a:rPr lang="en-GB" sz="3200" dirty="0">
                <a:solidFill>
                  <a:srgbClr val="000000"/>
                </a:solidFill>
                <a:latin typeface="Verdana" panose="020B0604030504040204" pitchFamily="34" charset="0"/>
                <a:ea typeface="Verdana" panose="020B0604030504040204" pitchFamily="34" charset="0"/>
              </a:rPr>
              <a:t>: influenza/</a:t>
            </a:r>
            <a:r>
              <a:rPr lang="en-GB" sz="3200" dirty="0" err="1">
                <a:solidFill>
                  <a:srgbClr val="000000"/>
                </a:solidFill>
                <a:latin typeface="Verdana" panose="020B0604030504040204" pitchFamily="34" charset="0"/>
                <a:ea typeface="Verdana" panose="020B0604030504040204" pitchFamily="34" charset="0"/>
              </a:rPr>
              <a:t>attività</a:t>
            </a:r>
            <a:endParaRPr lang="en-GB" sz="3200" dirty="0">
              <a:solidFill>
                <a:srgbClr val="000000"/>
              </a:solidFill>
              <a:latin typeface="Verdana" panose="020B0604030504040204" pitchFamily="34" charset="0"/>
              <a:ea typeface="Verdana" panose="020B0604030504040204" pitchFamily="34" charset="0"/>
            </a:endParaRPr>
          </a:p>
        </p:txBody>
      </p:sp>
      <p:sp>
        <p:nvSpPr>
          <p:cNvPr id="9219" name="Text Box 2"/>
          <p:cNvSpPr txBox="1">
            <a:spLocks noChangeArrowheads="1"/>
          </p:cNvSpPr>
          <p:nvPr/>
        </p:nvSpPr>
        <p:spPr bwMode="auto">
          <a:xfrm>
            <a:off x="1066800" y="2819400"/>
            <a:ext cx="2514600" cy="457200"/>
          </a:xfrm>
          <a:prstGeom prst="rect">
            <a:avLst/>
          </a:prstGeom>
          <a:noFill/>
          <a:ln w="9525">
            <a:noFill/>
            <a:round/>
            <a:headEnd/>
            <a:tailEnd/>
          </a:ln>
        </p:spPr>
        <p:txBody>
          <a:bodyPr wrap="none" anchor="ctr"/>
          <a:lstStyle/>
          <a:p>
            <a:endParaRPr lang="it-IT"/>
          </a:p>
        </p:txBody>
      </p:sp>
      <p:sp>
        <p:nvSpPr>
          <p:cNvPr id="9220" name="Line 3"/>
          <p:cNvSpPr>
            <a:spLocks noChangeShapeType="1"/>
          </p:cNvSpPr>
          <p:nvPr/>
        </p:nvSpPr>
        <p:spPr bwMode="auto">
          <a:xfrm flipV="1">
            <a:off x="1447800" y="2132013"/>
            <a:ext cx="1588" cy="3127375"/>
          </a:xfrm>
          <a:prstGeom prst="line">
            <a:avLst/>
          </a:prstGeom>
          <a:noFill/>
          <a:ln w="9360">
            <a:solidFill>
              <a:srgbClr val="000000"/>
            </a:solidFill>
            <a:miter lim="800000"/>
            <a:headEnd/>
            <a:tailEnd type="triangle" w="med" len="med"/>
          </a:ln>
        </p:spPr>
        <p:txBody>
          <a:bodyPr/>
          <a:lstStyle/>
          <a:p>
            <a:endParaRPr lang="it-IT"/>
          </a:p>
        </p:txBody>
      </p:sp>
      <p:sp>
        <p:nvSpPr>
          <p:cNvPr id="9221" name="Text Box 4"/>
          <p:cNvSpPr txBox="1">
            <a:spLocks noChangeArrowheads="1"/>
          </p:cNvSpPr>
          <p:nvPr/>
        </p:nvSpPr>
        <p:spPr bwMode="auto">
          <a:xfrm>
            <a:off x="1752600" y="2133600"/>
            <a:ext cx="2209800" cy="338138"/>
          </a:xfrm>
          <a:prstGeom prst="rect">
            <a:avLst/>
          </a:prstGeom>
          <a:noFill/>
          <a:ln w="9525">
            <a:noFill/>
            <a:round/>
            <a:headEnd/>
            <a:tailEnd/>
          </a:ln>
        </p:spPr>
        <p:txBody>
          <a:bodyPr lIns="90000" tIns="46800" rIns="90000" bIns="46800">
            <a:spAutoFit/>
          </a:bodyPr>
          <a:lstStyle/>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Livello di influenza</a:t>
            </a:r>
          </a:p>
        </p:txBody>
      </p:sp>
      <p:sp>
        <p:nvSpPr>
          <p:cNvPr id="9222" name="Line 5"/>
          <p:cNvSpPr>
            <a:spLocks noChangeShapeType="1"/>
          </p:cNvSpPr>
          <p:nvPr/>
        </p:nvSpPr>
        <p:spPr bwMode="auto">
          <a:xfrm>
            <a:off x="1447800" y="5257800"/>
            <a:ext cx="6019800" cy="1588"/>
          </a:xfrm>
          <a:prstGeom prst="line">
            <a:avLst/>
          </a:prstGeom>
          <a:noFill/>
          <a:ln w="9360">
            <a:solidFill>
              <a:srgbClr val="000000"/>
            </a:solidFill>
            <a:miter lim="800000"/>
            <a:headEnd/>
            <a:tailEnd type="triangle" w="med" len="med"/>
          </a:ln>
        </p:spPr>
        <p:txBody>
          <a:bodyPr/>
          <a:lstStyle/>
          <a:p>
            <a:endParaRPr lang="it-IT"/>
          </a:p>
        </p:txBody>
      </p:sp>
      <p:sp>
        <p:nvSpPr>
          <p:cNvPr id="9223" name="Text Box 6"/>
          <p:cNvSpPr txBox="1">
            <a:spLocks noChangeArrowheads="1"/>
          </p:cNvSpPr>
          <p:nvPr/>
        </p:nvSpPr>
        <p:spPr bwMode="auto">
          <a:xfrm>
            <a:off x="914400" y="5410200"/>
            <a:ext cx="21336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latin typeface="Verdana" pitchFamily="32" charset="0"/>
              </a:rPr>
              <a:t>latenti</a:t>
            </a:r>
          </a:p>
        </p:txBody>
      </p:sp>
      <p:sp>
        <p:nvSpPr>
          <p:cNvPr id="9224" name="Text Box 7"/>
          <p:cNvSpPr txBox="1">
            <a:spLocks noChangeArrowheads="1"/>
          </p:cNvSpPr>
          <p:nvPr/>
        </p:nvSpPr>
        <p:spPr bwMode="auto">
          <a:xfrm>
            <a:off x="228600" y="4876800"/>
            <a:ext cx="16002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latin typeface="Verdana" pitchFamily="32" charset="0"/>
              </a:rPr>
              <a:t>ininfluenti</a:t>
            </a:r>
          </a:p>
        </p:txBody>
      </p:sp>
      <p:sp>
        <p:nvSpPr>
          <p:cNvPr id="9225" name="Text Box 8"/>
          <p:cNvSpPr txBox="1">
            <a:spLocks noChangeArrowheads="1"/>
          </p:cNvSpPr>
          <p:nvPr/>
        </p:nvSpPr>
        <p:spPr bwMode="auto">
          <a:xfrm>
            <a:off x="533400" y="2133600"/>
            <a:ext cx="19812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dirty="0" err="1">
                <a:solidFill>
                  <a:srgbClr val="000000"/>
                </a:solidFill>
                <a:latin typeface="Verdana" pitchFamily="32" charset="0"/>
              </a:rPr>
              <a:t>influenti</a:t>
            </a:r>
            <a:endParaRPr lang="en-GB" sz="2000" dirty="0">
              <a:solidFill>
                <a:srgbClr val="000000"/>
              </a:solidFill>
              <a:latin typeface="Verdana" pitchFamily="32" charset="0"/>
            </a:endParaRPr>
          </a:p>
        </p:txBody>
      </p:sp>
      <p:sp>
        <p:nvSpPr>
          <p:cNvPr id="9226" name="Text Box 9"/>
          <p:cNvSpPr txBox="1">
            <a:spLocks noChangeArrowheads="1"/>
          </p:cNvSpPr>
          <p:nvPr/>
        </p:nvSpPr>
        <p:spPr bwMode="auto">
          <a:xfrm>
            <a:off x="3048000" y="5486400"/>
            <a:ext cx="2286000" cy="457200"/>
          </a:xfrm>
          <a:prstGeom prst="rect">
            <a:avLst/>
          </a:prstGeom>
          <a:noFill/>
          <a:ln w="9525">
            <a:noFill/>
            <a:round/>
            <a:headEnd/>
            <a:tailEnd/>
          </a:ln>
        </p:spPr>
        <p:txBody>
          <a:bodyPr wrap="none" anchor="ctr"/>
          <a:lstStyle/>
          <a:p>
            <a:endParaRPr lang="it-IT"/>
          </a:p>
        </p:txBody>
      </p:sp>
      <p:sp>
        <p:nvSpPr>
          <p:cNvPr id="9227" name="Text Box 10"/>
          <p:cNvSpPr txBox="1">
            <a:spLocks noChangeArrowheads="1"/>
          </p:cNvSpPr>
          <p:nvPr/>
        </p:nvSpPr>
        <p:spPr bwMode="auto">
          <a:xfrm>
            <a:off x="3733800" y="5410200"/>
            <a:ext cx="22860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latin typeface="Verdana" pitchFamily="32" charset="0"/>
              </a:rPr>
              <a:t>consapevoli</a:t>
            </a:r>
          </a:p>
        </p:txBody>
      </p:sp>
      <p:sp>
        <p:nvSpPr>
          <p:cNvPr id="9228" name="Text Box 11"/>
          <p:cNvSpPr txBox="1">
            <a:spLocks noChangeArrowheads="1"/>
          </p:cNvSpPr>
          <p:nvPr/>
        </p:nvSpPr>
        <p:spPr bwMode="auto">
          <a:xfrm>
            <a:off x="6934200" y="5410200"/>
            <a:ext cx="19812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latin typeface="Verdana" pitchFamily="32" charset="0"/>
              </a:rPr>
              <a:t>attivi</a:t>
            </a:r>
          </a:p>
        </p:txBody>
      </p:sp>
      <p:sp>
        <p:nvSpPr>
          <p:cNvPr id="9229" name="Text Box 12"/>
          <p:cNvSpPr txBox="1">
            <a:spLocks noChangeArrowheads="1"/>
          </p:cNvSpPr>
          <p:nvPr/>
        </p:nvSpPr>
        <p:spPr bwMode="auto">
          <a:xfrm>
            <a:off x="5257800" y="4648200"/>
            <a:ext cx="2209800" cy="338138"/>
          </a:xfrm>
          <a:prstGeom prst="rect">
            <a:avLst/>
          </a:prstGeom>
          <a:noFill/>
          <a:ln w="9525">
            <a:noFill/>
            <a:round/>
            <a:headEnd/>
            <a:tailEnd/>
          </a:ln>
        </p:spPr>
        <p:txBody>
          <a:bodyPr lIns="90000" tIns="46800" rIns="90000" bIns="46800">
            <a:spAutoFit/>
          </a:bodyPr>
          <a:lstStyle/>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Livello di attività</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p:cNvSpPr txBox="1">
            <a:spLocks noChangeArrowheads="1"/>
          </p:cNvSpPr>
          <p:nvPr/>
        </p:nvSpPr>
        <p:spPr bwMode="auto">
          <a:xfrm>
            <a:off x="990600" y="2209800"/>
            <a:ext cx="6629400" cy="2836863"/>
          </a:xfrm>
          <a:prstGeom prst="rect">
            <a:avLst/>
          </a:prstGeom>
          <a:noFill/>
          <a:ln w="9525">
            <a:noFill/>
            <a:round/>
            <a:headEnd/>
            <a:tailEnd/>
          </a:ln>
        </p:spPr>
        <p:txBody>
          <a:bodyPr lIns="90000" tIns="46800" rIns="90000" bIns="46800">
            <a:spAutoFit/>
          </a:bodyPr>
          <a:lstStyle/>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I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si</a:t>
            </a:r>
            <a:r>
              <a:rPr lang="en-GB" dirty="0">
                <a:solidFill>
                  <a:srgbClr val="000000"/>
                </a:solidFill>
                <a:latin typeface="Verdana" pitchFamily="32" charset="0"/>
              </a:rPr>
              <a:t> </a:t>
            </a:r>
            <a:r>
              <a:rPr lang="en-GB" dirty="0" err="1">
                <a:solidFill>
                  <a:srgbClr val="000000"/>
                </a:solidFill>
                <a:latin typeface="Verdana" pitchFamily="32" charset="0"/>
              </a:rPr>
              <a:t>aggregano</a:t>
            </a:r>
            <a:r>
              <a:rPr lang="en-GB" dirty="0">
                <a:solidFill>
                  <a:srgbClr val="000000"/>
                </a:solidFill>
                <a:latin typeface="Verdana" pitchFamily="32" charset="0"/>
              </a:rPr>
              <a:t> </a:t>
            </a:r>
            <a:r>
              <a:rPr lang="en-GB" dirty="0" err="1">
                <a:solidFill>
                  <a:srgbClr val="000000"/>
                </a:solidFill>
                <a:latin typeface="Verdana" pitchFamily="32" charset="0"/>
              </a:rPr>
              <a:t>quando</a:t>
            </a:r>
            <a:r>
              <a:rPr lang="en-GB" dirty="0">
                <a:solidFill>
                  <a:srgbClr val="000000"/>
                </a:solidFill>
                <a:latin typeface="Verdana" pitchFamily="32" charset="0"/>
              </a:rPr>
              <a:t> </a:t>
            </a:r>
            <a:r>
              <a:rPr lang="en-GB" dirty="0" err="1">
                <a:solidFill>
                  <a:srgbClr val="000000"/>
                </a:solidFill>
                <a:latin typeface="Verdana" pitchFamily="32" charset="0"/>
              </a:rPr>
              <a:t>percepiscono</a:t>
            </a:r>
            <a:r>
              <a:rPr lang="en-GB" dirty="0">
                <a:solidFill>
                  <a:srgbClr val="000000"/>
                </a:solidFill>
                <a:latin typeface="Verdana" pitchFamily="32" charset="0"/>
              </a:rPr>
              <a:t> un </a:t>
            </a:r>
            <a:r>
              <a:rPr lang="en-GB" dirty="0" err="1">
                <a:solidFill>
                  <a:srgbClr val="000000"/>
                </a:solidFill>
                <a:latin typeface="Verdana" pitchFamily="32" charset="0"/>
              </a:rPr>
              <a:t>problema</a:t>
            </a:r>
            <a:r>
              <a:rPr lang="en-GB" dirty="0">
                <a:solidFill>
                  <a:srgbClr val="000000"/>
                </a:solidFill>
                <a:latin typeface="Verdana" pitchFamily="32" charset="0"/>
              </a:rPr>
              <a:t> (</a:t>
            </a:r>
            <a:r>
              <a:rPr lang="en-GB" dirty="0" err="1">
                <a:solidFill>
                  <a:srgbClr val="000000"/>
                </a:solidFill>
                <a:latin typeface="Verdana" pitchFamily="32" charset="0"/>
              </a:rPr>
              <a:t>una</a:t>
            </a:r>
            <a:r>
              <a:rPr lang="en-GB" dirty="0">
                <a:solidFill>
                  <a:srgbClr val="000000"/>
                </a:solidFill>
                <a:latin typeface="Verdana" pitchFamily="32" charset="0"/>
              </a:rPr>
              <a:t> </a:t>
            </a:r>
            <a:r>
              <a:rPr lang="en-GB" dirty="0" err="1">
                <a:solidFill>
                  <a:srgbClr val="000000"/>
                </a:solidFill>
                <a:latin typeface="Verdana" pitchFamily="32" charset="0"/>
              </a:rPr>
              <a:t>conseguenza</a:t>
            </a:r>
            <a:r>
              <a:rPr lang="en-GB" dirty="0">
                <a:solidFill>
                  <a:srgbClr val="000000"/>
                </a:solidFill>
                <a:latin typeface="Verdana" pitchFamily="32" charset="0"/>
              </a:rPr>
              <a:t> </a:t>
            </a:r>
            <a:r>
              <a:rPr lang="en-GB" dirty="0" err="1">
                <a:solidFill>
                  <a:srgbClr val="000000"/>
                </a:solidFill>
                <a:latin typeface="Verdana" pitchFamily="32" charset="0"/>
              </a:rPr>
              <a:t>indotta</a:t>
            </a:r>
            <a:r>
              <a:rPr lang="en-GB" dirty="0">
                <a:solidFill>
                  <a:srgbClr val="000000"/>
                </a:solidFill>
                <a:latin typeface="Verdana" pitchFamily="32" charset="0"/>
              </a:rPr>
              <a:t> </a:t>
            </a:r>
            <a:r>
              <a:rPr lang="en-GB" dirty="0" err="1">
                <a:solidFill>
                  <a:srgbClr val="000000"/>
                </a:solidFill>
                <a:latin typeface="Verdana" pitchFamily="32" charset="0"/>
              </a:rPr>
              <a:t>dalle</a:t>
            </a:r>
            <a:r>
              <a:rPr lang="en-GB" dirty="0">
                <a:solidFill>
                  <a:srgbClr val="000000"/>
                </a:solidFill>
                <a:latin typeface="Verdana" pitchFamily="32" charset="0"/>
              </a:rPr>
              <a:t> </a:t>
            </a:r>
            <a:r>
              <a:rPr lang="en-GB" dirty="0" err="1">
                <a:solidFill>
                  <a:srgbClr val="000000"/>
                </a:solidFill>
                <a:latin typeface="Verdana" pitchFamily="32" charset="0"/>
              </a:rPr>
              <a:t>attività</a:t>
            </a:r>
            <a:r>
              <a:rPr lang="en-GB" dirty="0">
                <a:solidFill>
                  <a:srgbClr val="000000"/>
                </a:solidFill>
                <a:latin typeface="Verdana" pitchFamily="32" charset="0"/>
              </a:rPr>
              <a:t> </a:t>
            </a:r>
            <a:r>
              <a:rPr lang="en-GB" dirty="0" err="1">
                <a:solidFill>
                  <a:srgbClr val="000000"/>
                </a:solidFill>
                <a:latin typeface="Verdana" pitchFamily="32" charset="0"/>
              </a:rPr>
              <a:t>dell’organizzazione</a:t>
            </a:r>
            <a:r>
              <a:rPr lang="en-GB" dirty="0">
                <a:solidFill>
                  <a:srgbClr val="000000"/>
                </a:solidFill>
                <a:latin typeface="Verdana" pitchFamily="32" charset="0"/>
              </a:rPr>
              <a:t>) </a:t>
            </a:r>
            <a:r>
              <a:rPr lang="en-GB" dirty="0" err="1">
                <a:solidFill>
                  <a:srgbClr val="000000"/>
                </a:solidFill>
                <a:latin typeface="Verdana" pitchFamily="32" charset="0"/>
              </a:rPr>
              <a:t>su</a:t>
            </a:r>
            <a:r>
              <a:rPr lang="en-GB" dirty="0">
                <a:solidFill>
                  <a:srgbClr val="000000"/>
                </a:solidFill>
                <a:latin typeface="Verdana" pitchFamily="32" charset="0"/>
              </a:rPr>
              <a:t> </a:t>
            </a:r>
            <a:r>
              <a:rPr lang="en-GB" dirty="0" err="1">
                <a:solidFill>
                  <a:srgbClr val="000000"/>
                </a:solidFill>
                <a:latin typeface="Verdana" pitchFamily="32" charset="0"/>
              </a:rPr>
              <a:t>una</a:t>
            </a:r>
            <a:r>
              <a:rPr lang="en-GB" dirty="0">
                <a:solidFill>
                  <a:srgbClr val="000000"/>
                </a:solidFill>
                <a:latin typeface="Verdana" pitchFamily="32" charset="0"/>
              </a:rPr>
              <a:t> </a:t>
            </a:r>
            <a:r>
              <a:rPr lang="en-GB" dirty="0" err="1">
                <a:solidFill>
                  <a:srgbClr val="000000"/>
                </a:solidFill>
                <a:latin typeface="Verdana" pitchFamily="32" charset="0"/>
              </a:rPr>
              <a:t>determinata</a:t>
            </a:r>
            <a:r>
              <a:rPr lang="en-GB" dirty="0">
                <a:solidFill>
                  <a:srgbClr val="000000"/>
                </a:solidFill>
                <a:latin typeface="Verdana" pitchFamily="32" charset="0"/>
              </a:rPr>
              <a:t> </a:t>
            </a:r>
            <a:r>
              <a:rPr lang="en-GB" dirty="0" err="1">
                <a:solidFill>
                  <a:srgbClr val="000000"/>
                </a:solidFill>
                <a:latin typeface="Verdana" pitchFamily="32" charset="0"/>
              </a:rPr>
              <a:t>questione</a:t>
            </a:r>
            <a:r>
              <a:rPr lang="en-GB" dirty="0">
                <a:solidFill>
                  <a:srgbClr val="000000"/>
                </a:solidFill>
                <a:latin typeface="Verdana" pitchFamily="32" charset="0"/>
              </a:rPr>
              <a:t> (issue).</a:t>
            </a:r>
          </a:p>
        </p:txBody>
      </p:sp>
      <p:sp>
        <p:nvSpPr>
          <p:cNvPr id="10243" name="Text Box 2"/>
          <p:cNvSpPr txBox="1">
            <a:spLocks noChangeArrowheads="1"/>
          </p:cNvSpPr>
          <p:nvPr/>
        </p:nvSpPr>
        <p:spPr bwMode="auto">
          <a:xfrm>
            <a:off x="304800" y="609600"/>
            <a:ext cx="7086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Stakeholeder</a:t>
            </a:r>
            <a:r>
              <a:rPr lang="en-GB" sz="3200" dirty="0">
                <a:solidFill>
                  <a:srgbClr val="000000"/>
                </a:solidFill>
                <a:latin typeface="Verdana" panose="020B0604030504040204" pitchFamily="34" charset="0"/>
                <a:ea typeface="Verdana" panose="020B0604030504040204" pitchFamily="34" charset="0"/>
              </a:rPr>
              <a:t> </a:t>
            </a:r>
            <a:r>
              <a:rPr lang="en-GB" sz="3200" dirty="0">
                <a:solidFill>
                  <a:srgbClr val="000000"/>
                </a:solidFill>
                <a:latin typeface="Verdana" panose="020B0604030504040204" pitchFamily="34" charset="0"/>
                <a:ea typeface="Verdana" panose="020B0604030504040204" pitchFamily="34" charset="0"/>
                <a:sym typeface="Wingdings" panose="05000000000000000000" pitchFamily="2" charset="2"/>
              </a:rPr>
              <a:t></a:t>
            </a: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Pubblici</a:t>
            </a:r>
            <a:endParaRPr lang="en-GB" sz="3200" dirty="0">
              <a:solidFill>
                <a:srgbClr val="000000"/>
              </a:solidFill>
              <a:latin typeface="Verdana" panose="020B0604030504040204" pitchFamily="34" charset="0"/>
              <a:ea typeface="Verdana" panose="020B060403050404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304800" y="609600"/>
            <a:ext cx="7086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Pubblici</a:t>
            </a: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influenti</a:t>
            </a:r>
            <a:endParaRPr lang="en-GB" sz="3200" dirty="0">
              <a:solidFill>
                <a:srgbClr val="000000"/>
              </a:solidFill>
              <a:latin typeface="Verdana" panose="020B0604030504040204" pitchFamily="34" charset="0"/>
              <a:ea typeface="Verdana" panose="020B0604030504040204" pitchFamily="34" charset="0"/>
            </a:endParaRPr>
          </a:p>
        </p:txBody>
      </p:sp>
      <p:sp>
        <p:nvSpPr>
          <p:cNvPr id="11267" name="Text Box 2"/>
          <p:cNvSpPr txBox="1">
            <a:spLocks noChangeArrowheads="1"/>
          </p:cNvSpPr>
          <p:nvPr/>
        </p:nvSpPr>
        <p:spPr bwMode="auto">
          <a:xfrm>
            <a:off x="1219200" y="2133600"/>
            <a:ext cx="6324600" cy="3418501"/>
          </a:xfrm>
          <a:prstGeom prst="rect">
            <a:avLst/>
          </a:prstGeom>
          <a:noFill/>
          <a:ln w="9525">
            <a:noFill/>
            <a:round/>
            <a:headEnd/>
            <a:tailEnd/>
          </a:ln>
        </p:spPr>
        <p:txBody>
          <a:bodyPr lIns="90000" tIns="46800" rIns="90000" bIns="46800">
            <a:spAutoFit/>
          </a:bodyPr>
          <a:lstStyle/>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I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influenti</a:t>
            </a:r>
            <a:r>
              <a:rPr lang="en-GB" dirty="0">
                <a:solidFill>
                  <a:srgbClr val="000000"/>
                </a:solidFill>
                <a:latin typeface="Verdana" pitchFamily="32" charset="0"/>
              </a:rPr>
              <a:t> </a:t>
            </a:r>
            <a:r>
              <a:rPr lang="en-GB" dirty="0" err="1">
                <a:solidFill>
                  <a:srgbClr val="000000"/>
                </a:solidFill>
                <a:latin typeface="Verdana" pitchFamily="32" charset="0"/>
              </a:rPr>
              <a:t>sono</a:t>
            </a:r>
            <a:r>
              <a:rPr lang="en-GB" dirty="0">
                <a:solidFill>
                  <a:srgbClr val="000000"/>
                </a:solidFill>
                <a:latin typeface="Verdana" pitchFamily="32" charset="0"/>
              </a:rPr>
              <a:t> </a:t>
            </a:r>
            <a:r>
              <a:rPr lang="en-GB" dirty="0" err="1">
                <a:solidFill>
                  <a:srgbClr val="000000"/>
                </a:solidFill>
                <a:latin typeface="Verdana" pitchFamily="32" charset="0"/>
              </a:rPr>
              <a:t>quelli</a:t>
            </a:r>
            <a:r>
              <a:rPr lang="en-GB" dirty="0">
                <a:solidFill>
                  <a:srgbClr val="000000"/>
                </a:solidFill>
                <a:latin typeface="Verdana" pitchFamily="32" charset="0"/>
              </a:rPr>
              <a:t> </a:t>
            </a:r>
            <a:r>
              <a:rPr lang="en-GB" dirty="0" err="1">
                <a:solidFill>
                  <a:srgbClr val="000000"/>
                </a:solidFill>
                <a:latin typeface="Verdana" pitchFamily="32" charset="0"/>
              </a:rPr>
              <a:t>che</a:t>
            </a:r>
            <a:r>
              <a:rPr lang="en-GB" dirty="0">
                <a:solidFill>
                  <a:srgbClr val="000000"/>
                </a:solidFill>
                <a:latin typeface="Verdana" pitchFamily="32" charset="0"/>
              </a:rPr>
              <a:t> </a:t>
            </a:r>
            <a:r>
              <a:rPr lang="en-GB" dirty="0" err="1">
                <a:solidFill>
                  <a:srgbClr val="000000"/>
                </a:solidFill>
                <a:latin typeface="Verdana" pitchFamily="32" charset="0"/>
              </a:rPr>
              <a:t>il</a:t>
            </a:r>
            <a:r>
              <a:rPr lang="en-GB" dirty="0">
                <a:solidFill>
                  <a:srgbClr val="000000"/>
                </a:solidFill>
                <a:latin typeface="Verdana" pitchFamily="32" charset="0"/>
              </a:rPr>
              <a:t> </a:t>
            </a:r>
            <a:r>
              <a:rPr lang="en-GB" dirty="0" err="1">
                <a:solidFill>
                  <a:srgbClr val="000000"/>
                </a:solidFill>
                <a:latin typeface="Verdana" pitchFamily="32" charset="0"/>
              </a:rPr>
              <a:t>gruppo</a:t>
            </a:r>
            <a:r>
              <a:rPr lang="en-GB" dirty="0">
                <a:solidFill>
                  <a:srgbClr val="000000"/>
                </a:solidFill>
                <a:latin typeface="Verdana" pitchFamily="32" charset="0"/>
              </a:rPr>
              <a:t> </a:t>
            </a:r>
            <a:r>
              <a:rPr lang="en-GB" dirty="0" err="1">
                <a:solidFill>
                  <a:srgbClr val="000000"/>
                </a:solidFill>
                <a:latin typeface="Verdana" pitchFamily="32" charset="0"/>
              </a:rPr>
              <a:t>dirigente</a:t>
            </a:r>
            <a:r>
              <a:rPr lang="en-GB" dirty="0">
                <a:solidFill>
                  <a:srgbClr val="000000"/>
                </a:solidFill>
                <a:latin typeface="Verdana" pitchFamily="32" charset="0"/>
              </a:rPr>
              <a:t> (“la </a:t>
            </a:r>
            <a:r>
              <a:rPr lang="en-GB" dirty="0" err="1">
                <a:solidFill>
                  <a:srgbClr val="000000"/>
                </a:solidFill>
                <a:latin typeface="Verdana" pitchFamily="32" charset="0"/>
              </a:rPr>
              <a:t>coalizione</a:t>
            </a:r>
            <a:r>
              <a:rPr lang="en-GB" dirty="0">
                <a:solidFill>
                  <a:srgbClr val="000000"/>
                </a:solidFill>
                <a:latin typeface="Verdana" pitchFamily="32" charset="0"/>
              </a:rPr>
              <a:t> </a:t>
            </a:r>
            <a:r>
              <a:rPr lang="en-GB" dirty="0" err="1">
                <a:solidFill>
                  <a:srgbClr val="000000"/>
                </a:solidFill>
                <a:latin typeface="Verdana" pitchFamily="32" charset="0"/>
              </a:rPr>
              <a:t>dominante</a:t>
            </a:r>
            <a:r>
              <a:rPr lang="en-GB" dirty="0">
                <a:solidFill>
                  <a:srgbClr val="000000"/>
                </a:solidFill>
                <a:latin typeface="Verdana" pitchFamily="32" charset="0"/>
              </a:rPr>
              <a:t>”) </a:t>
            </a:r>
            <a:r>
              <a:rPr lang="en-GB" dirty="0" err="1">
                <a:solidFill>
                  <a:srgbClr val="000000"/>
                </a:solidFill>
                <a:latin typeface="Verdana" pitchFamily="32" charset="0"/>
              </a:rPr>
              <a:t>ritiene</a:t>
            </a:r>
            <a:r>
              <a:rPr lang="en-GB" dirty="0">
                <a:solidFill>
                  <a:srgbClr val="000000"/>
                </a:solidFill>
                <a:latin typeface="Verdana" pitchFamily="32" charset="0"/>
              </a:rPr>
              <a:t> </a:t>
            </a:r>
            <a:r>
              <a:rPr lang="en-GB" dirty="0" err="1">
                <a:solidFill>
                  <a:srgbClr val="000000"/>
                </a:solidFill>
                <a:latin typeface="Verdana" pitchFamily="32" charset="0"/>
              </a:rPr>
              <a:t>possanno</a:t>
            </a:r>
            <a:r>
              <a:rPr lang="en-GB" dirty="0">
                <a:solidFill>
                  <a:srgbClr val="000000"/>
                </a:solidFill>
                <a:latin typeface="Verdana" pitchFamily="32" charset="0"/>
              </a:rPr>
              <a:t> </a:t>
            </a:r>
            <a:r>
              <a:rPr lang="en-GB" dirty="0" err="1">
                <a:solidFill>
                  <a:srgbClr val="000000"/>
                </a:solidFill>
                <a:latin typeface="Verdana" pitchFamily="32" charset="0"/>
              </a:rPr>
              <a:t>agevolare</a:t>
            </a:r>
            <a:r>
              <a:rPr lang="en-GB" dirty="0">
                <a:solidFill>
                  <a:srgbClr val="000000"/>
                </a:solidFill>
                <a:latin typeface="Verdana" pitchFamily="32" charset="0"/>
              </a:rPr>
              <a:t> </a:t>
            </a:r>
            <a:r>
              <a:rPr lang="en-GB" dirty="0" err="1">
                <a:solidFill>
                  <a:srgbClr val="000000"/>
                </a:solidFill>
                <a:latin typeface="Verdana" pitchFamily="32" charset="0"/>
              </a:rPr>
              <a:t>oppure</a:t>
            </a:r>
            <a:r>
              <a:rPr lang="en-GB" dirty="0">
                <a:solidFill>
                  <a:srgbClr val="000000"/>
                </a:solidFill>
                <a:latin typeface="Verdana" pitchFamily="32" charset="0"/>
              </a:rPr>
              <a:t> </a:t>
            </a:r>
            <a:r>
              <a:rPr lang="en-GB" dirty="0" err="1">
                <a:solidFill>
                  <a:srgbClr val="000000"/>
                </a:solidFill>
                <a:latin typeface="Verdana" pitchFamily="32" charset="0"/>
              </a:rPr>
              <a:t>ostacolare</a:t>
            </a:r>
            <a:r>
              <a:rPr lang="en-GB" dirty="0">
                <a:solidFill>
                  <a:srgbClr val="000000"/>
                </a:solidFill>
                <a:latin typeface="Verdana" pitchFamily="32" charset="0"/>
              </a:rPr>
              <a:t> </a:t>
            </a:r>
            <a:r>
              <a:rPr lang="en-GB" dirty="0" err="1">
                <a:solidFill>
                  <a:srgbClr val="000000"/>
                </a:solidFill>
                <a:latin typeface="Verdana" pitchFamily="32" charset="0"/>
              </a:rPr>
              <a:t>il</a:t>
            </a:r>
            <a:r>
              <a:rPr lang="en-GB" dirty="0">
                <a:solidFill>
                  <a:srgbClr val="000000"/>
                </a:solidFill>
                <a:latin typeface="Verdana" pitchFamily="32" charset="0"/>
              </a:rPr>
              <a:t> </a:t>
            </a:r>
            <a:r>
              <a:rPr lang="en-GB" dirty="0" err="1">
                <a:solidFill>
                  <a:srgbClr val="000000"/>
                </a:solidFill>
                <a:latin typeface="Verdana" pitchFamily="32" charset="0"/>
              </a:rPr>
              <a:t>raggiungimento</a:t>
            </a:r>
            <a:r>
              <a:rPr lang="en-GB" dirty="0">
                <a:solidFill>
                  <a:srgbClr val="000000"/>
                </a:solidFill>
                <a:latin typeface="Verdana" pitchFamily="32" charset="0"/>
              </a:rPr>
              <a:t> </a:t>
            </a:r>
            <a:r>
              <a:rPr lang="en-GB" dirty="0" err="1">
                <a:solidFill>
                  <a:srgbClr val="000000"/>
                </a:solidFill>
                <a:latin typeface="Verdana" pitchFamily="32" charset="0"/>
              </a:rPr>
              <a:t>degli</a:t>
            </a:r>
            <a:r>
              <a:rPr lang="en-GB" dirty="0">
                <a:solidFill>
                  <a:srgbClr val="000000"/>
                </a:solidFill>
                <a:latin typeface="Verdana" pitchFamily="32" charset="0"/>
              </a:rPr>
              <a:t> </a:t>
            </a:r>
            <a:r>
              <a:rPr lang="en-GB" dirty="0" err="1">
                <a:solidFill>
                  <a:srgbClr val="000000"/>
                </a:solidFill>
                <a:latin typeface="Verdana" pitchFamily="32" charset="0"/>
              </a:rPr>
              <a:t>obiettivi</a:t>
            </a:r>
            <a:r>
              <a:rPr lang="en-GB" dirty="0">
                <a:solidFill>
                  <a:srgbClr val="000000"/>
                </a:solidFill>
                <a:latin typeface="Verdana" pitchFamily="32" charset="0"/>
              </a:rPr>
              <a:t> </a:t>
            </a:r>
            <a:r>
              <a:rPr lang="en-GB" dirty="0" err="1">
                <a:solidFill>
                  <a:srgbClr val="000000"/>
                </a:solidFill>
                <a:latin typeface="Verdana" pitchFamily="32" charset="0"/>
              </a:rPr>
              <a:t>perseguiti</a:t>
            </a:r>
            <a:r>
              <a:rPr lang="en-GB" dirty="0">
                <a:solidFill>
                  <a:srgbClr val="000000"/>
                </a:solidFill>
                <a:latin typeface="Verdana" pitchFamily="32"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381000" y="685800"/>
            <a:ext cx="8229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a:solidFill>
                  <a:srgbClr val="000000"/>
                </a:solidFill>
                <a:latin typeface="Verdana" pitchFamily="32" charset="0"/>
              </a:rPr>
              <a:t>Ruolo</a:t>
            </a:r>
            <a:r>
              <a:rPr lang="en-GB" sz="3200" dirty="0">
                <a:solidFill>
                  <a:srgbClr val="000000"/>
                </a:solidFill>
                <a:latin typeface="Verdana" pitchFamily="32" charset="0"/>
              </a:rPr>
              <a:t> </a:t>
            </a:r>
            <a:r>
              <a:rPr lang="en-GB" sz="3200" dirty="0" err="1">
                <a:solidFill>
                  <a:srgbClr val="000000"/>
                </a:solidFill>
                <a:latin typeface="Verdana" pitchFamily="32" charset="0"/>
              </a:rPr>
              <a:t>strategico</a:t>
            </a:r>
            <a:endParaRPr lang="en-GB" sz="3200" dirty="0">
              <a:solidFill>
                <a:srgbClr val="000000"/>
              </a:solidFill>
              <a:latin typeface="Verdana" pitchFamily="32" charset="0"/>
            </a:endParaRPr>
          </a:p>
        </p:txBody>
      </p:sp>
      <p:sp>
        <p:nvSpPr>
          <p:cNvPr id="12291" name="Text Box 2"/>
          <p:cNvSpPr txBox="1">
            <a:spLocks noChangeArrowheads="1"/>
          </p:cNvSpPr>
          <p:nvPr/>
        </p:nvSpPr>
        <p:spPr bwMode="auto">
          <a:xfrm>
            <a:off x="685800" y="1905000"/>
            <a:ext cx="7924800" cy="3386138"/>
          </a:xfrm>
          <a:prstGeom prst="rect">
            <a:avLst/>
          </a:prstGeom>
          <a:noFill/>
          <a:ln w="9525">
            <a:noFill/>
            <a:round/>
            <a:headEnd/>
            <a:tailEnd/>
          </a:ln>
        </p:spPr>
        <p:txBody>
          <a:bodyPr lIns="90000" tIns="46800" rIns="90000" bIns="46800">
            <a:spAutoFit/>
          </a:bodyPr>
          <a:lstStyle/>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In </a:t>
            </a:r>
            <a:r>
              <a:rPr lang="en-GB" dirty="0" err="1">
                <a:solidFill>
                  <a:srgbClr val="000000"/>
                </a:solidFill>
                <a:latin typeface="Verdana" pitchFamily="32" charset="0"/>
              </a:rPr>
              <a:t>relazione</a:t>
            </a:r>
            <a:r>
              <a:rPr lang="en-GB" dirty="0">
                <a:solidFill>
                  <a:srgbClr val="000000"/>
                </a:solidFill>
                <a:latin typeface="Verdana" pitchFamily="32" charset="0"/>
              </a:rPr>
              <a:t> al quale </a:t>
            </a:r>
            <a:r>
              <a:rPr lang="en-GB" dirty="0" err="1">
                <a:solidFill>
                  <a:srgbClr val="000000"/>
                </a:solidFill>
                <a:latin typeface="Verdana" pitchFamily="32" charset="0"/>
              </a:rPr>
              <a:t>l’operatore</a:t>
            </a:r>
            <a:r>
              <a:rPr lang="en-GB" dirty="0">
                <a:solidFill>
                  <a:srgbClr val="000000"/>
                </a:solidFill>
                <a:latin typeface="Verdana" pitchFamily="32" charset="0"/>
              </a:rPr>
              <a:t> </a:t>
            </a:r>
            <a:r>
              <a:rPr lang="en-GB" dirty="0" err="1">
                <a:solidFill>
                  <a:srgbClr val="000000"/>
                </a:solidFill>
                <a:latin typeface="Verdana" pitchFamily="32" charset="0"/>
              </a:rPr>
              <a:t>partecipa</a:t>
            </a:r>
            <a:r>
              <a:rPr lang="en-GB" dirty="0">
                <a:solidFill>
                  <a:srgbClr val="000000"/>
                </a:solidFill>
                <a:latin typeface="Verdana" pitchFamily="32" charset="0"/>
              </a:rPr>
              <a:t> </a:t>
            </a:r>
            <a:r>
              <a:rPr lang="en-GB" dirty="0" err="1">
                <a:solidFill>
                  <a:srgbClr val="000000"/>
                </a:solidFill>
                <a:latin typeface="Verdana" pitchFamily="32" charset="0"/>
              </a:rPr>
              <a:t>alla</a:t>
            </a:r>
            <a:r>
              <a:rPr lang="en-GB" dirty="0">
                <a:solidFill>
                  <a:srgbClr val="000000"/>
                </a:solidFill>
                <a:latin typeface="Verdana" pitchFamily="32" charset="0"/>
              </a:rPr>
              <a:t> “</a:t>
            </a:r>
            <a:r>
              <a:rPr lang="en-GB" dirty="0" err="1">
                <a:solidFill>
                  <a:srgbClr val="000000"/>
                </a:solidFill>
                <a:latin typeface="Verdana" pitchFamily="32" charset="0"/>
              </a:rPr>
              <a:t>coalizione</a:t>
            </a:r>
            <a:r>
              <a:rPr lang="en-GB" dirty="0">
                <a:solidFill>
                  <a:srgbClr val="000000"/>
                </a:solidFill>
                <a:latin typeface="Verdana" pitchFamily="32" charset="0"/>
              </a:rPr>
              <a:t> </a:t>
            </a:r>
            <a:r>
              <a:rPr lang="en-GB" dirty="0" err="1">
                <a:solidFill>
                  <a:srgbClr val="000000"/>
                </a:solidFill>
                <a:latin typeface="Verdana" pitchFamily="32" charset="0"/>
              </a:rPr>
              <a:t>dominante</a:t>
            </a:r>
            <a:r>
              <a:rPr lang="en-GB" dirty="0">
                <a:solidFill>
                  <a:srgbClr val="000000"/>
                </a:solidFill>
                <a:latin typeface="Verdana" pitchFamily="32" charset="0"/>
              </a:rPr>
              <a:t>” </a:t>
            </a:r>
            <a:r>
              <a:rPr lang="en-GB" dirty="0" err="1">
                <a:solidFill>
                  <a:srgbClr val="000000"/>
                </a:solidFill>
                <a:latin typeface="Verdana" pitchFamily="32" charset="0"/>
              </a:rPr>
              <a:t>dell’organizzazione</a:t>
            </a:r>
            <a:r>
              <a:rPr lang="en-GB" dirty="0">
                <a:solidFill>
                  <a:srgbClr val="000000"/>
                </a:solidFill>
                <a:latin typeface="Verdana" pitchFamily="32" charset="0"/>
              </a:rPr>
              <a:t> e </a:t>
            </a:r>
            <a:r>
              <a:rPr lang="en-GB" dirty="0" err="1">
                <a:solidFill>
                  <a:srgbClr val="000000"/>
                </a:solidFill>
                <a:latin typeface="Verdana" pitchFamily="32" charset="0"/>
              </a:rPr>
              <a:t>contribuisce</a:t>
            </a:r>
            <a:r>
              <a:rPr lang="en-GB" dirty="0">
                <a:solidFill>
                  <a:srgbClr val="000000"/>
                </a:solidFill>
                <a:latin typeface="Verdana" pitchFamily="32" charset="0"/>
              </a:rPr>
              <a:t> a </a:t>
            </a:r>
            <a:r>
              <a:rPr lang="en-GB" dirty="0" err="1">
                <a:solidFill>
                  <a:srgbClr val="000000"/>
                </a:solidFill>
                <a:latin typeface="Verdana" pitchFamily="32" charset="0"/>
              </a:rPr>
              <a:t>definire</a:t>
            </a:r>
            <a:r>
              <a:rPr lang="en-GB" dirty="0">
                <a:solidFill>
                  <a:srgbClr val="000000"/>
                </a:solidFill>
                <a:latin typeface="Verdana" pitchFamily="32" charset="0"/>
              </a:rPr>
              <a:t> quelle </a:t>
            </a:r>
            <a:r>
              <a:rPr lang="en-GB" dirty="0" err="1">
                <a:solidFill>
                  <a:srgbClr val="000000"/>
                </a:solidFill>
                <a:latin typeface="Verdana" pitchFamily="32" charset="0"/>
              </a:rPr>
              <a:t>strategie</a:t>
            </a:r>
            <a:r>
              <a:rPr lang="en-GB" dirty="0">
                <a:solidFill>
                  <a:srgbClr val="000000"/>
                </a:solidFill>
                <a:latin typeface="Verdana" pitchFamily="32" charset="0"/>
              </a:rPr>
              <a:t> </a:t>
            </a:r>
            <a:r>
              <a:rPr lang="en-GB" dirty="0" err="1">
                <a:solidFill>
                  <a:srgbClr val="000000"/>
                </a:solidFill>
                <a:latin typeface="Verdana" pitchFamily="32" charset="0"/>
              </a:rPr>
              <a:t>che</a:t>
            </a:r>
            <a:r>
              <a:rPr lang="en-GB" dirty="0">
                <a:solidFill>
                  <a:srgbClr val="000000"/>
                </a:solidFill>
                <a:latin typeface="Verdana" pitchFamily="32" charset="0"/>
              </a:rPr>
              <a:t> </a:t>
            </a:r>
            <a:r>
              <a:rPr lang="en-GB" dirty="0" err="1">
                <a:solidFill>
                  <a:srgbClr val="000000"/>
                </a:solidFill>
                <a:latin typeface="Verdana" pitchFamily="32" charset="0"/>
              </a:rPr>
              <a:t>consentono</a:t>
            </a:r>
            <a:r>
              <a:rPr lang="en-GB" dirty="0">
                <a:solidFill>
                  <a:srgbClr val="000000"/>
                </a:solidFill>
                <a:latin typeface="Verdana" pitchFamily="32" charset="0"/>
              </a:rPr>
              <a:t> di </a:t>
            </a:r>
            <a:r>
              <a:rPr lang="en-GB" dirty="0" err="1">
                <a:solidFill>
                  <a:srgbClr val="000000"/>
                </a:solidFill>
                <a:latin typeface="Verdana" pitchFamily="32" charset="0"/>
              </a:rPr>
              <a:t>raggiungere</a:t>
            </a:r>
            <a:r>
              <a:rPr lang="en-GB" dirty="0">
                <a:solidFill>
                  <a:srgbClr val="000000"/>
                </a:solidFill>
                <a:latin typeface="Verdana" pitchFamily="32" charset="0"/>
              </a:rPr>
              <a:t> </a:t>
            </a:r>
            <a:r>
              <a:rPr lang="en-GB" dirty="0" err="1">
                <a:solidFill>
                  <a:srgbClr val="000000"/>
                </a:solidFill>
                <a:latin typeface="Verdana" pitchFamily="32" charset="0"/>
              </a:rPr>
              <a:t>gli</a:t>
            </a:r>
            <a:r>
              <a:rPr lang="en-GB" dirty="0">
                <a:solidFill>
                  <a:srgbClr val="000000"/>
                </a:solidFill>
                <a:latin typeface="Verdana" pitchFamily="32" charset="0"/>
              </a:rPr>
              <a:t> </a:t>
            </a:r>
            <a:r>
              <a:rPr lang="en-GB" dirty="0" err="1">
                <a:solidFill>
                  <a:srgbClr val="000000"/>
                </a:solidFill>
                <a:latin typeface="Verdana" pitchFamily="32" charset="0"/>
              </a:rPr>
              <a:t>obiettivi</a:t>
            </a:r>
            <a:r>
              <a:rPr lang="en-GB" dirty="0">
                <a:solidFill>
                  <a:srgbClr val="000000"/>
                </a:solidFill>
                <a:latin typeface="Verdana" pitchFamily="32" charset="0"/>
              </a:rPr>
              <a:t> </a:t>
            </a:r>
            <a:r>
              <a:rPr lang="en-GB" dirty="0" err="1">
                <a:solidFill>
                  <a:srgbClr val="000000"/>
                </a:solidFill>
                <a:latin typeface="Verdana" pitchFamily="32" charset="0"/>
              </a:rPr>
              <a:t>perseguiti</a:t>
            </a:r>
            <a:r>
              <a:rPr lang="en-GB" dirty="0">
                <a:solidFill>
                  <a:srgbClr val="000000"/>
                </a:solidFill>
                <a:latin typeface="Verdana" pitchFamily="32" charset="0"/>
              </a:rPr>
              <a:t> </a:t>
            </a:r>
            <a:r>
              <a:rPr lang="en-GB" dirty="0" err="1">
                <a:solidFill>
                  <a:srgbClr val="000000"/>
                </a:solidFill>
                <a:latin typeface="Verdana" pitchFamily="32" charset="0"/>
              </a:rPr>
              <a:t>interpretando</a:t>
            </a:r>
            <a:r>
              <a:rPr lang="en-GB" dirty="0">
                <a:solidFill>
                  <a:srgbClr val="000000"/>
                </a:solidFill>
                <a:latin typeface="Verdana" pitchFamily="32" charset="0"/>
              </a:rPr>
              <a:t> - </a:t>
            </a:r>
            <a:r>
              <a:rPr lang="en-GB" dirty="0" err="1">
                <a:solidFill>
                  <a:srgbClr val="000000"/>
                </a:solidFill>
                <a:latin typeface="Verdana" pitchFamily="32" charset="0"/>
              </a:rPr>
              <a:t>tramite</a:t>
            </a:r>
            <a:r>
              <a:rPr lang="en-GB" dirty="0">
                <a:solidFill>
                  <a:srgbClr val="000000"/>
                </a:solidFill>
                <a:latin typeface="Verdana" pitchFamily="32" charset="0"/>
              </a:rPr>
              <a:t> </a:t>
            </a:r>
            <a:r>
              <a:rPr lang="en-GB" dirty="0" err="1">
                <a:solidFill>
                  <a:srgbClr val="000000"/>
                </a:solidFill>
                <a:latin typeface="Verdana" pitchFamily="32" charset="0"/>
              </a:rPr>
              <a:t>un’attenta</a:t>
            </a:r>
            <a:r>
              <a:rPr lang="en-GB" dirty="0">
                <a:solidFill>
                  <a:srgbClr val="000000"/>
                </a:solidFill>
                <a:latin typeface="Verdana" pitchFamily="32" charset="0"/>
              </a:rPr>
              <a:t> </a:t>
            </a:r>
            <a:r>
              <a:rPr lang="en-GB" dirty="0" err="1">
                <a:solidFill>
                  <a:srgbClr val="000000"/>
                </a:solidFill>
                <a:latin typeface="Verdana" pitchFamily="32" charset="0"/>
              </a:rPr>
              <a:t>fase</a:t>
            </a:r>
            <a:r>
              <a:rPr lang="en-GB" dirty="0">
                <a:solidFill>
                  <a:srgbClr val="000000"/>
                </a:solidFill>
                <a:latin typeface="Verdana" pitchFamily="32" charset="0"/>
              </a:rPr>
              <a:t> di </a:t>
            </a:r>
            <a:r>
              <a:rPr lang="en-GB" dirty="0" err="1">
                <a:solidFill>
                  <a:srgbClr val="000000"/>
                </a:solidFill>
                <a:latin typeface="Verdana" pitchFamily="32" charset="0"/>
              </a:rPr>
              <a:t>ascolto</a:t>
            </a:r>
            <a:r>
              <a:rPr lang="en-GB" dirty="0">
                <a:solidFill>
                  <a:srgbClr val="000000"/>
                </a:solidFill>
                <a:latin typeface="Verdana" pitchFamily="32" charset="0"/>
              </a:rPr>
              <a:t> – le </a:t>
            </a:r>
            <a:r>
              <a:rPr lang="en-GB" dirty="0" err="1">
                <a:solidFill>
                  <a:srgbClr val="000000"/>
                </a:solidFill>
                <a:latin typeface="Verdana" pitchFamily="32" charset="0"/>
              </a:rPr>
              <a:t>aspettative</a:t>
            </a:r>
            <a:r>
              <a:rPr lang="en-GB" dirty="0">
                <a:solidFill>
                  <a:srgbClr val="000000"/>
                </a:solidFill>
                <a:latin typeface="Verdana" pitchFamily="32" charset="0"/>
              </a:rPr>
              <a:t> </a:t>
            </a:r>
            <a:r>
              <a:rPr lang="en-GB" dirty="0" err="1">
                <a:solidFill>
                  <a:srgbClr val="000000"/>
                </a:solidFill>
                <a:latin typeface="Verdana" pitchFamily="32" charset="0"/>
              </a:rPr>
              <a:t>dei</a:t>
            </a:r>
            <a:r>
              <a:rPr lang="en-GB" dirty="0">
                <a:solidFill>
                  <a:srgbClr val="000000"/>
                </a:solidFill>
                <a:latin typeface="Verdana" pitchFamily="32" charset="0"/>
              </a:rPr>
              <a:t> </a:t>
            </a:r>
            <a:r>
              <a:rPr lang="en-GB" dirty="0" err="1">
                <a:solidFill>
                  <a:srgbClr val="000000"/>
                </a:solidFill>
                <a:latin typeface="Verdana" pitchFamily="32" charset="0"/>
              </a:rPr>
              <a:t>cosiddetti</a:t>
            </a:r>
            <a:r>
              <a:rPr lang="en-GB" dirty="0">
                <a:solidFill>
                  <a:srgbClr val="000000"/>
                </a:solidFill>
                <a:latin typeface="Verdana" pitchFamily="32" charset="0"/>
              </a:rPr>
              <a:t>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influenti</a:t>
            </a:r>
            <a:r>
              <a:rPr lang="en-GB" dirty="0">
                <a:solidFill>
                  <a:srgbClr val="000000"/>
                </a:solidFill>
                <a:latin typeface="Verdana" pitchFamily="32" charset="0"/>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609600" y="609600"/>
            <a:ext cx="75438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a:solidFill>
                  <a:srgbClr val="000000"/>
                </a:solidFill>
                <a:latin typeface="Verdana" pitchFamily="32" charset="0"/>
              </a:rPr>
              <a:t>Pervasività</a:t>
            </a:r>
            <a:endParaRPr lang="en-GB" sz="3200" dirty="0">
              <a:solidFill>
                <a:srgbClr val="000000"/>
              </a:solidFill>
              <a:latin typeface="Verdana" pitchFamily="32" charset="0"/>
            </a:endParaRPr>
          </a:p>
        </p:txBody>
      </p:sp>
      <p:sp>
        <p:nvSpPr>
          <p:cNvPr id="13315" name="Text Box 2"/>
          <p:cNvSpPr txBox="1">
            <a:spLocks noChangeArrowheads="1"/>
          </p:cNvSpPr>
          <p:nvPr/>
        </p:nvSpPr>
        <p:spPr bwMode="auto">
          <a:xfrm>
            <a:off x="1066800" y="1524000"/>
            <a:ext cx="7162800" cy="5198155"/>
          </a:xfrm>
          <a:prstGeom prst="rect">
            <a:avLst/>
          </a:prstGeom>
          <a:noFill/>
          <a:ln w="9525">
            <a:noFill/>
            <a:round/>
            <a:headEnd/>
            <a:tailEnd/>
          </a:ln>
        </p:spPr>
        <p:txBody>
          <a:bodyPr lIns="90000" tIns="46800" rIns="90000" bIns="46800">
            <a:spAutoFit/>
          </a:bodyPr>
          <a:lstStyle/>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La </a:t>
            </a:r>
            <a:r>
              <a:rPr lang="en-GB" dirty="0" err="1">
                <a:solidFill>
                  <a:srgbClr val="000000"/>
                </a:solidFill>
                <a:latin typeface="Verdana" pitchFamily="32" charset="0"/>
              </a:rPr>
              <a:t>finalità</a:t>
            </a:r>
            <a:r>
              <a:rPr lang="en-GB" dirty="0">
                <a:solidFill>
                  <a:srgbClr val="000000"/>
                </a:solidFill>
                <a:latin typeface="Verdana" pitchFamily="32" charset="0"/>
              </a:rPr>
              <a:t> </a:t>
            </a:r>
            <a:r>
              <a:rPr lang="en-GB" dirty="0" err="1">
                <a:solidFill>
                  <a:srgbClr val="000000"/>
                </a:solidFill>
                <a:latin typeface="Verdana" pitchFamily="32" charset="0"/>
              </a:rPr>
              <a:t>delle</a:t>
            </a:r>
            <a:r>
              <a:rPr lang="en-GB" dirty="0">
                <a:solidFill>
                  <a:srgbClr val="000000"/>
                </a:solidFill>
                <a:latin typeface="Verdana" pitchFamily="32" charset="0"/>
              </a:rPr>
              <a:t> RP è di </a:t>
            </a:r>
            <a:r>
              <a:rPr lang="en-GB" dirty="0" err="1">
                <a:solidFill>
                  <a:srgbClr val="000000"/>
                </a:solidFill>
                <a:latin typeface="Verdana" pitchFamily="32" charset="0"/>
              </a:rPr>
              <a:t>contribuire</a:t>
            </a:r>
            <a:r>
              <a:rPr lang="en-GB" dirty="0">
                <a:solidFill>
                  <a:srgbClr val="000000"/>
                </a:solidFill>
                <a:latin typeface="Verdana" pitchFamily="32" charset="0"/>
              </a:rPr>
              <a:t> a </a:t>
            </a:r>
            <a:r>
              <a:rPr lang="en-GB" dirty="0" err="1">
                <a:solidFill>
                  <a:srgbClr val="000000"/>
                </a:solidFill>
                <a:latin typeface="Verdana" pitchFamily="32" charset="0"/>
              </a:rPr>
              <a:t>generare</a:t>
            </a:r>
            <a:r>
              <a:rPr lang="en-GB" dirty="0">
                <a:solidFill>
                  <a:srgbClr val="000000"/>
                </a:solidFill>
                <a:latin typeface="Verdana" pitchFamily="32" charset="0"/>
              </a:rPr>
              <a:t> in </a:t>
            </a:r>
            <a:r>
              <a:rPr lang="en-GB" dirty="0" err="1">
                <a:solidFill>
                  <a:srgbClr val="000000"/>
                </a:solidFill>
                <a:latin typeface="Verdana" pitchFamily="32" charset="0"/>
              </a:rPr>
              <a:t>quei</a:t>
            </a:r>
            <a:r>
              <a:rPr lang="en-GB" dirty="0">
                <a:solidFill>
                  <a:srgbClr val="000000"/>
                </a:solidFill>
                <a:latin typeface="Verdana" pitchFamily="32" charset="0"/>
              </a:rPr>
              <a:t>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specifici</a:t>
            </a:r>
            <a:r>
              <a:rPr lang="en-GB" dirty="0">
                <a:solidFill>
                  <a:srgbClr val="000000"/>
                </a:solidFill>
                <a:latin typeface="Verdana" pitchFamily="32" charset="0"/>
              </a:rPr>
              <a:t> </a:t>
            </a:r>
            <a:r>
              <a:rPr lang="en-GB" dirty="0" err="1">
                <a:solidFill>
                  <a:srgbClr val="000000"/>
                </a:solidFill>
                <a:latin typeface="Verdana" pitchFamily="32" charset="0"/>
              </a:rPr>
              <a:t>opinioni</a:t>
            </a:r>
            <a:r>
              <a:rPr lang="en-GB" dirty="0">
                <a:solidFill>
                  <a:srgbClr val="000000"/>
                </a:solidFill>
                <a:latin typeface="Verdana" pitchFamily="32" charset="0"/>
              </a:rPr>
              <a:t>, </a:t>
            </a:r>
            <a:r>
              <a:rPr lang="en-GB" dirty="0" err="1">
                <a:solidFill>
                  <a:srgbClr val="000000"/>
                </a:solidFill>
                <a:latin typeface="Verdana" pitchFamily="32" charset="0"/>
              </a:rPr>
              <a:t>comportamenti</a:t>
            </a:r>
            <a:r>
              <a:rPr lang="en-GB" dirty="0">
                <a:solidFill>
                  <a:srgbClr val="000000"/>
                </a:solidFill>
                <a:latin typeface="Verdana" pitchFamily="32" charset="0"/>
              </a:rPr>
              <a:t> e </a:t>
            </a:r>
            <a:r>
              <a:rPr lang="en-GB" dirty="0" err="1">
                <a:solidFill>
                  <a:srgbClr val="000000"/>
                </a:solidFill>
                <a:latin typeface="Verdana" pitchFamily="32" charset="0"/>
              </a:rPr>
              <a:t>decisioni</a:t>
            </a:r>
            <a:r>
              <a:rPr lang="en-GB" dirty="0">
                <a:solidFill>
                  <a:srgbClr val="000000"/>
                </a:solidFill>
                <a:latin typeface="Verdana" pitchFamily="32" charset="0"/>
              </a:rPr>
              <a:t> che </a:t>
            </a:r>
            <a:r>
              <a:rPr lang="en-GB" dirty="0" err="1">
                <a:solidFill>
                  <a:srgbClr val="000000"/>
                </a:solidFill>
                <a:latin typeface="Verdana" pitchFamily="32" charset="0"/>
              </a:rPr>
              <a:t>consentono</a:t>
            </a:r>
            <a:r>
              <a:rPr lang="en-GB" dirty="0">
                <a:solidFill>
                  <a:srgbClr val="000000"/>
                </a:solidFill>
                <a:latin typeface="Verdana" pitchFamily="32" charset="0"/>
              </a:rPr>
              <a:t> </a:t>
            </a:r>
            <a:r>
              <a:rPr lang="en-GB" dirty="0" err="1">
                <a:solidFill>
                  <a:srgbClr val="000000"/>
                </a:solidFill>
                <a:latin typeface="Verdana" pitchFamily="32" charset="0"/>
              </a:rPr>
              <a:t>all’organizzazione</a:t>
            </a:r>
            <a:r>
              <a:rPr lang="en-GB" dirty="0">
                <a:solidFill>
                  <a:srgbClr val="000000"/>
                </a:solidFill>
                <a:latin typeface="Verdana" pitchFamily="32" charset="0"/>
              </a:rPr>
              <a:t> di </a:t>
            </a:r>
            <a:r>
              <a:rPr lang="en-GB" dirty="0" err="1">
                <a:solidFill>
                  <a:srgbClr val="000000"/>
                </a:solidFill>
                <a:latin typeface="Verdana" pitchFamily="32" charset="0"/>
              </a:rPr>
              <a:t>raggiungere</a:t>
            </a:r>
            <a:r>
              <a:rPr lang="en-GB" dirty="0">
                <a:solidFill>
                  <a:srgbClr val="000000"/>
                </a:solidFill>
                <a:latin typeface="Verdana" pitchFamily="32" charset="0"/>
              </a:rPr>
              <a:t> </a:t>
            </a:r>
            <a:r>
              <a:rPr lang="en-GB" dirty="0" err="1">
                <a:solidFill>
                  <a:srgbClr val="000000"/>
                </a:solidFill>
                <a:latin typeface="Verdana" pitchFamily="32" charset="0"/>
              </a:rPr>
              <a:t>i</a:t>
            </a:r>
            <a:r>
              <a:rPr lang="en-GB" dirty="0">
                <a:solidFill>
                  <a:srgbClr val="000000"/>
                </a:solidFill>
                <a:latin typeface="Verdana" pitchFamily="32" charset="0"/>
              </a:rPr>
              <a:t> </a:t>
            </a:r>
            <a:r>
              <a:rPr lang="en-GB" dirty="0" err="1">
                <a:solidFill>
                  <a:srgbClr val="000000"/>
                </a:solidFill>
                <a:latin typeface="Verdana" pitchFamily="32" charset="0"/>
              </a:rPr>
              <a:t>suoi</a:t>
            </a:r>
            <a:r>
              <a:rPr lang="en-GB" dirty="0">
                <a:solidFill>
                  <a:srgbClr val="000000"/>
                </a:solidFill>
                <a:latin typeface="Verdana" pitchFamily="32" charset="0"/>
              </a:rPr>
              <a:t> </a:t>
            </a:r>
            <a:r>
              <a:rPr lang="en-GB" dirty="0" err="1">
                <a:solidFill>
                  <a:srgbClr val="000000"/>
                </a:solidFill>
                <a:latin typeface="Verdana" pitchFamily="32" charset="0"/>
              </a:rPr>
              <a:t>obiettivi</a:t>
            </a:r>
            <a:r>
              <a:rPr lang="en-GB" dirty="0">
                <a:solidFill>
                  <a:srgbClr val="000000"/>
                </a:solidFill>
                <a:latin typeface="Verdana" pitchFamily="32" charset="0"/>
              </a:rPr>
              <a:t> con un </a:t>
            </a:r>
            <a:r>
              <a:rPr lang="en-GB" dirty="0" err="1">
                <a:solidFill>
                  <a:srgbClr val="000000"/>
                </a:solidFill>
                <a:latin typeface="Verdana" pitchFamily="32" charset="0"/>
              </a:rPr>
              <a:t>migliore</a:t>
            </a:r>
            <a:r>
              <a:rPr lang="en-GB" dirty="0">
                <a:solidFill>
                  <a:srgbClr val="000000"/>
                </a:solidFill>
                <a:latin typeface="Verdana" pitchFamily="32" charset="0"/>
              </a:rPr>
              <a:t> </a:t>
            </a:r>
            <a:r>
              <a:rPr lang="en-GB" dirty="0" err="1">
                <a:solidFill>
                  <a:srgbClr val="000000"/>
                </a:solidFill>
                <a:latin typeface="Verdana" pitchFamily="32" charset="0"/>
              </a:rPr>
              <a:t>rapporto</a:t>
            </a:r>
            <a:r>
              <a:rPr lang="en-GB" dirty="0">
                <a:solidFill>
                  <a:srgbClr val="000000"/>
                </a:solidFill>
                <a:latin typeface="Verdana" pitchFamily="32" charset="0"/>
              </a:rPr>
              <a:t> </a:t>
            </a:r>
            <a:r>
              <a:rPr lang="en-GB" dirty="0" err="1">
                <a:solidFill>
                  <a:srgbClr val="000000"/>
                </a:solidFill>
                <a:latin typeface="Verdana" pitchFamily="32" charset="0"/>
              </a:rPr>
              <a:t>costi</a:t>
            </a:r>
            <a:r>
              <a:rPr lang="en-GB" dirty="0">
                <a:solidFill>
                  <a:srgbClr val="000000"/>
                </a:solidFill>
                <a:latin typeface="Verdana" pitchFamily="32" charset="0"/>
              </a:rPr>
              <a:t>/</a:t>
            </a:r>
            <a:r>
              <a:rPr lang="en-GB" dirty="0" err="1">
                <a:solidFill>
                  <a:srgbClr val="000000"/>
                </a:solidFill>
                <a:latin typeface="Verdana" pitchFamily="32" charset="0"/>
              </a:rPr>
              <a:t>benefici</a:t>
            </a:r>
            <a:r>
              <a:rPr lang="en-GB" dirty="0">
                <a:solidFill>
                  <a:srgbClr val="000000"/>
                </a:solidFill>
                <a:latin typeface="Verdana" pitchFamily="32" charset="0"/>
              </a:rPr>
              <a:t> e </a:t>
            </a:r>
            <a:r>
              <a:rPr lang="en-GB" dirty="0" err="1">
                <a:solidFill>
                  <a:srgbClr val="000000"/>
                </a:solidFill>
                <a:latin typeface="Verdana" pitchFamily="32" charset="0"/>
              </a:rPr>
              <a:t>agli</a:t>
            </a:r>
            <a:r>
              <a:rPr lang="en-GB" dirty="0">
                <a:solidFill>
                  <a:srgbClr val="000000"/>
                </a:solidFill>
                <a:latin typeface="Verdana" pitchFamily="32" charset="0"/>
              </a:rPr>
              <a:t> </a:t>
            </a:r>
            <a:r>
              <a:rPr lang="en-GB" dirty="0" err="1">
                <a:solidFill>
                  <a:srgbClr val="000000"/>
                </a:solidFill>
                <a:latin typeface="Verdana" pitchFamily="32" charset="0"/>
              </a:rPr>
              <a:t>stessi</a:t>
            </a:r>
            <a:r>
              <a:rPr lang="en-GB" dirty="0">
                <a:solidFill>
                  <a:srgbClr val="000000"/>
                </a:solidFill>
                <a:latin typeface="Verdana" pitchFamily="32" charset="0"/>
              </a:rPr>
              <a:t>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influenti</a:t>
            </a:r>
            <a:r>
              <a:rPr lang="en-GB" dirty="0">
                <a:solidFill>
                  <a:srgbClr val="000000"/>
                </a:solidFill>
                <a:latin typeface="Verdana" pitchFamily="32" charset="0"/>
              </a:rPr>
              <a:t> di </a:t>
            </a:r>
            <a:r>
              <a:rPr lang="en-GB" dirty="0" err="1">
                <a:solidFill>
                  <a:srgbClr val="000000"/>
                </a:solidFill>
                <a:latin typeface="Verdana" pitchFamily="32" charset="0"/>
              </a:rPr>
              <a:t>ricavare</a:t>
            </a:r>
            <a:r>
              <a:rPr lang="en-GB" dirty="0">
                <a:solidFill>
                  <a:srgbClr val="000000"/>
                </a:solidFill>
                <a:latin typeface="Verdana" pitchFamily="32" charset="0"/>
              </a:rPr>
              <a:t> un </a:t>
            </a:r>
            <a:r>
              <a:rPr lang="en-GB" dirty="0" err="1">
                <a:solidFill>
                  <a:srgbClr val="000000"/>
                </a:solidFill>
                <a:latin typeface="Verdana" pitchFamily="32" charset="0"/>
              </a:rPr>
              <a:t>misurabile</a:t>
            </a:r>
            <a:r>
              <a:rPr lang="en-GB" dirty="0">
                <a:solidFill>
                  <a:srgbClr val="000000"/>
                </a:solidFill>
                <a:latin typeface="Verdana" pitchFamily="32" charset="0"/>
              </a:rPr>
              <a:t> </a:t>
            </a:r>
            <a:r>
              <a:rPr lang="en-GB" dirty="0" err="1">
                <a:solidFill>
                  <a:srgbClr val="000000"/>
                </a:solidFill>
                <a:latin typeface="Verdana" pitchFamily="32" charset="0"/>
              </a:rPr>
              <a:t>valore</a:t>
            </a:r>
            <a:r>
              <a:rPr lang="en-GB" dirty="0">
                <a:solidFill>
                  <a:srgbClr val="000000"/>
                </a:solidFill>
                <a:latin typeface="Verdana" pitchFamily="32" charset="0"/>
              </a:rPr>
              <a:t> </a:t>
            </a:r>
            <a:r>
              <a:rPr lang="en-GB" dirty="0" err="1">
                <a:solidFill>
                  <a:srgbClr val="000000"/>
                </a:solidFill>
                <a:latin typeface="Verdana" pitchFamily="32" charset="0"/>
              </a:rPr>
              <a:t>aggiunto</a:t>
            </a:r>
            <a:r>
              <a:rPr lang="en-GB" dirty="0">
                <a:solidFill>
                  <a:srgbClr val="000000"/>
                </a:solidFill>
                <a:latin typeface="Verdana" pitchFamily="32" charset="0"/>
              </a:rPr>
              <a:t> </a:t>
            </a:r>
            <a:r>
              <a:rPr lang="en-GB" dirty="0" err="1">
                <a:solidFill>
                  <a:srgbClr val="000000"/>
                </a:solidFill>
                <a:latin typeface="Verdana" pitchFamily="32" charset="0"/>
              </a:rPr>
              <a:t>all’avere</a:t>
            </a:r>
            <a:r>
              <a:rPr lang="en-GB" dirty="0">
                <a:solidFill>
                  <a:srgbClr val="000000"/>
                </a:solidFill>
                <a:latin typeface="Verdana" pitchFamily="32" charset="0"/>
              </a:rPr>
              <a:t> </a:t>
            </a:r>
            <a:r>
              <a:rPr lang="en-GB" dirty="0" err="1">
                <a:solidFill>
                  <a:srgbClr val="000000"/>
                </a:solidFill>
                <a:latin typeface="Verdana" pitchFamily="32" charset="0"/>
              </a:rPr>
              <a:t>aiutato</a:t>
            </a:r>
            <a:r>
              <a:rPr lang="en-GB" dirty="0">
                <a:solidFill>
                  <a:srgbClr val="000000"/>
                </a:solidFill>
                <a:latin typeface="Verdana" pitchFamily="32" charset="0"/>
              </a:rPr>
              <a:t> </a:t>
            </a:r>
            <a:r>
              <a:rPr lang="en-GB" dirty="0" err="1">
                <a:solidFill>
                  <a:srgbClr val="000000"/>
                </a:solidFill>
                <a:latin typeface="Verdana" pitchFamily="32" charset="0"/>
              </a:rPr>
              <a:t>l’organizzazione</a:t>
            </a:r>
            <a:endParaRPr lang="en-GB" dirty="0">
              <a:solidFill>
                <a:srgbClr val="000000"/>
              </a:solidFill>
              <a:latin typeface="Verdana" pitchFamily="32" charset="0"/>
            </a:endParaRPr>
          </a:p>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838200" y="762000"/>
            <a:ext cx="70104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a:solidFill>
                  <a:srgbClr val="000000"/>
                </a:solidFill>
                <a:latin typeface="Verdana" pitchFamily="32" charset="0"/>
              </a:rPr>
              <a:t>Comunicazione</a:t>
            </a:r>
            <a:endParaRPr lang="en-GB" sz="3200" dirty="0">
              <a:solidFill>
                <a:srgbClr val="000000"/>
              </a:solidFill>
              <a:latin typeface="Verdana" pitchFamily="32" charset="0"/>
            </a:endParaRPr>
          </a:p>
        </p:txBody>
      </p:sp>
      <p:sp>
        <p:nvSpPr>
          <p:cNvPr id="14339" name="AutoShape 2"/>
          <p:cNvSpPr>
            <a:spLocks noChangeArrowheads="1"/>
          </p:cNvSpPr>
          <p:nvPr/>
        </p:nvSpPr>
        <p:spPr bwMode="auto">
          <a:xfrm>
            <a:off x="1295400" y="2438400"/>
            <a:ext cx="6858000" cy="3505200"/>
          </a:xfrm>
          <a:prstGeom prst="rtTriangle">
            <a:avLst/>
          </a:prstGeom>
          <a:solidFill>
            <a:srgbClr val="FF9900"/>
          </a:solidFill>
          <a:ln w="9360">
            <a:solidFill>
              <a:srgbClr val="000000"/>
            </a:solidFill>
            <a:miter lim="800000"/>
            <a:headEnd/>
            <a:tailEnd/>
          </a:ln>
        </p:spPr>
        <p:txBody>
          <a:bodyPr wrap="none" anchor="ctr"/>
          <a:lstStyle/>
          <a:p>
            <a:endParaRPr lang="it-IT"/>
          </a:p>
        </p:txBody>
      </p:sp>
      <p:sp>
        <p:nvSpPr>
          <p:cNvPr id="14340" name="Text Box 3"/>
          <p:cNvSpPr txBox="1">
            <a:spLocks noChangeArrowheads="1"/>
          </p:cNvSpPr>
          <p:nvPr/>
        </p:nvSpPr>
        <p:spPr bwMode="auto">
          <a:xfrm>
            <a:off x="609600" y="1524000"/>
            <a:ext cx="7543800" cy="4910138"/>
          </a:xfrm>
          <a:prstGeom prst="rect">
            <a:avLst/>
          </a:prstGeom>
          <a:noFill/>
          <a:ln w="9525">
            <a:noFill/>
            <a:round/>
            <a:headEnd/>
            <a:tailEnd/>
          </a:ln>
        </p:spPr>
        <p:txBody>
          <a:bodyPr lIns="90000" tIns="46800" rIns="90000" bIns="46800">
            <a:spAutoFit/>
          </a:bodyPr>
          <a:lstStyle/>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					 A tutti </a:t>
            </a:r>
            <a:r>
              <a:rPr lang="en-GB" dirty="0" err="1">
                <a:solidFill>
                  <a:srgbClr val="000000"/>
                </a:solidFill>
                <a:latin typeface="Verdana" pitchFamily="32" charset="0"/>
              </a:rPr>
              <a:t>i</a:t>
            </a:r>
            <a:r>
              <a:rPr lang="en-GB" dirty="0">
                <a:solidFill>
                  <a:srgbClr val="000000"/>
                </a:solidFill>
                <a:latin typeface="Verdana" pitchFamily="32" charset="0"/>
              </a:rPr>
              <a:t> </a:t>
            </a:r>
            <a:r>
              <a:rPr lang="en-GB" dirty="0" err="1">
                <a:solidFill>
                  <a:srgbClr val="000000"/>
                </a:solidFill>
                <a:latin typeface="Verdana" pitchFamily="32" charset="0"/>
              </a:rPr>
              <a:t>livelli</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err="1">
                <a:solidFill>
                  <a:srgbClr val="000000"/>
                </a:solidFill>
                <a:latin typeface="Verdana" pitchFamily="32" charset="0"/>
              </a:rPr>
              <a:t>Interpersonale</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		      </a:t>
            </a:r>
            <a:r>
              <a:rPr lang="en-GB" dirty="0" err="1">
                <a:solidFill>
                  <a:srgbClr val="000000"/>
                </a:solidFill>
                <a:latin typeface="Verdana" pitchFamily="32" charset="0"/>
              </a:rPr>
              <a:t>Mediata</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						    Di </a:t>
            </a:r>
            <a:r>
              <a:rPr lang="en-GB" dirty="0" err="1">
                <a:solidFill>
                  <a:srgbClr val="000000"/>
                </a:solidFill>
                <a:latin typeface="Verdana" pitchFamily="32" charset="0"/>
              </a:rPr>
              <a:t>massa</a:t>
            </a:r>
            <a:endParaRPr lang="en-GB"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EF56B1-C7A0-BF99-CCA1-6273BA6FDEFB}"/>
              </a:ext>
            </a:extLst>
          </p:cNvPr>
          <p:cNvSpPr>
            <a:spLocks noGrp="1"/>
          </p:cNvSpPr>
          <p:nvPr>
            <p:ph type="title"/>
          </p:nvPr>
        </p:nvSpPr>
        <p:spPr/>
        <p:txBody>
          <a:bodyPr/>
          <a:lstStyle/>
          <a:p>
            <a:r>
              <a:rPr lang="en-GB" sz="3200" dirty="0" err="1">
                <a:solidFill>
                  <a:srgbClr val="000000"/>
                </a:solidFill>
                <a:latin typeface="Verdana" pitchFamily="32" charset="0"/>
              </a:rPr>
              <a:t>Ruolo</a:t>
            </a:r>
            <a:r>
              <a:rPr lang="en-GB" sz="3200" dirty="0">
                <a:solidFill>
                  <a:srgbClr val="000000"/>
                </a:solidFill>
                <a:latin typeface="Verdana" pitchFamily="32" charset="0"/>
              </a:rPr>
              <a:t> </a:t>
            </a:r>
            <a:r>
              <a:rPr lang="en-GB" sz="3200" dirty="0" err="1">
                <a:solidFill>
                  <a:srgbClr val="000000"/>
                </a:solidFill>
                <a:latin typeface="Verdana" pitchFamily="32" charset="0"/>
              </a:rPr>
              <a:t>tecnico</a:t>
            </a:r>
            <a:r>
              <a:rPr lang="en-GB" sz="3200" dirty="0">
                <a:solidFill>
                  <a:srgbClr val="000000"/>
                </a:solidFill>
                <a:latin typeface="Verdana" pitchFamily="32" charset="0"/>
              </a:rPr>
              <a:t> </a:t>
            </a:r>
            <a:r>
              <a:rPr lang="en-GB" sz="3200" dirty="0" err="1">
                <a:solidFill>
                  <a:srgbClr val="000000"/>
                </a:solidFill>
                <a:latin typeface="Verdana" pitchFamily="32" charset="0"/>
              </a:rPr>
              <a:t>operativo</a:t>
            </a:r>
            <a:endParaRPr lang="en-GB" sz="3200" dirty="0"/>
          </a:p>
        </p:txBody>
      </p:sp>
      <p:sp>
        <p:nvSpPr>
          <p:cNvPr id="3" name="Segnaposto contenuto 2">
            <a:extLst>
              <a:ext uri="{FF2B5EF4-FFF2-40B4-BE49-F238E27FC236}">
                <a16:creationId xmlns:a16="http://schemas.microsoft.com/office/drawing/2014/main" id="{F8202581-D87C-D29D-E3DF-88F5EA4E57EE}"/>
              </a:ext>
            </a:extLst>
          </p:cNvPr>
          <p:cNvSpPr>
            <a:spLocks noGrp="1"/>
          </p:cNvSpPr>
          <p:nvPr>
            <p:ph idx="1"/>
          </p:nvPr>
        </p:nvSpPr>
        <p:spPr/>
        <p:txBody>
          <a:bodyPr/>
          <a:lstStyle/>
          <a:p>
            <a:pPr marL="0" indent="0" algn="just">
              <a:lnSpc>
                <a:spcPct val="150000"/>
              </a:lnSpc>
              <a:buNone/>
            </a:pPr>
            <a:r>
              <a:rPr lang="en-GB" dirty="0">
                <a:solidFill>
                  <a:srgbClr val="000000"/>
                </a:solidFill>
                <a:latin typeface="Verdana" pitchFamily="32" charset="0"/>
              </a:rPr>
              <a:t>Che </a:t>
            </a:r>
            <a:r>
              <a:rPr lang="en-GB" dirty="0" err="1">
                <a:solidFill>
                  <a:srgbClr val="000000"/>
                </a:solidFill>
                <a:latin typeface="Verdana" pitchFamily="32" charset="0"/>
              </a:rPr>
              <a:t>consiste</a:t>
            </a:r>
            <a:r>
              <a:rPr lang="en-GB" dirty="0">
                <a:solidFill>
                  <a:srgbClr val="000000"/>
                </a:solidFill>
                <a:latin typeface="Verdana" pitchFamily="32" charset="0"/>
              </a:rPr>
              <a:t> </a:t>
            </a:r>
            <a:r>
              <a:rPr lang="en-GB" dirty="0" err="1">
                <a:solidFill>
                  <a:srgbClr val="000000"/>
                </a:solidFill>
                <a:latin typeface="Verdana" pitchFamily="32" charset="0"/>
              </a:rPr>
              <a:t>nell’attuazione</a:t>
            </a:r>
            <a:r>
              <a:rPr lang="en-GB" dirty="0">
                <a:solidFill>
                  <a:srgbClr val="000000"/>
                </a:solidFill>
                <a:latin typeface="Verdana" pitchFamily="32" charset="0"/>
              </a:rPr>
              <a:t> di </a:t>
            </a:r>
            <a:r>
              <a:rPr lang="en-GB" dirty="0" err="1">
                <a:solidFill>
                  <a:srgbClr val="000000"/>
                </a:solidFill>
                <a:latin typeface="Verdana" pitchFamily="32" charset="0"/>
              </a:rPr>
              <a:t>programmi</a:t>
            </a:r>
            <a:r>
              <a:rPr lang="en-GB" dirty="0">
                <a:solidFill>
                  <a:srgbClr val="000000"/>
                </a:solidFill>
                <a:latin typeface="Verdana" pitchFamily="32" charset="0"/>
              </a:rPr>
              <a:t> di RP, </a:t>
            </a:r>
            <a:r>
              <a:rPr lang="en-GB" dirty="0" err="1">
                <a:solidFill>
                  <a:srgbClr val="000000"/>
                </a:solidFill>
                <a:latin typeface="Verdana" pitchFamily="32" charset="0"/>
              </a:rPr>
              <a:t>normalmente</a:t>
            </a:r>
            <a:r>
              <a:rPr lang="en-GB" dirty="0">
                <a:solidFill>
                  <a:srgbClr val="000000"/>
                </a:solidFill>
                <a:latin typeface="Verdana" pitchFamily="32" charset="0"/>
              </a:rPr>
              <a:t> </a:t>
            </a:r>
            <a:r>
              <a:rPr lang="en-GB" dirty="0" err="1">
                <a:solidFill>
                  <a:srgbClr val="000000"/>
                </a:solidFill>
                <a:latin typeface="Verdana" pitchFamily="32" charset="0"/>
              </a:rPr>
              <a:t>già</a:t>
            </a:r>
            <a:r>
              <a:rPr lang="en-GB" dirty="0">
                <a:solidFill>
                  <a:srgbClr val="000000"/>
                </a:solidFill>
                <a:latin typeface="Verdana" pitchFamily="32" charset="0"/>
              </a:rPr>
              <a:t> </a:t>
            </a:r>
            <a:r>
              <a:rPr lang="en-GB" dirty="0" err="1">
                <a:solidFill>
                  <a:srgbClr val="000000"/>
                </a:solidFill>
                <a:latin typeface="Verdana" pitchFamily="32" charset="0"/>
              </a:rPr>
              <a:t>progettati</a:t>
            </a:r>
            <a:r>
              <a:rPr lang="en-GB" dirty="0">
                <a:solidFill>
                  <a:srgbClr val="000000"/>
                </a:solidFill>
                <a:latin typeface="Verdana" pitchFamily="32" charset="0"/>
              </a:rPr>
              <a:t> e </a:t>
            </a:r>
            <a:r>
              <a:rPr lang="en-GB" dirty="0" err="1">
                <a:solidFill>
                  <a:srgbClr val="000000"/>
                </a:solidFill>
                <a:latin typeface="Verdana" pitchFamily="32" charset="0"/>
              </a:rPr>
              <a:t>definiti</a:t>
            </a:r>
            <a:endParaRPr lang="en-GB" dirty="0">
              <a:solidFill>
                <a:srgbClr val="000000"/>
              </a:solidFill>
              <a:latin typeface="Verdana" pitchFamily="32" charset="0"/>
            </a:endParaRPr>
          </a:p>
          <a:p>
            <a:endParaRPr lang="en-GB" dirty="0"/>
          </a:p>
        </p:txBody>
      </p:sp>
    </p:spTree>
    <p:extLst>
      <p:ext uri="{BB962C8B-B14F-4D97-AF65-F5344CB8AC3E}">
        <p14:creationId xmlns:p14="http://schemas.microsoft.com/office/powerpoint/2010/main" val="21487489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26B5CE-05FF-8B17-A6E6-4304825CA7AC}"/>
              </a:ext>
            </a:extLst>
          </p:cNvPr>
          <p:cNvSpPr>
            <a:spLocks noGrp="1"/>
          </p:cNvSpPr>
          <p:nvPr>
            <p:ph type="title"/>
          </p:nvPr>
        </p:nvSpPr>
        <p:spPr/>
        <p:txBody>
          <a:bodyPr/>
          <a:lstStyle/>
          <a:p>
            <a:r>
              <a:rPr lang="en-GB" sz="3200" dirty="0" err="1">
                <a:solidFill>
                  <a:srgbClr val="000000"/>
                </a:solidFill>
                <a:latin typeface="Verdana" pitchFamily="32" charset="0"/>
              </a:rPr>
              <a:t>Comprensione</a:t>
            </a:r>
            <a:r>
              <a:rPr lang="en-GB" sz="3200" dirty="0">
                <a:solidFill>
                  <a:srgbClr val="000000"/>
                </a:solidFill>
                <a:latin typeface="Verdana" pitchFamily="32" charset="0"/>
              </a:rPr>
              <a:t> </a:t>
            </a:r>
            <a:r>
              <a:rPr lang="en-GB" sz="3200" dirty="0" err="1">
                <a:solidFill>
                  <a:srgbClr val="000000"/>
                </a:solidFill>
                <a:latin typeface="Verdana" pitchFamily="32" charset="0"/>
              </a:rPr>
              <a:t>reciproca</a:t>
            </a:r>
            <a:endParaRPr lang="en-GB" sz="3200" dirty="0"/>
          </a:p>
        </p:txBody>
      </p:sp>
      <p:sp>
        <p:nvSpPr>
          <p:cNvPr id="3" name="Segnaposto contenuto 2">
            <a:extLst>
              <a:ext uri="{FF2B5EF4-FFF2-40B4-BE49-F238E27FC236}">
                <a16:creationId xmlns:a16="http://schemas.microsoft.com/office/drawing/2014/main" id="{2C6DDE0E-135C-50ED-4D81-76EEB53EAF84}"/>
              </a:ext>
            </a:extLst>
          </p:cNvPr>
          <p:cNvSpPr>
            <a:spLocks noGrp="1"/>
          </p:cNvSpPr>
          <p:nvPr>
            <p:ph idx="1"/>
          </p:nvPr>
        </p:nvSpPr>
        <p:spPr/>
        <p:txBody>
          <a:bodyPr/>
          <a:lstStyle/>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solidFill>
                  <a:srgbClr val="000000"/>
                </a:solidFill>
                <a:latin typeface="Verdana" pitchFamily="32" charset="0"/>
              </a:rPr>
              <a:t>- </a:t>
            </a:r>
            <a:r>
              <a:rPr lang="en-GB" sz="2400" dirty="0" err="1">
                <a:solidFill>
                  <a:srgbClr val="000000"/>
                </a:solidFill>
                <a:latin typeface="Verdana" pitchFamily="32" charset="0"/>
              </a:rPr>
              <a:t>Comprendere</a:t>
            </a:r>
            <a:r>
              <a:rPr lang="en-GB" sz="2400" dirty="0">
                <a:solidFill>
                  <a:srgbClr val="000000"/>
                </a:solidFill>
                <a:latin typeface="Verdana" pitchFamily="32" charset="0"/>
              </a:rPr>
              <a:t> </a:t>
            </a:r>
            <a:r>
              <a:rPr lang="en-GB" sz="2400" dirty="0" err="1">
                <a:solidFill>
                  <a:srgbClr val="000000"/>
                </a:solidFill>
                <a:latin typeface="Verdana" pitchFamily="32" charset="0"/>
              </a:rPr>
              <a:t>l’altro</a:t>
            </a:r>
            <a:r>
              <a:rPr lang="en-GB" sz="2400" dirty="0">
                <a:solidFill>
                  <a:srgbClr val="000000"/>
                </a:solidFill>
                <a:latin typeface="Verdana" pitchFamily="32" charset="0"/>
              </a:rPr>
              <a:t> e </a:t>
            </a:r>
            <a:r>
              <a:rPr lang="en-GB" sz="2400" dirty="0" err="1">
                <a:solidFill>
                  <a:srgbClr val="000000"/>
                </a:solidFill>
                <a:latin typeface="Verdana" pitchFamily="32" charset="0"/>
              </a:rPr>
              <a:t>farsi</a:t>
            </a:r>
            <a:r>
              <a:rPr lang="en-GB" sz="2400" dirty="0">
                <a:solidFill>
                  <a:srgbClr val="000000"/>
                </a:solidFill>
                <a:latin typeface="Verdana" pitchFamily="32" charset="0"/>
              </a:rPr>
              <a:t> </a:t>
            </a:r>
            <a:r>
              <a:rPr lang="en-GB" sz="2400" dirty="0" err="1">
                <a:solidFill>
                  <a:srgbClr val="000000"/>
                </a:solidFill>
                <a:latin typeface="Verdana" pitchFamily="32" charset="0"/>
              </a:rPr>
              <a:t>comprendere</a:t>
            </a: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solidFill>
                  <a:srgbClr val="000000"/>
                </a:solidFill>
                <a:latin typeface="Verdana" pitchFamily="32" charset="0"/>
              </a:rPr>
              <a:t>- </a:t>
            </a:r>
            <a:r>
              <a:rPr lang="en-GB" sz="2400" dirty="0" err="1">
                <a:solidFill>
                  <a:srgbClr val="000000"/>
                </a:solidFill>
                <a:latin typeface="Verdana" pitchFamily="32" charset="0"/>
              </a:rPr>
              <a:t>Dimensione</a:t>
            </a:r>
            <a:r>
              <a:rPr lang="en-GB" sz="2400" dirty="0">
                <a:solidFill>
                  <a:srgbClr val="000000"/>
                </a:solidFill>
                <a:latin typeface="Verdana" pitchFamily="32" charset="0"/>
              </a:rPr>
              <a:t> </a:t>
            </a:r>
            <a:r>
              <a:rPr lang="en-GB" sz="2400" dirty="0" err="1">
                <a:solidFill>
                  <a:srgbClr val="000000"/>
                </a:solidFill>
                <a:latin typeface="Verdana" pitchFamily="32" charset="0"/>
              </a:rPr>
              <a:t>sociologica</a:t>
            </a:r>
            <a:r>
              <a:rPr lang="en-GB" sz="2400" dirty="0">
                <a:solidFill>
                  <a:srgbClr val="000000"/>
                </a:solidFill>
                <a:latin typeface="Verdana" pitchFamily="32" charset="0"/>
              </a:rPr>
              <a:t> – province di </a:t>
            </a:r>
            <a:r>
              <a:rPr lang="en-GB" sz="2400" dirty="0" err="1">
                <a:solidFill>
                  <a:srgbClr val="000000"/>
                </a:solidFill>
                <a:latin typeface="Verdana" pitchFamily="32" charset="0"/>
              </a:rPr>
              <a:t>significato</a:t>
            </a:r>
            <a:r>
              <a:rPr lang="en-GB" sz="2400" dirty="0">
                <a:solidFill>
                  <a:srgbClr val="000000"/>
                </a:solidFill>
                <a:latin typeface="Verdana" pitchFamily="32" charset="0"/>
              </a:rPr>
              <a:t> e senso </a:t>
            </a:r>
            <a:r>
              <a:rPr lang="en-GB" sz="2400" dirty="0" err="1">
                <a:solidFill>
                  <a:srgbClr val="000000"/>
                </a:solidFill>
                <a:latin typeface="Verdana" pitchFamily="32" charset="0"/>
              </a:rPr>
              <a:t>comune</a:t>
            </a: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solidFill>
                  <a:srgbClr val="000000"/>
                </a:solidFill>
                <a:latin typeface="Verdana" pitchFamily="32" charset="0"/>
              </a:rPr>
              <a:t>- </a:t>
            </a:r>
            <a:r>
              <a:rPr lang="en-GB" sz="2400" dirty="0" err="1">
                <a:solidFill>
                  <a:srgbClr val="000000"/>
                </a:solidFill>
                <a:latin typeface="Verdana" pitchFamily="32" charset="0"/>
              </a:rPr>
              <a:t>Dimensione</a:t>
            </a:r>
            <a:r>
              <a:rPr lang="en-GB" sz="2400" dirty="0">
                <a:solidFill>
                  <a:srgbClr val="000000"/>
                </a:solidFill>
                <a:latin typeface="Verdana" pitchFamily="32" charset="0"/>
              </a:rPr>
              <a:t> </a:t>
            </a:r>
            <a:r>
              <a:rPr lang="en-GB" sz="2400" dirty="0" err="1">
                <a:solidFill>
                  <a:srgbClr val="000000"/>
                </a:solidFill>
                <a:latin typeface="Verdana" pitchFamily="32" charset="0"/>
              </a:rPr>
              <a:t>antropologica</a:t>
            </a:r>
            <a:r>
              <a:rPr lang="en-GB" sz="2400" dirty="0">
                <a:solidFill>
                  <a:srgbClr val="000000"/>
                </a:solidFill>
                <a:latin typeface="Verdana" pitchFamily="32" charset="0"/>
              </a:rPr>
              <a:t> – </a:t>
            </a:r>
            <a:r>
              <a:rPr lang="en-GB" sz="2400" dirty="0" err="1">
                <a:solidFill>
                  <a:srgbClr val="000000"/>
                </a:solidFill>
                <a:latin typeface="Verdana" pitchFamily="32" charset="0"/>
              </a:rPr>
              <a:t>multiculturalismo</a:t>
            </a: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solidFill>
                  <a:srgbClr val="000000"/>
                </a:solidFill>
                <a:latin typeface="Verdana" pitchFamily="32" charset="0"/>
              </a:rPr>
              <a:t>- </a:t>
            </a:r>
            <a:r>
              <a:rPr lang="en-GB" sz="2400" dirty="0" err="1">
                <a:solidFill>
                  <a:srgbClr val="000000"/>
                </a:solidFill>
                <a:latin typeface="Verdana" pitchFamily="32" charset="0"/>
              </a:rPr>
              <a:t>Dimensione</a:t>
            </a:r>
            <a:r>
              <a:rPr lang="en-GB" sz="2400" dirty="0">
                <a:solidFill>
                  <a:srgbClr val="000000"/>
                </a:solidFill>
                <a:latin typeface="Verdana" pitchFamily="32" charset="0"/>
              </a:rPr>
              <a:t> </a:t>
            </a:r>
            <a:r>
              <a:rPr lang="en-GB" sz="2400" dirty="0" err="1">
                <a:solidFill>
                  <a:srgbClr val="000000"/>
                </a:solidFill>
                <a:latin typeface="Verdana" pitchFamily="32" charset="0"/>
              </a:rPr>
              <a:t>psicologica</a:t>
            </a:r>
            <a:endParaRPr lang="en-GB" sz="2400" dirty="0">
              <a:solidFill>
                <a:srgbClr val="000000"/>
              </a:solidFill>
              <a:latin typeface="Verdana" pitchFamily="32" charset="0"/>
            </a:endParaRPr>
          </a:p>
          <a:p>
            <a:endParaRPr lang="en-GB" dirty="0"/>
          </a:p>
        </p:txBody>
      </p:sp>
    </p:spTree>
    <p:extLst>
      <p:ext uri="{BB962C8B-B14F-4D97-AF65-F5344CB8AC3E}">
        <p14:creationId xmlns:p14="http://schemas.microsoft.com/office/powerpoint/2010/main" val="3235709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685800" y="609600"/>
            <a:ext cx="7467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a:solidFill>
                  <a:srgbClr val="000000"/>
                </a:solidFill>
                <a:latin typeface="Verdana" pitchFamily="32" charset="0"/>
              </a:rPr>
              <a:t>Raggiungimento</a:t>
            </a:r>
            <a:r>
              <a:rPr lang="en-GB" sz="3200" dirty="0">
                <a:solidFill>
                  <a:srgbClr val="000000"/>
                </a:solidFill>
                <a:latin typeface="Verdana" pitchFamily="32" charset="0"/>
              </a:rPr>
              <a:t> </a:t>
            </a:r>
            <a:r>
              <a:rPr lang="en-GB" sz="3200" dirty="0" err="1">
                <a:solidFill>
                  <a:srgbClr val="000000"/>
                </a:solidFill>
                <a:latin typeface="Verdana" pitchFamily="32" charset="0"/>
              </a:rPr>
              <a:t>degli</a:t>
            </a:r>
            <a:r>
              <a:rPr lang="en-GB" sz="3200" dirty="0">
                <a:solidFill>
                  <a:srgbClr val="000000"/>
                </a:solidFill>
                <a:latin typeface="Verdana" pitchFamily="32" charset="0"/>
              </a:rPr>
              <a:t> </a:t>
            </a:r>
            <a:r>
              <a:rPr lang="en-GB" sz="3200" dirty="0" err="1">
                <a:solidFill>
                  <a:srgbClr val="000000"/>
                </a:solidFill>
                <a:latin typeface="Verdana" pitchFamily="32" charset="0"/>
              </a:rPr>
              <a:t>obiettivi</a:t>
            </a:r>
            <a:endParaRPr lang="en-GB" sz="3200" dirty="0">
              <a:solidFill>
                <a:srgbClr val="000000"/>
              </a:solidFill>
              <a:latin typeface="Verdana" pitchFamily="32" charset="0"/>
            </a:endParaRPr>
          </a:p>
        </p:txBody>
      </p:sp>
      <p:sp>
        <p:nvSpPr>
          <p:cNvPr id="17411" name="Text Box 2"/>
          <p:cNvSpPr txBox="1">
            <a:spLocks noChangeArrowheads="1"/>
          </p:cNvSpPr>
          <p:nvPr/>
        </p:nvSpPr>
        <p:spPr bwMode="auto">
          <a:xfrm>
            <a:off x="990600" y="1524000"/>
            <a:ext cx="6553200" cy="4731681"/>
          </a:xfrm>
          <a:prstGeom prst="rect">
            <a:avLst/>
          </a:prstGeom>
          <a:noFill/>
          <a:ln w="9525">
            <a:noFill/>
            <a:round/>
            <a:headEnd/>
            <a:tailEnd/>
          </a:ln>
        </p:spPr>
        <p:txBody>
          <a:bodyPr lIns="90000" tIns="46800" rIns="90000" bIns="46800">
            <a:spAutoFit/>
          </a:bodyPr>
          <a:lstStyle/>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600" dirty="0" err="1">
                <a:solidFill>
                  <a:srgbClr val="000000"/>
                </a:solidFill>
                <a:latin typeface="Verdana" pitchFamily="32" charset="0"/>
              </a:rPr>
              <a:t>Obiettivi</a:t>
            </a:r>
            <a:r>
              <a:rPr lang="en-GB" sz="2600" dirty="0">
                <a:solidFill>
                  <a:srgbClr val="000000"/>
                </a:solidFill>
                <a:latin typeface="Verdana" pitchFamily="32" charset="0"/>
              </a:rPr>
              <a:t> </a:t>
            </a:r>
            <a:r>
              <a:rPr lang="en-GB" sz="2600" dirty="0" err="1">
                <a:solidFill>
                  <a:srgbClr val="000000"/>
                </a:solidFill>
                <a:latin typeface="Verdana" pitchFamily="32" charset="0"/>
              </a:rPr>
              <a:t>chiari</a:t>
            </a:r>
            <a:r>
              <a:rPr lang="en-GB" sz="2600" dirty="0">
                <a:solidFill>
                  <a:srgbClr val="000000"/>
                </a:solidFill>
                <a:latin typeface="Verdana" pitchFamily="32" charset="0"/>
              </a:rPr>
              <a:t> e “</a:t>
            </a:r>
            <a:r>
              <a:rPr lang="en-GB" sz="2600" dirty="0" err="1">
                <a:solidFill>
                  <a:srgbClr val="000000"/>
                </a:solidFill>
                <a:latin typeface="Verdana" pitchFamily="32" charset="0"/>
              </a:rPr>
              <a:t>misurabili</a:t>
            </a:r>
            <a:r>
              <a:rPr lang="en-GB" sz="2600" dirty="0">
                <a:solidFill>
                  <a:srgbClr val="000000"/>
                </a:solidFill>
                <a:latin typeface="Verdana" pitchFamily="32" charset="0"/>
              </a:rPr>
              <a:t>”</a:t>
            </a:r>
          </a:p>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600" dirty="0" err="1">
                <a:solidFill>
                  <a:srgbClr val="000000"/>
                </a:solidFill>
                <a:latin typeface="Verdana" pitchFamily="32" charset="0"/>
              </a:rPr>
              <a:t>Valutazione</a:t>
            </a:r>
            <a:r>
              <a:rPr lang="en-GB" sz="2600" dirty="0">
                <a:solidFill>
                  <a:srgbClr val="000000"/>
                </a:solidFill>
                <a:latin typeface="Verdana" pitchFamily="32" charset="0"/>
              </a:rPr>
              <a:t> </a:t>
            </a:r>
            <a:r>
              <a:rPr lang="en-GB" sz="2600" dirty="0" err="1">
                <a:solidFill>
                  <a:srgbClr val="000000"/>
                </a:solidFill>
                <a:latin typeface="Verdana" pitchFamily="32" charset="0"/>
              </a:rPr>
              <a:t>dell’efficacia</a:t>
            </a:r>
            <a:r>
              <a:rPr lang="en-GB" sz="2600" dirty="0">
                <a:solidFill>
                  <a:srgbClr val="000000"/>
                </a:solidFill>
                <a:latin typeface="Verdana" pitchFamily="32" charset="0"/>
              </a:rPr>
              <a:t> (</a:t>
            </a:r>
            <a:r>
              <a:rPr lang="en-GB" sz="2600" dirty="0" err="1">
                <a:solidFill>
                  <a:srgbClr val="000000"/>
                </a:solidFill>
                <a:latin typeface="Verdana" pitchFamily="32" charset="0"/>
              </a:rPr>
              <a:t>degli</a:t>
            </a:r>
            <a:r>
              <a:rPr lang="en-GB" sz="2600" dirty="0">
                <a:solidFill>
                  <a:srgbClr val="000000"/>
                </a:solidFill>
                <a:latin typeface="Verdana" pitchFamily="32" charset="0"/>
              </a:rPr>
              <a:t> </a:t>
            </a:r>
            <a:r>
              <a:rPr lang="en-GB" sz="2600" dirty="0" err="1">
                <a:solidFill>
                  <a:srgbClr val="000000"/>
                </a:solidFill>
                <a:latin typeface="Verdana" pitchFamily="32" charset="0"/>
              </a:rPr>
              <a:t>obiettivi</a:t>
            </a:r>
            <a:r>
              <a:rPr lang="en-GB" sz="2600" dirty="0">
                <a:solidFill>
                  <a:srgbClr val="000000"/>
                </a:solidFill>
                <a:latin typeface="Verdana" pitchFamily="32" charset="0"/>
              </a:rPr>
              <a:t> </a:t>
            </a:r>
            <a:r>
              <a:rPr lang="en-GB" sz="2600" dirty="0" err="1">
                <a:solidFill>
                  <a:srgbClr val="000000"/>
                </a:solidFill>
                <a:latin typeface="Verdana" pitchFamily="32" charset="0"/>
              </a:rPr>
              <a:t>della</a:t>
            </a:r>
            <a:r>
              <a:rPr lang="en-GB" sz="2600" dirty="0">
                <a:solidFill>
                  <a:srgbClr val="000000"/>
                </a:solidFill>
                <a:latin typeface="Verdana" pitchFamily="32" charset="0"/>
              </a:rPr>
              <a:t> </a:t>
            </a:r>
            <a:r>
              <a:rPr lang="en-GB" sz="2600" dirty="0" err="1">
                <a:solidFill>
                  <a:srgbClr val="000000"/>
                </a:solidFill>
                <a:latin typeface="Verdana" pitchFamily="32" charset="0"/>
              </a:rPr>
              <a:t>comunicazione</a:t>
            </a:r>
            <a:r>
              <a:rPr lang="en-GB" sz="2600" dirty="0">
                <a:solidFill>
                  <a:srgbClr val="000000"/>
                </a:solidFill>
                <a:latin typeface="Verdana" pitchFamily="32" charset="0"/>
              </a:rPr>
              <a:t>)</a:t>
            </a:r>
          </a:p>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600" dirty="0">
                <a:solidFill>
                  <a:srgbClr val="000000"/>
                </a:solidFill>
                <a:latin typeface="Verdana" pitchFamily="32" charset="0"/>
              </a:rPr>
              <a:t>Media coverage analysis</a:t>
            </a:r>
          </a:p>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600" dirty="0" err="1">
                <a:solidFill>
                  <a:srgbClr val="000000"/>
                </a:solidFill>
                <a:latin typeface="Verdana" pitchFamily="32" charset="0"/>
              </a:rPr>
              <a:t>Valutazione</a:t>
            </a:r>
            <a:r>
              <a:rPr lang="en-GB" sz="2600" dirty="0">
                <a:solidFill>
                  <a:srgbClr val="000000"/>
                </a:solidFill>
                <a:latin typeface="Verdana" pitchFamily="32" charset="0"/>
              </a:rPr>
              <a:t> </a:t>
            </a:r>
            <a:r>
              <a:rPr lang="en-GB" sz="2600" dirty="0" err="1">
                <a:solidFill>
                  <a:srgbClr val="000000"/>
                </a:solidFill>
                <a:latin typeface="Verdana" pitchFamily="32" charset="0"/>
              </a:rPr>
              <a:t>della</a:t>
            </a:r>
            <a:r>
              <a:rPr lang="en-GB" sz="2600" dirty="0">
                <a:solidFill>
                  <a:srgbClr val="000000"/>
                </a:solidFill>
                <a:latin typeface="Verdana" pitchFamily="32" charset="0"/>
              </a:rPr>
              <a:t> </a:t>
            </a:r>
            <a:r>
              <a:rPr lang="en-GB" sz="2600" dirty="0" err="1">
                <a:solidFill>
                  <a:srgbClr val="000000"/>
                </a:solidFill>
                <a:latin typeface="Verdana" pitchFamily="32" charset="0"/>
              </a:rPr>
              <a:t>reputazione</a:t>
            </a:r>
            <a:endParaRPr lang="en-GB" sz="2600" dirty="0">
              <a:solidFill>
                <a:srgbClr val="000000"/>
              </a:solidFill>
              <a:latin typeface="Verdana" pitchFamily="32" charset="0"/>
            </a:endParaRPr>
          </a:p>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600" dirty="0">
                <a:solidFill>
                  <a:srgbClr val="000000"/>
                </a:solidFill>
                <a:latin typeface="Verdana" pitchFamily="32" charset="0"/>
              </a:rPr>
              <a:t>Una </a:t>
            </a:r>
            <a:r>
              <a:rPr lang="en-GB" sz="2600" dirty="0" err="1">
                <a:solidFill>
                  <a:srgbClr val="000000"/>
                </a:solidFill>
                <a:latin typeface="Verdana" pitchFamily="32" charset="0"/>
              </a:rPr>
              <a:t>fase</a:t>
            </a:r>
            <a:r>
              <a:rPr lang="en-GB" sz="2600" dirty="0">
                <a:solidFill>
                  <a:srgbClr val="000000"/>
                </a:solidFill>
                <a:latin typeface="Verdana" pitchFamily="32" charset="0"/>
              </a:rPr>
              <a:t> GOREL (TM </a:t>
            </a:r>
            <a:r>
              <a:rPr lang="en-GB" sz="2600" dirty="0" err="1">
                <a:solidFill>
                  <a:srgbClr val="000000"/>
                </a:solidFill>
                <a:latin typeface="Verdana" pitchFamily="32" charset="0"/>
              </a:rPr>
              <a:t>Falconi</a:t>
            </a:r>
            <a:r>
              <a:rPr lang="en-GB" sz="2600" dirty="0">
                <a:solidFill>
                  <a:srgbClr val="000000"/>
                </a:solidFill>
                <a:latin typeface="Verdana" pitchFamily="32" charset="0"/>
              </a:rPr>
              <a:t>)</a:t>
            </a:r>
          </a:p>
          <a:p>
            <a:pPr>
              <a:lnSpc>
                <a:spcPct val="100000"/>
              </a:lnSpc>
              <a:spcBef>
                <a:spcPts val="1375"/>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200" dirty="0">
              <a:solidFill>
                <a:srgbClr val="000000"/>
              </a:solidFill>
              <a:latin typeface="Verdana" pitchFamily="32" charset="0"/>
            </a:endParaRPr>
          </a:p>
          <a:p>
            <a:pPr>
              <a:lnSpc>
                <a:spcPct val="100000"/>
              </a:lnSpc>
              <a:spcBef>
                <a:spcPts val="1375"/>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200"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73820"/>
            <a:ext cx="7770813" cy="1433513"/>
          </a:xfrm>
        </p:spPr>
        <p:txBody>
          <a:bodyPr/>
          <a:lstStyle/>
          <a:p>
            <a:r>
              <a:rPr lang="it-IT" sz="3200" dirty="0" err="1">
                <a:latin typeface="Verdana" panose="020B0604030504040204" pitchFamily="34" charset="0"/>
                <a:ea typeface="Verdana" panose="020B0604030504040204" pitchFamily="34" charset="0"/>
              </a:rPr>
              <a:t>Cutlip</a:t>
            </a:r>
            <a:r>
              <a:rPr lang="it-IT" sz="3200" dirty="0">
                <a:latin typeface="Verdana" panose="020B0604030504040204" pitchFamily="34" charset="0"/>
                <a:ea typeface="Verdana" panose="020B0604030504040204" pitchFamily="34" charset="0"/>
              </a:rPr>
              <a:t> e Center (1987)</a:t>
            </a:r>
          </a:p>
        </p:txBody>
      </p:sp>
      <p:sp>
        <p:nvSpPr>
          <p:cNvPr id="3" name="Segnaposto contenuto 2"/>
          <p:cNvSpPr>
            <a:spLocks noGrp="1"/>
          </p:cNvSpPr>
          <p:nvPr>
            <p:ph idx="1"/>
          </p:nvPr>
        </p:nvSpPr>
        <p:spPr>
          <a:xfrm>
            <a:off x="685799" y="1312068"/>
            <a:ext cx="7770813" cy="4233863"/>
          </a:xfrm>
        </p:spPr>
        <p:txBody>
          <a:bodyPr/>
          <a:lstStyle/>
          <a:p>
            <a:pPr marL="0" indent="0" algn="just">
              <a:lnSpc>
                <a:spcPts val="3840"/>
              </a:lnSpc>
              <a:spcBef>
                <a:spcPts val="0"/>
              </a:spcBef>
              <a:buNone/>
            </a:pPr>
            <a:r>
              <a:rPr lang="it-IT" sz="2800" dirty="0">
                <a:latin typeface="Verdana" panose="020B0604030504040204" pitchFamily="34" charset="0"/>
                <a:ea typeface="Verdana" panose="020B0604030504040204" pitchFamily="34" charset="0"/>
              </a:rPr>
              <a:t>L’obiettivo delle RP rimane uno solo: guadagnare e mantenere il consenso dei pubblici nei confronti delle attività di un’organizzazione, qualunque ne sia il tipo.</a:t>
            </a:r>
          </a:p>
          <a:p>
            <a:pPr marL="0" indent="0" algn="just">
              <a:lnSpc>
                <a:spcPts val="3840"/>
              </a:lnSpc>
              <a:spcBef>
                <a:spcPts val="0"/>
              </a:spcBef>
              <a:buNone/>
            </a:pPr>
            <a:r>
              <a:rPr lang="it-IT" sz="2800" dirty="0">
                <a:latin typeface="Verdana" panose="020B0604030504040204" pitchFamily="34" charset="0"/>
                <a:ea typeface="Verdana" panose="020B0604030504040204" pitchFamily="34" charset="0"/>
              </a:rPr>
              <a:t>In definitiva le buone RP sono fatte nello stesso momento di un lavoro condotto con i giusti mezzi e di buone comunicazioni</a:t>
            </a:r>
          </a:p>
          <a:p>
            <a:pPr marL="0" indent="0" algn="just">
              <a:lnSpc>
                <a:spcPts val="3840"/>
              </a:lnSpc>
              <a:spcBef>
                <a:spcPts val="0"/>
              </a:spcBef>
              <a:buNone/>
            </a:pPr>
            <a:r>
              <a:rPr lang="it-IT" sz="2800" dirty="0">
                <a:latin typeface="Verdana" panose="020B0604030504040204" pitchFamily="34" charset="0"/>
                <a:ea typeface="Verdana" panose="020B0604030504040204" pitchFamily="34" charset="0"/>
              </a:rPr>
              <a:t>(</a:t>
            </a:r>
            <a:r>
              <a:rPr lang="it-IT" sz="2800" dirty="0" err="1">
                <a:latin typeface="Verdana" panose="020B0604030504040204" pitchFamily="34" charset="0"/>
                <a:ea typeface="Verdana" panose="020B0604030504040204" pitchFamily="34" charset="0"/>
              </a:rPr>
              <a:t>Pubblic</a:t>
            </a:r>
            <a:r>
              <a:rPr lang="it-IT" sz="2800" dirty="0">
                <a:latin typeface="Verdana" panose="020B0604030504040204" pitchFamily="34" charset="0"/>
                <a:ea typeface="Verdana" panose="020B0604030504040204" pitchFamily="34" charset="0"/>
              </a:rPr>
              <a:t> Relations. McGraw-Hill, New York</a:t>
            </a:r>
            <a:r>
              <a:rPr lang="it-IT" dirty="0">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4243108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
          <p:cNvSpPr txBox="1">
            <a:spLocks noChangeArrowheads="1"/>
          </p:cNvSpPr>
          <p:nvPr/>
        </p:nvSpPr>
        <p:spPr bwMode="auto">
          <a:xfrm>
            <a:off x="990600" y="533400"/>
            <a:ext cx="70104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itchFamily="32" charset="0"/>
              </a:rPr>
              <a:t>Interesse </a:t>
            </a:r>
            <a:r>
              <a:rPr lang="en-GB" sz="3200" dirty="0" err="1">
                <a:solidFill>
                  <a:srgbClr val="000000"/>
                </a:solidFill>
                <a:latin typeface="Verdana" pitchFamily="32" charset="0"/>
              </a:rPr>
              <a:t>pubblico</a:t>
            </a:r>
            <a:endParaRPr lang="en-GB" sz="3200" dirty="0">
              <a:solidFill>
                <a:srgbClr val="000000"/>
              </a:solidFill>
              <a:latin typeface="Verdana" pitchFamily="32" charset="0"/>
            </a:endParaRPr>
          </a:p>
        </p:txBody>
      </p:sp>
      <p:sp>
        <p:nvSpPr>
          <p:cNvPr id="18435" name="Text Box 2"/>
          <p:cNvSpPr txBox="1">
            <a:spLocks noChangeArrowheads="1"/>
          </p:cNvSpPr>
          <p:nvPr/>
        </p:nvSpPr>
        <p:spPr bwMode="auto">
          <a:xfrm>
            <a:off x="1219200" y="1752600"/>
            <a:ext cx="7315200" cy="3797300"/>
          </a:xfrm>
          <a:prstGeom prst="rect">
            <a:avLst/>
          </a:prstGeom>
          <a:noFill/>
          <a:ln w="9525">
            <a:noFill/>
            <a:round/>
            <a:headEnd/>
            <a:tailEnd/>
          </a:ln>
        </p:spPr>
        <p:txBody>
          <a:bodyPr lIns="90000" tIns="46800" rIns="90000" bIns="46800">
            <a:spAutoFit/>
          </a:bodyPr>
          <a:lstStyle/>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Piano </a:t>
            </a:r>
            <a:r>
              <a:rPr lang="en-GB" dirty="0" err="1">
                <a:solidFill>
                  <a:srgbClr val="000000"/>
                </a:solidFill>
                <a:latin typeface="Verdana" pitchFamily="32" charset="0"/>
              </a:rPr>
              <a:t>etico</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Piano </a:t>
            </a:r>
            <a:r>
              <a:rPr lang="en-GB" dirty="0" err="1">
                <a:solidFill>
                  <a:srgbClr val="000000"/>
                </a:solidFill>
                <a:latin typeface="Verdana" pitchFamily="32" charset="0"/>
              </a:rPr>
              <a:t>degli</a:t>
            </a:r>
            <a:r>
              <a:rPr lang="en-GB" dirty="0">
                <a:solidFill>
                  <a:srgbClr val="000000"/>
                </a:solidFill>
                <a:latin typeface="Verdana" pitchFamily="32" charset="0"/>
              </a:rPr>
              <a:t> </a:t>
            </a:r>
            <a:r>
              <a:rPr lang="en-GB" dirty="0" err="1">
                <a:solidFill>
                  <a:srgbClr val="000000"/>
                </a:solidFill>
                <a:latin typeface="Verdana" pitchFamily="32" charset="0"/>
              </a:rPr>
              <a:t>obiettivi</a:t>
            </a:r>
            <a:r>
              <a:rPr lang="en-GB" dirty="0">
                <a:solidFill>
                  <a:srgbClr val="000000"/>
                </a:solidFill>
                <a:latin typeface="Verdana" pitchFamily="32" charset="0"/>
              </a:rPr>
              <a:t> </a:t>
            </a:r>
            <a:r>
              <a:rPr lang="en-GB" dirty="0" err="1">
                <a:solidFill>
                  <a:srgbClr val="000000"/>
                </a:solidFill>
                <a:latin typeface="Verdana" pitchFamily="32" charset="0"/>
              </a:rPr>
              <a:t>professionali</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Al </a:t>
            </a:r>
            <a:r>
              <a:rPr lang="en-GB" dirty="0" err="1">
                <a:solidFill>
                  <a:srgbClr val="000000"/>
                </a:solidFill>
                <a:latin typeface="Verdana" pitchFamily="32" charset="0"/>
              </a:rPr>
              <a:t>servizio</a:t>
            </a:r>
            <a:r>
              <a:rPr lang="en-GB" dirty="0">
                <a:solidFill>
                  <a:srgbClr val="000000"/>
                </a:solidFill>
                <a:latin typeface="Verdana" pitchFamily="32" charset="0"/>
              </a:rPr>
              <a:t> del </a:t>
            </a:r>
            <a:r>
              <a:rPr lang="en-GB" dirty="0" err="1">
                <a:solidFill>
                  <a:srgbClr val="000000"/>
                </a:solidFill>
                <a:latin typeface="Verdana" pitchFamily="32" charset="0"/>
              </a:rPr>
              <a:t>privato</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Al </a:t>
            </a:r>
            <a:r>
              <a:rPr lang="en-GB" dirty="0" err="1">
                <a:solidFill>
                  <a:srgbClr val="000000"/>
                </a:solidFill>
                <a:latin typeface="Verdana" pitchFamily="32" charset="0"/>
              </a:rPr>
              <a:t>servizio</a:t>
            </a:r>
            <a:r>
              <a:rPr lang="en-GB" dirty="0">
                <a:solidFill>
                  <a:srgbClr val="000000"/>
                </a:solidFill>
                <a:latin typeface="Verdana" pitchFamily="32" charset="0"/>
              </a:rPr>
              <a:t> del </a:t>
            </a:r>
            <a:r>
              <a:rPr lang="en-GB" dirty="0" err="1">
                <a:solidFill>
                  <a:srgbClr val="000000"/>
                </a:solidFill>
                <a:latin typeface="Verdana" pitchFamily="32" charset="0"/>
              </a:rPr>
              <a:t>pubblico</a:t>
            </a:r>
            <a:endParaRPr lang="en-GB"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457200" y="685800"/>
            <a:ext cx="77724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itchFamily="32" charset="0"/>
              </a:rPr>
              <a:t>Piano </a:t>
            </a:r>
            <a:r>
              <a:rPr lang="en-GB" sz="3200" dirty="0" err="1">
                <a:solidFill>
                  <a:srgbClr val="000000"/>
                </a:solidFill>
                <a:latin typeface="Verdana" pitchFamily="32" charset="0"/>
              </a:rPr>
              <a:t>etico</a:t>
            </a:r>
            <a:r>
              <a:rPr lang="en-GB" sz="3200" dirty="0">
                <a:solidFill>
                  <a:srgbClr val="000000"/>
                </a:solidFill>
                <a:latin typeface="Verdana" pitchFamily="32" charset="0"/>
              </a:rPr>
              <a:t> a </a:t>
            </a:r>
            <a:r>
              <a:rPr lang="en-GB" sz="3200" dirty="0" err="1">
                <a:solidFill>
                  <a:srgbClr val="000000"/>
                </a:solidFill>
                <a:latin typeface="Verdana" pitchFamily="32" charset="0"/>
              </a:rPr>
              <a:t>servizio</a:t>
            </a:r>
            <a:r>
              <a:rPr lang="en-GB" sz="3200" dirty="0">
                <a:solidFill>
                  <a:srgbClr val="000000"/>
                </a:solidFill>
                <a:latin typeface="Verdana" pitchFamily="32" charset="0"/>
              </a:rPr>
              <a:t> del </a:t>
            </a:r>
            <a:r>
              <a:rPr lang="en-GB" sz="3200" dirty="0" err="1">
                <a:solidFill>
                  <a:srgbClr val="000000"/>
                </a:solidFill>
                <a:latin typeface="Verdana" pitchFamily="32" charset="0"/>
              </a:rPr>
              <a:t>privato</a:t>
            </a:r>
            <a:endParaRPr lang="en-GB" sz="3200" dirty="0">
              <a:solidFill>
                <a:srgbClr val="000000"/>
              </a:solidFill>
              <a:latin typeface="Verdana" pitchFamily="32" charset="0"/>
            </a:endParaRPr>
          </a:p>
        </p:txBody>
      </p:sp>
      <p:sp>
        <p:nvSpPr>
          <p:cNvPr id="19459" name="Text Box 2"/>
          <p:cNvSpPr txBox="1">
            <a:spLocks noChangeArrowheads="1"/>
          </p:cNvSpPr>
          <p:nvPr/>
        </p:nvSpPr>
        <p:spPr bwMode="auto">
          <a:xfrm>
            <a:off x="838200" y="1905000"/>
            <a:ext cx="7772400" cy="4352925"/>
          </a:xfrm>
          <a:prstGeom prst="rect">
            <a:avLst/>
          </a:prstGeom>
          <a:noFill/>
          <a:ln w="9525">
            <a:noFill/>
            <a:round/>
            <a:headEnd/>
            <a:tailEnd/>
          </a:ln>
        </p:spPr>
        <p:txBody>
          <a:bodyPr lIns="90000" tIns="46800" rIns="90000" bIns="46800">
            <a:spAutoFit/>
          </a:bodyPr>
          <a:lstStyle/>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dirty="0" err="1">
                <a:solidFill>
                  <a:srgbClr val="000000"/>
                </a:solidFill>
                <a:latin typeface="Verdana" pitchFamily="32" charset="0"/>
              </a:rPr>
              <a:t>Relazione</a:t>
            </a:r>
            <a:r>
              <a:rPr lang="en-GB" dirty="0">
                <a:solidFill>
                  <a:srgbClr val="000000"/>
                </a:solidFill>
                <a:latin typeface="Verdana" pitchFamily="32" charset="0"/>
              </a:rPr>
              <a:t> </a:t>
            </a:r>
            <a:r>
              <a:rPr lang="en-GB" dirty="0" err="1">
                <a:solidFill>
                  <a:srgbClr val="000000"/>
                </a:solidFill>
                <a:latin typeface="Verdana" pitchFamily="32" charset="0"/>
              </a:rPr>
              <a:t>trasparente</a:t>
            </a:r>
            <a:endParaRPr lang="en-GB" dirty="0">
              <a:solidFill>
                <a:srgbClr val="000000"/>
              </a:solidFill>
              <a:latin typeface="Verdana" pitchFamily="32" charset="0"/>
            </a:endParaRPr>
          </a:p>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endParaRPr lang="en-GB" dirty="0">
              <a:solidFill>
                <a:srgbClr val="000000"/>
              </a:solidFill>
              <a:latin typeface="Verdana" pitchFamily="32" charset="0"/>
            </a:endParaRPr>
          </a:p>
          <a:p>
            <a:pPr marL="457200" indent="-457200">
              <a:lnSpc>
                <a:spcPct val="100000"/>
              </a:lnSpc>
              <a:spcBef>
                <a:spcPts val="1500"/>
              </a:spcBef>
              <a:buFont typeface="Verdana" pitchFamily="32" charset="0"/>
              <a:buAutoNum type="arabi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dirty="0" err="1">
                <a:solidFill>
                  <a:srgbClr val="000000"/>
                </a:solidFill>
                <a:latin typeface="Verdana" pitchFamily="32" charset="0"/>
              </a:rPr>
              <a:t>Dichiarazione</a:t>
            </a:r>
            <a:r>
              <a:rPr lang="en-GB" dirty="0">
                <a:solidFill>
                  <a:srgbClr val="000000"/>
                </a:solidFill>
                <a:latin typeface="Verdana" pitchFamily="32" charset="0"/>
              </a:rPr>
              <a:t> </a:t>
            </a:r>
            <a:r>
              <a:rPr lang="en-GB" dirty="0" err="1">
                <a:solidFill>
                  <a:srgbClr val="000000"/>
                </a:solidFill>
                <a:latin typeface="Verdana" pitchFamily="32" charset="0"/>
              </a:rPr>
              <a:t>della</a:t>
            </a:r>
            <a:r>
              <a:rPr lang="en-GB" dirty="0">
                <a:solidFill>
                  <a:srgbClr val="000000"/>
                </a:solidFill>
                <a:latin typeface="Verdana" pitchFamily="32" charset="0"/>
              </a:rPr>
              <a:t> propria </a:t>
            </a:r>
            <a:r>
              <a:rPr lang="en-GB" dirty="0" err="1">
                <a:solidFill>
                  <a:srgbClr val="000000"/>
                </a:solidFill>
                <a:latin typeface="Verdana" pitchFamily="32" charset="0"/>
              </a:rPr>
              <a:t>identità</a:t>
            </a:r>
            <a:endParaRPr lang="en-GB" dirty="0">
              <a:solidFill>
                <a:srgbClr val="000000"/>
              </a:solidFill>
              <a:latin typeface="Verdana" pitchFamily="32" charset="0"/>
            </a:endParaRPr>
          </a:p>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endParaRPr lang="en-GB" dirty="0">
              <a:solidFill>
                <a:srgbClr val="000000"/>
              </a:solidFill>
              <a:latin typeface="Verdana" pitchFamily="32" charset="0"/>
            </a:endParaRPr>
          </a:p>
          <a:p>
            <a:pPr marL="457200" indent="-457200">
              <a:lnSpc>
                <a:spcPct val="100000"/>
              </a:lnSpc>
              <a:spcBef>
                <a:spcPts val="1500"/>
              </a:spcBef>
              <a:buFont typeface="Verdana" pitchFamily="32" charset="0"/>
              <a:buAutoNum type="arabi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dirty="0" err="1">
                <a:solidFill>
                  <a:srgbClr val="000000"/>
                </a:solidFill>
                <a:latin typeface="Verdana" pitchFamily="32" charset="0"/>
              </a:rPr>
              <a:t>Dichiarazione</a:t>
            </a:r>
            <a:r>
              <a:rPr lang="en-GB" dirty="0">
                <a:solidFill>
                  <a:srgbClr val="000000"/>
                </a:solidFill>
                <a:latin typeface="Verdana" pitchFamily="32" charset="0"/>
              </a:rPr>
              <a:t> del </a:t>
            </a:r>
            <a:r>
              <a:rPr lang="en-GB" dirty="0" err="1">
                <a:solidFill>
                  <a:srgbClr val="000000"/>
                </a:solidFill>
                <a:latin typeface="Verdana" pitchFamily="32" charset="0"/>
              </a:rPr>
              <a:t>soggetto</a:t>
            </a:r>
            <a:r>
              <a:rPr lang="en-GB" dirty="0">
                <a:solidFill>
                  <a:srgbClr val="000000"/>
                </a:solidFill>
                <a:latin typeface="Verdana" pitchFamily="32" charset="0"/>
              </a:rPr>
              <a:t> </a:t>
            </a:r>
            <a:r>
              <a:rPr lang="en-GB" dirty="0" err="1">
                <a:solidFill>
                  <a:srgbClr val="000000"/>
                </a:solidFill>
                <a:latin typeface="Verdana" pitchFamily="32" charset="0"/>
              </a:rPr>
              <a:t>che</a:t>
            </a:r>
            <a:r>
              <a:rPr lang="en-GB" dirty="0">
                <a:solidFill>
                  <a:srgbClr val="000000"/>
                </a:solidFill>
                <a:latin typeface="Verdana" pitchFamily="32" charset="0"/>
              </a:rPr>
              <a:t> </a:t>
            </a:r>
            <a:r>
              <a:rPr lang="en-GB" dirty="0" err="1">
                <a:solidFill>
                  <a:srgbClr val="000000"/>
                </a:solidFill>
                <a:latin typeface="Verdana" pitchFamily="32" charset="0"/>
              </a:rPr>
              <a:t>si</a:t>
            </a:r>
            <a:r>
              <a:rPr lang="en-GB" dirty="0">
                <a:solidFill>
                  <a:srgbClr val="000000"/>
                </a:solidFill>
                <a:latin typeface="Verdana" pitchFamily="32" charset="0"/>
              </a:rPr>
              <a:t> </a:t>
            </a:r>
            <a:r>
              <a:rPr lang="en-GB" dirty="0" err="1">
                <a:solidFill>
                  <a:srgbClr val="000000"/>
                </a:solidFill>
                <a:latin typeface="Verdana" pitchFamily="32" charset="0"/>
              </a:rPr>
              <a:t>rappresenta</a:t>
            </a:r>
            <a:endParaRPr lang="en-GB" dirty="0">
              <a:solidFill>
                <a:srgbClr val="000000"/>
              </a:solidFill>
              <a:latin typeface="Verdana" pitchFamily="32" charset="0"/>
            </a:endParaRPr>
          </a:p>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endParaRPr lang="en-GB" dirty="0">
              <a:solidFill>
                <a:srgbClr val="000000"/>
              </a:solidFill>
              <a:latin typeface="Verdana" pitchFamily="32" charset="0"/>
            </a:endParaRPr>
          </a:p>
          <a:p>
            <a:pPr marL="457200" indent="-457200">
              <a:lnSpc>
                <a:spcPct val="100000"/>
              </a:lnSpc>
              <a:spcBef>
                <a:spcPts val="1500"/>
              </a:spcBef>
              <a:buFont typeface="Verdana" pitchFamily="32" charset="0"/>
              <a:buAutoNum type="arabi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dirty="0" err="1">
                <a:solidFill>
                  <a:srgbClr val="000000"/>
                </a:solidFill>
                <a:latin typeface="Verdana" pitchFamily="32" charset="0"/>
              </a:rPr>
              <a:t>Dichiarazione</a:t>
            </a:r>
            <a:r>
              <a:rPr lang="en-GB" dirty="0">
                <a:solidFill>
                  <a:srgbClr val="000000"/>
                </a:solidFill>
                <a:latin typeface="Verdana" pitchFamily="32" charset="0"/>
              </a:rPr>
              <a:t> </a:t>
            </a:r>
            <a:r>
              <a:rPr lang="en-GB" dirty="0" err="1">
                <a:solidFill>
                  <a:srgbClr val="000000"/>
                </a:solidFill>
                <a:latin typeface="Verdana" pitchFamily="32" charset="0"/>
              </a:rPr>
              <a:t>dell’obiettivo</a:t>
            </a:r>
            <a:r>
              <a:rPr lang="en-GB" dirty="0">
                <a:solidFill>
                  <a:srgbClr val="000000"/>
                </a:solidFill>
                <a:latin typeface="Verdana" pitchFamily="32" charset="0"/>
              </a:rPr>
              <a:t> </a:t>
            </a:r>
            <a:r>
              <a:rPr lang="en-GB" dirty="0" err="1">
                <a:solidFill>
                  <a:srgbClr val="000000"/>
                </a:solidFill>
                <a:latin typeface="Verdana" pitchFamily="32" charset="0"/>
              </a:rPr>
              <a:t>che</a:t>
            </a:r>
            <a:r>
              <a:rPr lang="en-GB" dirty="0">
                <a:solidFill>
                  <a:srgbClr val="000000"/>
                </a:solidFill>
                <a:latin typeface="Verdana" pitchFamily="32" charset="0"/>
              </a:rPr>
              <a:t> </a:t>
            </a:r>
            <a:r>
              <a:rPr lang="en-GB" dirty="0" err="1">
                <a:solidFill>
                  <a:srgbClr val="000000"/>
                </a:solidFill>
                <a:latin typeface="Verdana" pitchFamily="32" charset="0"/>
              </a:rPr>
              <a:t>si</a:t>
            </a:r>
            <a:r>
              <a:rPr lang="en-GB" dirty="0">
                <a:solidFill>
                  <a:srgbClr val="000000"/>
                </a:solidFill>
                <a:latin typeface="Verdana" pitchFamily="32" charset="0"/>
              </a:rPr>
              <a:t> </a:t>
            </a:r>
            <a:r>
              <a:rPr lang="en-GB" dirty="0" err="1">
                <a:solidFill>
                  <a:srgbClr val="000000"/>
                </a:solidFill>
                <a:latin typeface="Verdana" pitchFamily="32" charset="0"/>
              </a:rPr>
              <a:t>persegue</a:t>
            </a:r>
            <a:endParaRPr lang="en-GB" dirty="0">
              <a:solidFill>
                <a:srgbClr val="000000"/>
              </a:solidFill>
              <a:latin typeface="Verdana" pitchFamily="32" charset="0"/>
            </a:endParaRPr>
          </a:p>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endParaRPr lang="en-GB"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1"/>
          <p:cNvSpPr>
            <a:spLocks noChangeArrowheads="1"/>
          </p:cNvSpPr>
          <p:nvPr/>
        </p:nvSpPr>
        <p:spPr bwMode="auto">
          <a:xfrm>
            <a:off x="2514600" y="1143000"/>
            <a:ext cx="3200400" cy="2133600"/>
          </a:xfrm>
          <a:prstGeom prst="ellipse">
            <a:avLst/>
          </a:prstGeom>
          <a:solidFill>
            <a:srgbClr val="FFFF99">
              <a:alpha val="50195"/>
            </a:srgbClr>
          </a:solidFill>
          <a:ln w="9525">
            <a:noFill/>
            <a:round/>
            <a:headEnd/>
            <a:tailEnd/>
          </a:ln>
        </p:spPr>
        <p:txBody>
          <a:bodyPr wrap="none" anchor="ctr"/>
          <a:lstStyle/>
          <a:p>
            <a:endParaRPr lang="it-IT"/>
          </a:p>
        </p:txBody>
      </p:sp>
      <p:sp>
        <p:nvSpPr>
          <p:cNvPr id="20483" name="Text Box 2"/>
          <p:cNvSpPr txBox="1">
            <a:spLocks noChangeArrowheads="1"/>
          </p:cNvSpPr>
          <p:nvPr/>
        </p:nvSpPr>
        <p:spPr bwMode="auto">
          <a:xfrm>
            <a:off x="2819400" y="1447800"/>
            <a:ext cx="3352800" cy="1849438"/>
          </a:xfrm>
          <a:prstGeom prst="rect">
            <a:avLst/>
          </a:prstGeom>
          <a:noFill/>
          <a:ln w="9525">
            <a:noFill/>
            <a:round/>
            <a:headEnd/>
            <a:tailEnd/>
          </a:ln>
        </p:spPr>
        <p:txBody>
          <a:bodyPr lIns="90000" tIns="46800" rIns="90000" bIns="46800">
            <a:spAutoFit/>
          </a:bodyPr>
          <a:lstStyle/>
          <a:p>
            <a:pPr>
              <a:lnSpc>
                <a:spcPct val="100000"/>
              </a:lnSpc>
              <a:spcBef>
                <a:spcPts val="1125"/>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a:solidFill>
                  <a:srgbClr val="000000"/>
                </a:solidFill>
                <a:latin typeface="Verdana" pitchFamily="32" charset="0"/>
              </a:rPr>
              <a:t>La società politica</a:t>
            </a:r>
          </a:p>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I partiti</a:t>
            </a:r>
          </a:p>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Le istituzioni</a:t>
            </a:r>
          </a:p>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I gruppi di interesse</a:t>
            </a:r>
          </a:p>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I movimenti della società</a:t>
            </a:r>
          </a:p>
        </p:txBody>
      </p:sp>
      <p:sp>
        <p:nvSpPr>
          <p:cNvPr id="20484" name="Oval 3"/>
          <p:cNvSpPr>
            <a:spLocks noChangeArrowheads="1"/>
          </p:cNvSpPr>
          <p:nvPr/>
        </p:nvSpPr>
        <p:spPr bwMode="auto">
          <a:xfrm>
            <a:off x="457200" y="4419600"/>
            <a:ext cx="2438400" cy="1981200"/>
          </a:xfrm>
          <a:prstGeom prst="ellipse">
            <a:avLst/>
          </a:prstGeom>
          <a:solidFill>
            <a:srgbClr val="FF5050">
              <a:alpha val="50195"/>
            </a:srgbClr>
          </a:solidFill>
          <a:ln w="9525">
            <a:noFill/>
            <a:round/>
            <a:headEnd/>
            <a:tailEnd/>
          </a:ln>
        </p:spPr>
        <p:txBody>
          <a:bodyPr wrap="none" anchor="ctr"/>
          <a:lstStyle/>
          <a:p>
            <a:endParaRPr lang="it-IT"/>
          </a:p>
        </p:txBody>
      </p:sp>
      <p:sp>
        <p:nvSpPr>
          <p:cNvPr id="20485" name="Text Box 4"/>
          <p:cNvSpPr txBox="1">
            <a:spLocks noChangeArrowheads="1"/>
          </p:cNvSpPr>
          <p:nvPr/>
        </p:nvSpPr>
        <p:spPr bwMode="auto">
          <a:xfrm>
            <a:off x="593725" y="4003675"/>
            <a:ext cx="2987675" cy="457200"/>
          </a:xfrm>
          <a:prstGeom prst="rect">
            <a:avLst/>
          </a:prstGeom>
          <a:noFill/>
          <a:ln w="9525">
            <a:noFill/>
            <a:round/>
            <a:headEnd/>
            <a:tailEnd/>
          </a:ln>
        </p:spPr>
        <p:txBody>
          <a:bodyPr wrap="none" anchor="ctr"/>
          <a:lstStyle/>
          <a:p>
            <a:endParaRPr lang="it-IT"/>
          </a:p>
        </p:txBody>
      </p:sp>
      <p:sp>
        <p:nvSpPr>
          <p:cNvPr id="20486" name="Text Box 5"/>
          <p:cNvSpPr txBox="1">
            <a:spLocks noChangeArrowheads="1"/>
          </p:cNvSpPr>
          <p:nvPr/>
        </p:nvSpPr>
        <p:spPr bwMode="auto">
          <a:xfrm>
            <a:off x="228600" y="4572000"/>
            <a:ext cx="4724400" cy="1849438"/>
          </a:xfrm>
          <a:prstGeom prst="rect">
            <a:avLst/>
          </a:prstGeom>
          <a:noFill/>
          <a:ln w="9525">
            <a:noFill/>
            <a:round/>
            <a:headEnd/>
            <a:tailEnd/>
          </a:ln>
        </p:spPr>
        <p:txBody>
          <a:bodyPr lIns="90000" tIns="46800" rIns="90000" bIns="46800">
            <a:spAutoFit/>
          </a:bodyPr>
          <a:lstStyle/>
          <a:p>
            <a:pPr>
              <a:lnSpc>
                <a:spcPct val="100000"/>
              </a:lnSpc>
              <a:spcBef>
                <a:spcPts val="1125"/>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a:solidFill>
                  <a:srgbClr val="000099"/>
                </a:solidFill>
                <a:latin typeface="Verdana" pitchFamily="32" charset="0"/>
              </a:rPr>
              <a:t>La società economica finanziaria</a:t>
            </a:r>
          </a:p>
          <a:p>
            <a:pPr>
              <a:lnSpc>
                <a:spcPct val="100000"/>
              </a:lnSpc>
              <a:spcBef>
                <a:spcPts val="1000"/>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99"/>
                </a:solidFill>
                <a:latin typeface="Verdana" pitchFamily="32" charset="0"/>
              </a:rPr>
              <a:t>Le imprese e le loro associazioni</a:t>
            </a:r>
          </a:p>
          <a:p>
            <a:pPr>
              <a:lnSpc>
                <a:spcPct val="100000"/>
              </a:lnSpc>
              <a:spcBef>
                <a:spcPts val="1000"/>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99"/>
                </a:solidFill>
                <a:latin typeface="Verdana" pitchFamily="32" charset="0"/>
              </a:rPr>
              <a:t>I sindacati</a:t>
            </a:r>
          </a:p>
          <a:p>
            <a:pPr>
              <a:lnSpc>
                <a:spcPct val="100000"/>
              </a:lnSpc>
              <a:spcBef>
                <a:spcPts val="1000"/>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99"/>
                </a:solidFill>
                <a:latin typeface="Verdana" pitchFamily="32" charset="0"/>
              </a:rPr>
              <a:t>I gruppi di pressione</a:t>
            </a:r>
          </a:p>
          <a:p>
            <a:pPr>
              <a:lnSpc>
                <a:spcPct val="100000"/>
              </a:lnSpc>
              <a:spcBef>
                <a:spcPts val="1000"/>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99"/>
                </a:solidFill>
                <a:latin typeface="Verdana" pitchFamily="32" charset="0"/>
              </a:rPr>
              <a:t>I mercati finanziari</a:t>
            </a:r>
          </a:p>
        </p:txBody>
      </p:sp>
      <p:sp>
        <p:nvSpPr>
          <p:cNvPr id="20487" name="Oval 6"/>
          <p:cNvSpPr>
            <a:spLocks noChangeArrowheads="1"/>
          </p:cNvSpPr>
          <p:nvPr/>
        </p:nvSpPr>
        <p:spPr bwMode="auto">
          <a:xfrm>
            <a:off x="5105400" y="4343400"/>
            <a:ext cx="3581400" cy="2133600"/>
          </a:xfrm>
          <a:prstGeom prst="ellipse">
            <a:avLst/>
          </a:prstGeom>
          <a:solidFill>
            <a:srgbClr val="33CCCC">
              <a:alpha val="50195"/>
            </a:srgbClr>
          </a:solidFill>
          <a:ln w="9525">
            <a:noFill/>
            <a:round/>
            <a:headEnd/>
            <a:tailEnd/>
          </a:ln>
        </p:spPr>
        <p:txBody>
          <a:bodyPr wrap="none" anchor="ctr"/>
          <a:lstStyle/>
          <a:p>
            <a:endParaRPr lang="it-IT"/>
          </a:p>
        </p:txBody>
      </p:sp>
      <p:sp>
        <p:nvSpPr>
          <p:cNvPr id="20488" name="Text Box 7"/>
          <p:cNvSpPr txBox="1">
            <a:spLocks noChangeArrowheads="1"/>
          </p:cNvSpPr>
          <p:nvPr/>
        </p:nvSpPr>
        <p:spPr bwMode="auto">
          <a:xfrm>
            <a:off x="5105400" y="3581400"/>
            <a:ext cx="4038600" cy="3571875"/>
          </a:xfrm>
          <a:prstGeom prst="rect">
            <a:avLst/>
          </a:prstGeom>
          <a:noFill/>
          <a:ln w="9525">
            <a:noFill/>
            <a:round/>
            <a:headEnd/>
            <a:tailEnd/>
          </a:ln>
        </p:spPr>
        <p:txBody>
          <a:bodyPr lIns="90000" tIns="46800" rIns="90000" bIns="46800">
            <a:spAutoFit/>
          </a:bodyPr>
          <a:lstStyle/>
          <a:p>
            <a:pPr>
              <a:lnSpc>
                <a:spcPct val="100000"/>
              </a:lnSpc>
              <a:spcBef>
                <a:spcPts val="1125"/>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a:solidFill>
                  <a:srgbClr val="FF0000"/>
                </a:solidFill>
                <a:latin typeface="Verdana" pitchFamily="32" charset="0"/>
              </a:rPr>
              <a:t>La società dell’informazione</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Le agenzie</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I quotidiani</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I periodici</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Le radio</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Le televisioni</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I new media</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Gli operatori della cultura e dell’educazione</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a:solidFill>
                <a:srgbClr val="FF0000"/>
              </a:solidFill>
              <a:latin typeface="Verdana" pitchFamily="32" charset="0"/>
            </a:endParaRPr>
          </a:p>
        </p:txBody>
      </p:sp>
      <p:sp>
        <p:nvSpPr>
          <p:cNvPr id="20489" name="Line 8"/>
          <p:cNvSpPr>
            <a:spLocks noChangeShapeType="1"/>
          </p:cNvSpPr>
          <p:nvPr/>
        </p:nvSpPr>
        <p:spPr bwMode="auto">
          <a:xfrm flipV="1">
            <a:off x="2819400" y="4341813"/>
            <a:ext cx="1295400" cy="688975"/>
          </a:xfrm>
          <a:prstGeom prst="line">
            <a:avLst/>
          </a:prstGeom>
          <a:noFill/>
          <a:ln w="9360">
            <a:solidFill>
              <a:srgbClr val="000000"/>
            </a:solidFill>
            <a:miter lim="800000"/>
            <a:headEnd/>
            <a:tailEnd/>
          </a:ln>
        </p:spPr>
        <p:txBody>
          <a:bodyPr/>
          <a:lstStyle/>
          <a:p>
            <a:endParaRPr lang="it-IT"/>
          </a:p>
        </p:txBody>
      </p:sp>
      <p:sp>
        <p:nvSpPr>
          <p:cNvPr id="20490" name="Line 9"/>
          <p:cNvSpPr>
            <a:spLocks noChangeShapeType="1"/>
          </p:cNvSpPr>
          <p:nvPr/>
        </p:nvSpPr>
        <p:spPr bwMode="auto">
          <a:xfrm>
            <a:off x="4114800" y="4343400"/>
            <a:ext cx="1143000" cy="685800"/>
          </a:xfrm>
          <a:prstGeom prst="line">
            <a:avLst/>
          </a:prstGeom>
          <a:noFill/>
          <a:ln w="9360">
            <a:solidFill>
              <a:srgbClr val="000000"/>
            </a:solidFill>
            <a:miter lim="800000"/>
            <a:headEnd/>
            <a:tailEnd/>
          </a:ln>
        </p:spPr>
        <p:txBody>
          <a:bodyPr/>
          <a:lstStyle/>
          <a:p>
            <a:endParaRPr lang="it-IT"/>
          </a:p>
        </p:txBody>
      </p:sp>
      <p:sp>
        <p:nvSpPr>
          <p:cNvPr id="20491" name="Line 10"/>
          <p:cNvSpPr>
            <a:spLocks noChangeShapeType="1"/>
          </p:cNvSpPr>
          <p:nvPr/>
        </p:nvSpPr>
        <p:spPr bwMode="auto">
          <a:xfrm flipV="1">
            <a:off x="4114800" y="3275013"/>
            <a:ext cx="1588" cy="1069975"/>
          </a:xfrm>
          <a:prstGeom prst="line">
            <a:avLst/>
          </a:prstGeom>
          <a:noFill/>
          <a:ln w="9360">
            <a:solidFill>
              <a:srgbClr val="000000"/>
            </a:solidFill>
            <a:miter lim="800000"/>
            <a:headEnd/>
            <a:tailEnd/>
          </a:ln>
        </p:spPr>
        <p:txBody>
          <a:bodyPr/>
          <a:lstStyle/>
          <a:p>
            <a:endParaRPr lang="it-IT"/>
          </a:p>
        </p:txBody>
      </p:sp>
      <p:sp>
        <p:nvSpPr>
          <p:cNvPr id="20492" name="Text Box 11"/>
          <p:cNvSpPr txBox="1">
            <a:spLocks noChangeArrowheads="1"/>
          </p:cNvSpPr>
          <p:nvPr/>
        </p:nvSpPr>
        <p:spPr bwMode="auto">
          <a:xfrm>
            <a:off x="876300" y="89493"/>
            <a:ext cx="7239000" cy="1061445"/>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itchFamily="32" charset="0"/>
              </a:rPr>
              <a:t>Al </a:t>
            </a:r>
            <a:r>
              <a:rPr lang="en-GB" sz="3200" dirty="0" err="1">
                <a:solidFill>
                  <a:srgbClr val="000000"/>
                </a:solidFill>
                <a:latin typeface="Verdana" pitchFamily="32" charset="0"/>
              </a:rPr>
              <a:t>servizio</a:t>
            </a:r>
            <a:r>
              <a:rPr lang="en-GB" sz="3200" dirty="0">
                <a:solidFill>
                  <a:srgbClr val="000000"/>
                </a:solidFill>
                <a:latin typeface="Verdana" pitchFamily="32" charset="0"/>
              </a:rPr>
              <a:t> del </a:t>
            </a:r>
            <a:r>
              <a:rPr lang="en-GB" sz="3200" dirty="0" err="1">
                <a:solidFill>
                  <a:srgbClr val="000000"/>
                </a:solidFill>
                <a:latin typeface="Verdana" pitchFamily="32" charset="0"/>
              </a:rPr>
              <a:t>pubblico</a:t>
            </a:r>
            <a:endParaRPr lang="en-GB" sz="3200" dirty="0">
              <a:solidFill>
                <a:srgbClr val="000000"/>
              </a:solidFill>
              <a:latin typeface="Verdana" pitchFamily="32" charset="0"/>
            </a:endParaRPr>
          </a:p>
          <a:p>
            <a:pPr algn="ct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dirty="0" err="1">
                <a:solidFill>
                  <a:srgbClr val="000000"/>
                </a:solidFill>
                <a:latin typeface="Verdana" pitchFamily="32" charset="0"/>
              </a:rPr>
              <a:t>facilitatore</a:t>
            </a:r>
            <a:r>
              <a:rPr lang="en-GB" sz="2000" dirty="0">
                <a:solidFill>
                  <a:srgbClr val="000000"/>
                </a:solidFill>
                <a:latin typeface="Verdana" pitchFamily="32" charset="0"/>
              </a:rPr>
              <a:t> </a:t>
            </a:r>
            <a:r>
              <a:rPr lang="en-GB" sz="2000" dirty="0" err="1">
                <a:solidFill>
                  <a:srgbClr val="000000"/>
                </a:solidFill>
                <a:latin typeface="Verdana" pitchFamily="32" charset="0"/>
              </a:rPr>
              <a:t>dei</a:t>
            </a:r>
            <a:r>
              <a:rPr lang="en-GB" sz="2000" dirty="0">
                <a:solidFill>
                  <a:srgbClr val="000000"/>
                </a:solidFill>
                <a:latin typeface="Verdana" pitchFamily="32" charset="0"/>
              </a:rPr>
              <a:t> </a:t>
            </a:r>
            <a:r>
              <a:rPr lang="en-GB" sz="2000" dirty="0" err="1">
                <a:solidFill>
                  <a:srgbClr val="000000"/>
                </a:solidFill>
                <a:latin typeface="Verdana" pitchFamily="32" charset="0"/>
              </a:rPr>
              <a:t>processi</a:t>
            </a:r>
            <a:r>
              <a:rPr lang="en-GB" sz="2000" dirty="0">
                <a:solidFill>
                  <a:srgbClr val="000000"/>
                </a:solidFill>
                <a:latin typeface="Verdana" pitchFamily="32" charset="0"/>
              </a:rPr>
              <a:t> </a:t>
            </a:r>
            <a:r>
              <a:rPr lang="en-GB" sz="2000" dirty="0" err="1">
                <a:solidFill>
                  <a:srgbClr val="000000"/>
                </a:solidFill>
                <a:latin typeface="Verdana" pitchFamily="32" charset="0"/>
              </a:rPr>
              <a:t>partecipatori</a:t>
            </a:r>
            <a:endParaRPr lang="en-GB" sz="2000"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741D36-064A-F7ED-DEDE-CDB925C18DEC}"/>
              </a:ext>
            </a:extLst>
          </p:cNvPr>
          <p:cNvSpPr>
            <a:spLocks noGrp="1"/>
          </p:cNvSpPr>
          <p:nvPr>
            <p:ph type="title"/>
          </p:nvPr>
        </p:nvSpPr>
        <p:spPr/>
        <p:txBody>
          <a:bodyPr/>
          <a:lstStyle/>
          <a:p>
            <a:r>
              <a:rPr lang="it-IT" sz="3200" dirty="0">
                <a:latin typeface="Verdana" panose="020B0604030504040204" pitchFamily="34" charset="0"/>
                <a:ea typeface="Verdana" panose="020B0604030504040204" pitchFamily="34" charset="0"/>
              </a:rPr>
              <a:t>Perché Internazionali?</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D5F1BEBA-5F8B-6FDE-22F2-52679BD79416}"/>
              </a:ext>
            </a:extLst>
          </p:cNvPr>
          <p:cNvSpPr>
            <a:spLocks noGrp="1"/>
          </p:cNvSpPr>
          <p:nvPr>
            <p:ph idx="1"/>
          </p:nvPr>
        </p:nvSpPr>
        <p:spPr>
          <a:xfrm>
            <a:off x="679173" y="1556792"/>
            <a:ext cx="7770813" cy="4837658"/>
          </a:xfrm>
        </p:spPr>
        <p:txBody>
          <a:bodyPr/>
          <a:lstStyle/>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Mutamenti geopolitici: nuovi rischi politico-economici</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Globalizzazione: Società del rischio globale</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Trasformazione digitale</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Sostenibilità</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Reputazione suscettibile di attacchi virali a livello internazionale su qualsiasi questione possa coagulare interesse e dare visibilità</a:t>
            </a:r>
          </a:p>
          <a:p>
            <a:pPr marL="0" indent="0">
              <a:lnSpc>
                <a:spcPct val="150000"/>
              </a:lnSpc>
              <a:spcBef>
                <a:spcPts val="0"/>
              </a:spcBef>
              <a:buFontTx/>
              <a:buChar char="-"/>
            </a:pPr>
            <a:endParaRPr lang="en-GB" dirty="0"/>
          </a:p>
        </p:txBody>
      </p:sp>
    </p:spTree>
    <p:extLst>
      <p:ext uri="{BB962C8B-B14F-4D97-AF65-F5344CB8AC3E}">
        <p14:creationId xmlns:p14="http://schemas.microsoft.com/office/powerpoint/2010/main" val="26632021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5E6"/>
        </a:solidFill>
        <a:effectLst/>
      </p:bgPr>
    </p:bg>
    <p:spTree>
      <p:nvGrpSpPr>
        <p:cNvPr id="1" name="">
          <a:extLst>
            <a:ext uri="{FF2B5EF4-FFF2-40B4-BE49-F238E27FC236}">
              <a16:creationId xmlns:a16="http://schemas.microsoft.com/office/drawing/2014/main" id="{4AC1AFA5-080E-280E-FDBD-03624D092B91}"/>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69E05C50-0F94-B6B3-05F3-85AE4592FF94}"/>
              </a:ext>
            </a:extLst>
          </p:cNvPr>
          <p:cNvSpPr/>
          <p:nvPr/>
        </p:nvSpPr>
        <p:spPr bwMode="auto">
          <a:xfrm>
            <a:off x="179512" y="116632"/>
            <a:ext cx="8784976" cy="6552728"/>
          </a:xfrm>
          <a:prstGeom prst="rect">
            <a:avLst/>
          </a:prstGeom>
          <a:solidFill>
            <a:srgbClr val="FDF5E6"/>
          </a:solid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pPr>
            <a:endParaRPr kumimoji="0" lang="en-GB" sz="2400" b="0" i="0" u="none" strike="noStrike" cap="none" normalizeH="0" baseline="0">
              <a:ln>
                <a:noFill/>
              </a:ln>
              <a:solidFill>
                <a:schemeClr val="bg1"/>
              </a:solidFill>
              <a:effectLst/>
              <a:latin typeface="Times New Roman" pitchFamily="16" charset="0"/>
            </a:endParaRPr>
          </a:p>
        </p:txBody>
      </p:sp>
      <p:sp>
        <p:nvSpPr>
          <p:cNvPr id="2" name="Titolo 1">
            <a:extLst>
              <a:ext uri="{FF2B5EF4-FFF2-40B4-BE49-F238E27FC236}">
                <a16:creationId xmlns:a16="http://schemas.microsoft.com/office/drawing/2014/main" id="{9A88C2B4-B6C5-410F-65F8-C1880A8FF560}"/>
              </a:ext>
            </a:extLst>
          </p:cNvPr>
          <p:cNvSpPr>
            <a:spLocks noGrp="1"/>
          </p:cNvSpPr>
          <p:nvPr>
            <p:ph type="title"/>
          </p:nvPr>
        </p:nvSpPr>
        <p:spPr/>
        <p:txBody>
          <a:bodyPr/>
          <a:lstStyle/>
          <a:p>
            <a:r>
              <a:rPr lang="it-IT" sz="6200" i="1" dirty="0">
                <a:latin typeface="Garamond" panose="02020404030301010803" pitchFamily="18" charset="0"/>
              </a:rPr>
              <a:t>Postfazione</a:t>
            </a:r>
            <a:endParaRPr lang="en-GB" sz="6200" i="1" dirty="0">
              <a:latin typeface="Garamond" panose="02020404030301010803" pitchFamily="18" charset="0"/>
            </a:endParaRPr>
          </a:p>
        </p:txBody>
      </p:sp>
      <p:sp>
        <p:nvSpPr>
          <p:cNvPr id="3" name="Segnaposto contenuto 2">
            <a:extLst>
              <a:ext uri="{FF2B5EF4-FFF2-40B4-BE49-F238E27FC236}">
                <a16:creationId xmlns:a16="http://schemas.microsoft.com/office/drawing/2014/main" id="{E41F157A-8703-8B2A-B253-6B3815018355}"/>
              </a:ext>
            </a:extLst>
          </p:cNvPr>
          <p:cNvSpPr>
            <a:spLocks noGrp="1"/>
          </p:cNvSpPr>
          <p:nvPr>
            <p:ph idx="1"/>
          </p:nvPr>
        </p:nvSpPr>
        <p:spPr>
          <a:xfrm>
            <a:off x="540667" y="1910242"/>
            <a:ext cx="8061077" cy="4233863"/>
          </a:xfrm>
        </p:spPr>
        <p:txBody>
          <a:bodyPr/>
          <a:lstStyle/>
          <a:p>
            <a:pPr marL="0" indent="0" algn="ctr">
              <a:buNone/>
            </a:pPr>
            <a:endParaRPr lang="it-IT" dirty="0">
              <a:latin typeface="Palatino Linotype" panose="02040502050505030304" pitchFamily="18" charset="0"/>
            </a:endParaRPr>
          </a:p>
          <a:p>
            <a:pPr marL="0" indent="0" algn="ctr">
              <a:buNone/>
            </a:pPr>
            <a:endParaRPr lang="it-IT" dirty="0">
              <a:latin typeface="Palatino Linotype" panose="02040502050505030304" pitchFamily="18" charset="0"/>
            </a:endParaRPr>
          </a:p>
          <a:p>
            <a:pPr marL="0" indent="0" algn="ctr">
              <a:buNone/>
            </a:pPr>
            <a:endParaRPr lang="it-IT" dirty="0">
              <a:latin typeface="Palatino Linotype" panose="02040502050505030304" pitchFamily="18" charset="0"/>
            </a:endParaRPr>
          </a:p>
          <a:p>
            <a:pPr marL="0" indent="0" algn="ctr">
              <a:buNone/>
            </a:pPr>
            <a:r>
              <a:rPr lang="it-IT" sz="4200" dirty="0">
                <a:latin typeface="Palatino Linotype" panose="02040502050505030304" pitchFamily="18" charset="0"/>
              </a:rPr>
              <a:t>Ritorniamo nel mondo</a:t>
            </a:r>
          </a:p>
        </p:txBody>
      </p:sp>
    </p:spTree>
    <p:extLst>
      <p:ext uri="{BB962C8B-B14F-4D97-AF65-F5344CB8AC3E}">
        <p14:creationId xmlns:p14="http://schemas.microsoft.com/office/powerpoint/2010/main" val="2977687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82037637-A37E-BC50-B6A5-51381C9D43E4}"/>
              </a:ext>
            </a:extLst>
          </p:cNvPr>
          <p:cNvGraphicFramePr>
            <a:graphicFrameLocks noGrp="1"/>
          </p:cNvGraphicFramePr>
          <p:nvPr>
            <p:extLst>
              <p:ext uri="{D42A27DB-BD31-4B8C-83A1-F6EECF244321}">
                <p14:modId xmlns:p14="http://schemas.microsoft.com/office/powerpoint/2010/main" val="1672589756"/>
              </p:ext>
            </p:extLst>
          </p:nvPr>
        </p:nvGraphicFramePr>
        <p:xfrm>
          <a:off x="0" y="1401854"/>
          <a:ext cx="9144000" cy="5469450"/>
        </p:xfrm>
        <a:graphic>
          <a:graphicData uri="http://schemas.openxmlformats.org/drawingml/2006/table">
            <a:tbl>
              <a:tblPr firstRow="1" firstCol="1" bandRow="1">
                <a:tableStyleId>{5C22544A-7EE6-4342-B048-85BDC9FD1C3A}</a:tableStyleId>
              </a:tblPr>
              <a:tblGrid>
                <a:gridCol w="2602253">
                  <a:extLst>
                    <a:ext uri="{9D8B030D-6E8A-4147-A177-3AD203B41FA5}">
                      <a16:colId xmlns:a16="http://schemas.microsoft.com/office/drawing/2014/main" val="2767514050"/>
                    </a:ext>
                  </a:extLst>
                </a:gridCol>
                <a:gridCol w="6541747">
                  <a:extLst>
                    <a:ext uri="{9D8B030D-6E8A-4147-A177-3AD203B41FA5}">
                      <a16:colId xmlns:a16="http://schemas.microsoft.com/office/drawing/2014/main" val="3494498061"/>
                    </a:ext>
                  </a:extLst>
                </a:gridCol>
              </a:tblGrid>
              <a:tr h="48861">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Categoria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Elementi</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47031253"/>
                  </a:ext>
                </a:extLst>
              </a:tr>
              <a:tr h="339154">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Gestione</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strategica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it-IT" sz="2000" kern="100">
                          <a:effectLst/>
                          <a:latin typeface="Verdana" panose="020B0604030504040204" pitchFamily="34" charset="0"/>
                          <a:ea typeface="Verdana" panose="020B0604030504040204" pitchFamily="34" charset="0"/>
                        </a:rPr>
                        <a:t>Discorso forte (“How dare you?”) in sede ONU.</a:t>
                      </a:r>
                      <a:endParaRPr lang="en-GB" sz="2000" kern="10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9394627"/>
                  </a:ext>
                </a:extLst>
              </a:tr>
              <a:tr h="664930">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Stakeholder</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ONU, leader politici, movimenti giovanili, media, ONG, critici.</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52065806"/>
                  </a:ext>
                </a:extLst>
              </a:tr>
              <a:tr h="339154">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Goodwill</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Suscitare urgenza morale, creare empatia generazionale.</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39458963"/>
                  </a:ext>
                </a:extLst>
              </a:tr>
              <a:tr h="664930">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Ruolo</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strategico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Greta come simbolo, sostenuta da rete familiare e attivista.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65305271"/>
                  </a:ext>
                </a:extLst>
              </a:tr>
              <a:tr h="339154">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Obiettivi</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Attirare attenzione sul tema climatico, pressione politica.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91691439"/>
                  </a:ext>
                </a:extLst>
              </a:tr>
              <a:tr h="339154">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Pervasività</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Discorso condiviso globalmente, diventato virale.</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45166891"/>
                  </a:ext>
                </a:extLst>
              </a:tr>
              <a:tr h="339154">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Comprensione</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reciproca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Giovani si riconoscono in Greta, leader sotto pressione.</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17333917"/>
                  </a:ext>
                </a:extLst>
              </a:tr>
              <a:tr h="237878">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Interesse </a:t>
                      </a:r>
                      <a:r>
                        <a:rPr lang="en-GB" sz="2000" kern="100" dirty="0" err="1">
                          <a:effectLst/>
                          <a:latin typeface="Verdana" panose="020B0604030504040204" pitchFamily="34" charset="0"/>
                          <a:ea typeface="Verdana" panose="020B0604030504040204" pitchFamily="34" charset="0"/>
                        </a:rPr>
                        <a:t>pubblico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Discussione globale su clima e ruolo dei governi.</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7027513"/>
                  </a:ext>
                </a:extLst>
              </a:tr>
            </a:tbl>
          </a:graphicData>
        </a:graphic>
      </p:graphicFrame>
      <p:pic>
        <p:nvPicPr>
          <p:cNvPr id="4" name="Immagine 3">
            <a:extLst>
              <a:ext uri="{FF2B5EF4-FFF2-40B4-BE49-F238E27FC236}">
                <a16:creationId xmlns:a16="http://schemas.microsoft.com/office/drawing/2014/main" id="{A490B5B1-1E16-0717-598F-6D0F68733738}"/>
              </a:ext>
            </a:extLst>
          </p:cNvPr>
          <p:cNvPicPr>
            <a:picLocks noChangeAspect="1"/>
          </p:cNvPicPr>
          <p:nvPr/>
        </p:nvPicPr>
        <p:blipFill>
          <a:blip r:embed="rId2"/>
          <a:stretch>
            <a:fillRect/>
          </a:stretch>
        </p:blipFill>
        <p:spPr>
          <a:xfrm>
            <a:off x="6588224" y="1"/>
            <a:ext cx="2387035" cy="1360460"/>
          </a:xfrm>
          <a:prstGeom prst="rect">
            <a:avLst/>
          </a:prstGeom>
        </p:spPr>
      </p:pic>
      <p:sp>
        <p:nvSpPr>
          <p:cNvPr id="5" name="Titolo 1">
            <a:extLst>
              <a:ext uri="{FF2B5EF4-FFF2-40B4-BE49-F238E27FC236}">
                <a16:creationId xmlns:a16="http://schemas.microsoft.com/office/drawing/2014/main" id="{2C7D17E0-89A7-F459-2266-B1CE5AB3A42E}"/>
              </a:ext>
            </a:extLst>
          </p:cNvPr>
          <p:cNvSpPr txBox="1">
            <a:spLocks/>
          </p:cNvSpPr>
          <p:nvPr/>
        </p:nvSpPr>
        <p:spPr>
          <a:xfrm>
            <a:off x="1907704" y="0"/>
            <a:ext cx="7770813" cy="1433513"/>
          </a:xfrm>
          <a:prstGeom prst="rect">
            <a:avLst/>
          </a:prstGeom>
        </p:spPr>
        <p:txBody>
          <a:bodyPr/>
          <a:lstStyle>
            <a:lvl1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2pPr>
            <a:lvl3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3pPr>
            <a:lvl4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4pPr>
            <a:lvl5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5pPr>
            <a:lvl6pPr marL="4572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6pPr>
            <a:lvl7pPr marL="9144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7pPr>
            <a:lvl8pPr marL="13716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8pPr>
            <a:lvl9pPr marL="18288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9pPr>
          </a:lstStyle>
          <a:p>
            <a:pPr algn="l"/>
            <a:r>
              <a:rPr lang="it-IT" b="1" kern="0" dirty="0">
                <a:solidFill>
                  <a:schemeClr val="bg1"/>
                </a:solidFill>
                <a:latin typeface="Verdana" panose="020B0604030504040204" pitchFamily="34" charset="0"/>
                <a:ea typeface="Verdana" panose="020B0604030504040204" pitchFamily="34" charset="0"/>
              </a:rPr>
              <a:t>2019</a:t>
            </a:r>
          </a:p>
          <a:p>
            <a:pPr algn="l"/>
            <a:r>
              <a:rPr lang="it-IT" b="1" kern="0" dirty="0">
                <a:solidFill>
                  <a:schemeClr val="bg1"/>
                </a:solidFill>
                <a:latin typeface="Verdana" panose="020B0604030504040204" pitchFamily="34" charset="0"/>
                <a:ea typeface="Verdana" panose="020B0604030504040204" pitchFamily="34" charset="0"/>
              </a:rPr>
              <a:t>Greta</a:t>
            </a:r>
            <a:endParaRPr lang="en-GB" b="1" kern="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00088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a:extLst>
            <a:ext uri="{FF2B5EF4-FFF2-40B4-BE49-F238E27FC236}">
              <a16:creationId xmlns:a16="http://schemas.microsoft.com/office/drawing/2014/main" id="{94CAAE5E-D530-1159-2990-8A1E3EF728A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642925B-FB90-D426-B995-124B74048603}"/>
              </a:ext>
            </a:extLst>
          </p:cNvPr>
          <p:cNvSpPr>
            <a:spLocks noGrp="1"/>
          </p:cNvSpPr>
          <p:nvPr>
            <p:ph type="title"/>
          </p:nvPr>
        </p:nvSpPr>
        <p:spPr>
          <a:xfrm>
            <a:off x="1392501" y="209779"/>
            <a:ext cx="7770813" cy="1433513"/>
          </a:xfrm>
        </p:spPr>
        <p:txBody>
          <a:bodyPr/>
          <a:lstStyle/>
          <a:p>
            <a:pPr algn="l"/>
            <a:r>
              <a:rPr lang="it-IT" b="1" dirty="0">
                <a:solidFill>
                  <a:schemeClr val="bg1"/>
                </a:solidFill>
                <a:latin typeface="Verdana" panose="020B0604030504040204" pitchFamily="34" charset="0"/>
                <a:ea typeface="Verdana" panose="020B0604030504040204" pitchFamily="34" charset="0"/>
              </a:rPr>
              <a:t>2021</a:t>
            </a:r>
            <a:br>
              <a:rPr lang="it-IT" b="1" dirty="0">
                <a:solidFill>
                  <a:schemeClr val="bg1"/>
                </a:solidFill>
                <a:latin typeface="Verdana" panose="020B0604030504040204" pitchFamily="34" charset="0"/>
                <a:ea typeface="Verdana" panose="020B0604030504040204" pitchFamily="34" charset="0"/>
              </a:rPr>
            </a:br>
            <a:r>
              <a:rPr lang="it-IT" b="1" dirty="0">
                <a:solidFill>
                  <a:schemeClr val="bg1"/>
                </a:solidFill>
                <a:latin typeface="Verdana" panose="020B0604030504040204" pitchFamily="34" charset="0"/>
                <a:ea typeface="Verdana" panose="020B0604030504040204" pitchFamily="34" charset="0"/>
              </a:rPr>
              <a:t>Ronaldo</a:t>
            </a:r>
            <a:endParaRPr lang="en-GB" b="1" dirty="0">
              <a:solidFill>
                <a:schemeClr val="bg1"/>
              </a:solidFill>
              <a:latin typeface="Verdana" panose="020B0604030504040204" pitchFamily="34" charset="0"/>
              <a:ea typeface="Verdana" panose="020B0604030504040204" pitchFamily="34" charset="0"/>
            </a:endParaRPr>
          </a:p>
        </p:txBody>
      </p:sp>
      <p:pic>
        <p:nvPicPr>
          <p:cNvPr id="8" name="Immagine 7">
            <a:extLst>
              <a:ext uri="{FF2B5EF4-FFF2-40B4-BE49-F238E27FC236}">
                <a16:creationId xmlns:a16="http://schemas.microsoft.com/office/drawing/2014/main" id="{1C73FEEA-12A4-3A41-FFA6-BD2F089587C3}"/>
              </a:ext>
            </a:extLst>
          </p:cNvPr>
          <p:cNvPicPr>
            <a:picLocks noChangeAspect="1"/>
          </p:cNvPicPr>
          <p:nvPr/>
        </p:nvPicPr>
        <p:blipFill>
          <a:blip r:embed="rId2"/>
          <a:stretch>
            <a:fillRect/>
          </a:stretch>
        </p:blipFill>
        <p:spPr>
          <a:xfrm>
            <a:off x="5537190" y="116632"/>
            <a:ext cx="2919423" cy="1619809"/>
          </a:xfrm>
          <a:prstGeom prst="rect">
            <a:avLst/>
          </a:prstGeom>
        </p:spPr>
      </p:pic>
      <p:graphicFrame>
        <p:nvGraphicFramePr>
          <p:cNvPr id="9" name="Tabella 8">
            <a:extLst>
              <a:ext uri="{FF2B5EF4-FFF2-40B4-BE49-F238E27FC236}">
                <a16:creationId xmlns:a16="http://schemas.microsoft.com/office/drawing/2014/main" id="{00E260A9-BD71-BD91-19F4-874BBB1EDE01}"/>
              </a:ext>
            </a:extLst>
          </p:cNvPr>
          <p:cNvGraphicFramePr>
            <a:graphicFrameLocks noGrp="1"/>
          </p:cNvGraphicFramePr>
          <p:nvPr>
            <p:extLst>
              <p:ext uri="{D42A27DB-BD31-4B8C-83A1-F6EECF244321}">
                <p14:modId xmlns:p14="http://schemas.microsoft.com/office/powerpoint/2010/main" val="563110236"/>
              </p:ext>
            </p:extLst>
          </p:nvPr>
        </p:nvGraphicFramePr>
        <p:xfrm>
          <a:off x="0" y="1743642"/>
          <a:ext cx="9173012" cy="5114358"/>
        </p:xfrm>
        <a:graphic>
          <a:graphicData uri="http://schemas.openxmlformats.org/drawingml/2006/table">
            <a:tbl>
              <a:tblPr firstRow="1" firstCol="1" bandRow="1">
                <a:tableStyleId>{5C22544A-7EE6-4342-B048-85BDC9FD1C3A}</a:tableStyleId>
              </a:tblPr>
              <a:tblGrid>
                <a:gridCol w="2812247">
                  <a:extLst>
                    <a:ext uri="{9D8B030D-6E8A-4147-A177-3AD203B41FA5}">
                      <a16:colId xmlns:a16="http://schemas.microsoft.com/office/drawing/2014/main" val="797089036"/>
                    </a:ext>
                  </a:extLst>
                </a:gridCol>
                <a:gridCol w="6360765">
                  <a:extLst>
                    <a:ext uri="{9D8B030D-6E8A-4147-A177-3AD203B41FA5}">
                      <a16:colId xmlns:a16="http://schemas.microsoft.com/office/drawing/2014/main" val="4212607250"/>
                    </a:ext>
                  </a:extLst>
                </a:gridCol>
              </a:tblGrid>
              <a:tr h="218948">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Categoria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Elementi</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extLst>
                  <a:ext uri="{0D108BD9-81ED-4DB2-BD59-A6C34878D82A}">
                    <a16:rowId xmlns:a16="http://schemas.microsoft.com/office/drawing/2014/main" val="920571543"/>
                  </a:ext>
                </a:extLst>
              </a:tr>
              <a:tr h="429260">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Gestione</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strategica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Gesto spontaneo in conferenza stampa, rifiuto delle bottigliette.</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CECFF"/>
                    </a:solidFill>
                  </a:tcPr>
                </a:tc>
                <a:extLst>
                  <a:ext uri="{0D108BD9-81ED-4DB2-BD59-A6C34878D82A}">
                    <a16:rowId xmlns:a16="http://schemas.microsoft.com/office/drawing/2014/main" val="3146188363"/>
                  </a:ext>
                </a:extLst>
              </a:tr>
              <a:tr h="429260">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Stakeholder</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UEFA, sponsor (Coca-Cola), giocatori, tifosi, media, opinione pubblica.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CFFFF"/>
                    </a:solidFill>
                  </a:tcPr>
                </a:tc>
                <a:extLst>
                  <a:ext uri="{0D108BD9-81ED-4DB2-BD59-A6C34878D82A}">
                    <a16:rowId xmlns:a16="http://schemas.microsoft.com/office/drawing/2014/main" val="482857494"/>
                  </a:ext>
                </a:extLst>
              </a:tr>
              <a:tr h="218948">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Goodwill</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Coerenza con immagine salutista, autenticità percepita.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CECFF"/>
                    </a:solidFill>
                  </a:tcPr>
                </a:tc>
                <a:extLst>
                  <a:ext uri="{0D108BD9-81ED-4DB2-BD59-A6C34878D82A}">
                    <a16:rowId xmlns:a16="http://schemas.microsoft.com/office/drawing/2014/main" val="466891072"/>
                  </a:ext>
                </a:extLst>
              </a:tr>
              <a:tr h="218948">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Ruolo</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strategico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Ronaldo come influencer globale, in tensione con sponsor.</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CFFFF"/>
                    </a:solidFill>
                  </a:tcPr>
                </a:tc>
                <a:extLst>
                  <a:ext uri="{0D108BD9-81ED-4DB2-BD59-A6C34878D82A}">
                    <a16:rowId xmlns:a16="http://schemas.microsoft.com/office/drawing/2014/main" val="773563234"/>
                  </a:ext>
                </a:extLst>
              </a:tr>
              <a:tr h="429260">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Obiettivi</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Non dichiarati, ma effetto: ribadire stile di vita e credibilità personale.</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CECFF"/>
                    </a:solidFill>
                  </a:tcPr>
                </a:tc>
                <a:extLst>
                  <a:ext uri="{0D108BD9-81ED-4DB2-BD59-A6C34878D82A}">
                    <a16:rowId xmlns:a16="http://schemas.microsoft.com/office/drawing/2014/main" val="3987448408"/>
                  </a:ext>
                </a:extLst>
              </a:tr>
              <a:tr h="218948">
                <a:tc>
                  <a:txBody>
                    <a:bodyPr/>
                    <a:lstStyle/>
                    <a:p>
                      <a:pPr>
                        <a:lnSpc>
                          <a:spcPct val="115000"/>
                        </a:lnSpc>
                        <a:spcAft>
                          <a:spcPts val="800"/>
                        </a:spcAft>
                        <a:buNone/>
                      </a:pPr>
                      <a:r>
                        <a:rPr lang="en-GB" sz="2000" kern="100">
                          <a:effectLst/>
                          <a:latin typeface="Verdana" panose="020B0604030504040204" pitchFamily="34" charset="0"/>
                          <a:ea typeface="Verdana" panose="020B0604030504040204" pitchFamily="34" charset="0"/>
                        </a:rPr>
                        <a:t>Pervasività</a:t>
                      </a:r>
                      <a:endParaRPr lang="en-GB" sz="2000" kern="10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Viralità planetaria sui social e media.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CFFFF"/>
                    </a:solidFill>
                  </a:tcPr>
                </a:tc>
                <a:extLst>
                  <a:ext uri="{0D108BD9-81ED-4DB2-BD59-A6C34878D82A}">
                    <a16:rowId xmlns:a16="http://schemas.microsoft.com/office/drawing/2014/main" val="3848998310"/>
                  </a:ext>
                </a:extLst>
              </a:tr>
              <a:tr h="429260">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Comprensione</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reciproca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Fan e pubblico colgono il messaggio: acqua meglio della bibita.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CECFF"/>
                    </a:solidFill>
                  </a:tcPr>
                </a:tc>
                <a:extLst>
                  <a:ext uri="{0D108BD9-81ED-4DB2-BD59-A6C34878D82A}">
                    <a16:rowId xmlns:a16="http://schemas.microsoft.com/office/drawing/2014/main" val="1045357885"/>
                  </a:ext>
                </a:extLst>
              </a:tr>
              <a:tr h="218948">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Interesse </a:t>
                      </a:r>
                      <a:r>
                        <a:rPr lang="en-GB" sz="2000" kern="100" dirty="0" err="1">
                          <a:effectLst/>
                          <a:latin typeface="Verdana" panose="020B0604030504040204" pitchFamily="34" charset="0"/>
                          <a:ea typeface="Verdana" panose="020B0604030504040204" pitchFamily="34" charset="0"/>
                        </a:rPr>
                        <a:t>pubblico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99CCFF"/>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Dibattito su sport, salute, potere degli sponsor.</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CFFFF"/>
                    </a:solidFill>
                  </a:tcPr>
                </a:tc>
                <a:extLst>
                  <a:ext uri="{0D108BD9-81ED-4DB2-BD59-A6C34878D82A}">
                    <a16:rowId xmlns:a16="http://schemas.microsoft.com/office/drawing/2014/main" val="4189131370"/>
                  </a:ext>
                </a:extLst>
              </a:tr>
            </a:tbl>
          </a:graphicData>
        </a:graphic>
      </p:graphicFrame>
    </p:spTree>
    <p:extLst>
      <p:ext uri="{BB962C8B-B14F-4D97-AF65-F5344CB8AC3E}">
        <p14:creationId xmlns:p14="http://schemas.microsoft.com/office/powerpoint/2010/main" val="20419023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00000"/>
        </a:solidFill>
        <a:effectLst/>
      </p:bgPr>
    </p:bg>
    <p:spTree>
      <p:nvGrpSpPr>
        <p:cNvPr id="1" name="">
          <a:extLst>
            <a:ext uri="{FF2B5EF4-FFF2-40B4-BE49-F238E27FC236}">
              <a16:creationId xmlns:a16="http://schemas.microsoft.com/office/drawing/2014/main" id="{6676548C-D90B-F313-0864-07E2F08B576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450D42E-96C1-F3CA-D137-ABAFDCDE859F}"/>
              </a:ext>
            </a:extLst>
          </p:cNvPr>
          <p:cNvSpPr>
            <a:spLocks noGrp="1"/>
          </p:cNvSpPr>
          <p:nvPr>
            <p:ph type="title"/>
          </p:nvPr>
        </p:nvSpPr>
        <p:spPr>
          <a:xfrm>
            <a:off x="611560" y="-4554"/>
            <a:ext cx="7770813" cy="1433513"/>
          </a:xfrm>
        </p:spPr>
        <p:txBody>
          <a:bodyPr/>
          <a:lstStyle/>
          <a:p>
            <a:pPr algn="l"/>
            <a:r>
              <a:rPr lang="it-IT" b="1" dirty="0">
                <a:solidFill>
                  <a:schemeClr val="bg1"/>
                </a:solidFill>
                <a:latin typeface="Verdana" panose="020B0604030504040204" pitchFamily="34" charset="0"/>
                <a:ea typeface="Verdana" panose="020B0604030504040204" pitchFamily="34" charset="0"/>
              </a:rPr>
              <a:t>2023</a:t>
            </a:r>
            <a:br>
              <a:rPr lang="it-IT" b="1" dirty="0">
                <a:solidFill>
                  <a:schemeClr val="bg1"/>
                </a:solidFill>
                <a:latin typeface="Verdana" panose="020B0604030504040204" pitchFamily="34" charset="0"/>
                <a:ea typeface="Verdana" panose="020B0604030504040204" pitchFamily="34" charset="0"/>
              </a:rPr>
            </a:br>
            <a:r>
              <a:rPr lang="it-IT" b="1" dirty="0">
                <a:solidFill>
                  <a:schemeClr val="bg1"/>
                </a:solidFill>
                <a:latin typeface="Verdana" panose="020B0604030504040204" pitchFamily="34" charset="0"/>
                <a:ea typeface="Verdana" panose="020B0604030504040204" pitchFamily="34" charset="0"/>
              </a:rPr>
              <a:t>Rihanna</a:t>
            </a:r>
            <a:endParaRPr lang="en-GB" b="1" dirty="0">
              <a:solidFill>
                <a:schemeClr val="bg1"/>
              </a:solidFill>
              <a:latin typeface="Verdana" panose="020B0604030504040204" pitchFamily="34" charset="0"/>
              <a:ea typeface="Verdana" panose="020B0604030504040204" pitchFamily="34" charset="0"/>
            </a:endParaRPr>
          </a:p>
        </p:txBody>
      </p:sp>
      <p:pic>
        <p:nvPicPr>
          <p:cNvPr id="7" name="Immagine 6">
            <a:extLst>
              <a:ext uri="{FF2B5EF4-FFF2-40B4-BE49-F238E27FC236}">
                <a16:creationId xmlns:a16="http://schemas.microsoft.com/office/drawing/2014/main" id="{CEA3A89E-1EBE-8A85-6EDF-526A0FD2AE79}"/>
              </a:ext>
            </a:extLst>
          </p:cNvPr>
          <p:cNvPicPr>
            <a:picLocks noChangeAspect="1"/>
          </p:cNvPicPr>
          <p:nvPr/>
        </p:nvPicPr>
        <p:blipFill>
          <a:blip r:embed="rId2"/>
          <a:stretch>
            <a:fillRect/>
          </a:stretch>
        </p:blipFill>
        <p:spPr>
          <a:xfrm>
            <a:off x="6228184" y="47379"/>
            <a:ext cx="1712422" cy="1329646"/>
          </a:xfrm>
          <a:prstGeom prst="rect">
            <a:avLst/>
          </a:prstGeom>
        </p:spPr>
      </p:pic>
      <p:graphicFrame>
        <p:nvGraphicFramePr>
          <p:cNvPr id="9" name="Tabella 8">
            <a:extLst>
              <a:ext uri="{FF2B5EF4-FFF2-40B4-BE49-F238E27FC236}">
                <a16:creationId xmlns:a16="http://schemas.microsoft.com/office/drawing/2014/main" id="{12E269AA-746F-ED09-3438-370CB3900156}"/>
              </a:ext>
            </a:extLst>
          </p:cNvPr>
          <p:cNvGraphicFramePr>
            <a:graphicFrameLocks noGrp="1"/>
          </p:cNvGraphicFramePr>
          <p:nvPr>
            <p:extLst>
              <p:ext uri="{D42A27DB-BD31-4B8C-83A1-F6EECF244321}">
                <p14:modId xmlns:p14="http://schemas.microsoft.com/office/powerpoint/2010/main" val="2034696711"/>
              </p:ext>
            </p:extLst>
          </p:nvPr>
        </p:nvGraphicFramePr>
        <p:xfrm>
          <a:off x="0" y="1519451"/>
          <a:ext cx="9144000" cy="5423098"/>
        </p:xfrm>
        <a:graphic>
          <a:graphicData uri="http://schemas.openxmlformats.org/drawingml/2006/table">
            <a:tbl>
              <a:tblPr firstRow="1" firstCol="1" bandRow="1">
                <a:tableStyleId>{5C22544A-7EE6-4342-B048-85BDC9FD1C3A}</a:tableStyleId>
              </a:tblPr>
              <a:tblGrid>
                <a:gridCol w="1907704">
                  <a:extLst>
                    <a:ext uri="{9D8B030D-6E8A-4147-A177-3AD203B41FA5}">
                      <a16:colId xmlns:a16="http://schemas.microsoft.com/office/drawing/2014/main" val="2541619355"/>
                    </a:ext>
                  </a:extLst>
                </a:gridCol>
                <a:gridCol w="7236296">
                  <a:extLst>
                    <a:ext uri="{9D8B030D-6E8A-4147-A177-3AD203B41FA5}">
                      <a16:colId xmlns:a16="http://schemas.microsoft.com/office/drawing/2014/main" val="2946622742"/>
                    </a:ext>
                  </a:extLst>
                </a:gridCol>
              </a:tblGrid>
              <a:tr h="373806">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Categoria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Elementi</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extLst>
                  <a:ext uri="{0D108BD9-81ED-4DB2-BD59-A6C34878D82A}">
                    <a16:rowId xmlns:a16="http://schemas.microsoft.com/office/drawing/2014/main" val="4205171265"/>
                  </a:ext>
                </a:extLst>
              </a:tr>
              <a:tr h="732869">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Gestione</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strategica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Inserire un gesto inatteso (auto-trucco) all’interno della performance più seguita dell’anno.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FF5050"/>
                    </a:solidFill>
                  </a:tcPr>
                </a:tc>
                <a:extLst>
                  <a:ext uri="{0D108BD9-81ED-4DB2-BD59-A6C34878D82A}">
                    <a16:rowId xmlns:a16="http://schemas.microsoft.com/office/drawing/2014/main" val="2816965784"/>
                  </a:ext>
                </a:extLst>
              </a:tr>
              <a:tr h="732869">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Stakeholder</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Pubblico globale, fan, media, settore musicale, settore beauty.</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FF7C80"/>
                    </a:solidFill>
                  </a:tcPr>
                </a:tc>
                <a:extLst>
                  <a:ext uri="{0D108BD9-81ED-4DB2-BD59-A6C34878D82A}">
                    <a16:rowId xmlns:a16="http://schemas.microsoft.com/office/drawing/2014/main" val="4074085986"/>
                  </a:ext>
                </a:extLst>
              </a:tr>
              <a:tr h="732869">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Goodwill</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Rafforzare autenticità e naturalezza della star, empatia del pubblico.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FF5050"/>
                    </a:solidFill>
                  </a:tcPr>
                </a:tc>
                <a:extLst>
                  <a:ext uri="{0D108BD9-81ED-4DB2-BD59-A6C34878D82A}">
                    <a16:rowId xmlns:a16="http://schemas.microsoft.com/office/drawing/2014/main" val="4245010165"/>
                  </a:ext>
                </a:extLst>
              </a:tr>
              <a:tr h="373806">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Ruolo</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strategico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Rihanna stessa come testimonial/attrice principale.</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FF7C80"/>
                    </a:solidFill>
                  </a:tcPr>
                </a:tc>
                <a:extLst>
                  <a:ext uri="{0D108BD9-81ED-4DB2-BD59-A6C34878D82A}">
                    <a16:rowId xmlns:a16="http://schemas.microsoft.com/office/drawing/2014/main" val="176131747"/>
                  </a:ext>
                </a:extLst>
              </a:tr>
              <a:tr h="373806">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Obiettivi</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Massima attenzione e memorabilità della performance.</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FF5050"/>
                    </a:solidFill>
                  </a:tcPr>
                </a:tc>
                <a:extLst>
                  <a:ext uri="{0D108BD9-81ED-4DB2-BD59-A6C34878D82A}">
                    <a16:rowId xmlns:a16="http://schemas.microsoft.com/office/drawing/2014/main" val="2659599573"/>
                  </a:ext>
                </a:extLst>
              </a:tr>
              <a:tr h="373806">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Pervasività</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Clip virale su social e media mainstream.</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FF7C80"/>
                    </a:solidFill>
                  </a:tcPr>
                </a:tc>
                <a:extLst>
                  <a:ext uri="{0D108BD9-81ED-4DB2-BD59-A6C34878D82A}">
                    <a16:rowId xmlns:a16="http://schemas.microsoft.com/office/drawing/2014/main" val="1777608521"/>
                  </a:ext>
                </a:extLst>
              </a:tr>
              <a:tr h="732869">
                <a:tc>
                  <a:txBody>
                    <a:bodyPr/>
                    <a:lstStyle/>
                    <a:p>
                      <a:pPr>
                        <a:lnSpc>
                          <a:spcPct val="115000"/>
                        </a:lnSpc>
                        <a:spcAft>
                          <a:spcPts val="800"/>
                        </a:spcAft>
                        <a:buNone/>
                      </a:pPr>
                      <a:r>
                        <a:rPr lang="en-GB" sz="2000" kern="100" dirty="0" err="1">
                          <a:effectLst/>
                          <a:latin typeface="Verdana" panose="020B0604030504040204" pitchFamily="34" charset="0"/>
                          <a:ea typeface="Verdana" panose="020B0604030504040204" pitchFamily="34" charset="0"/>
                        </a:rPr>
                        <a:t>Comprensione</a:t>
                      </a:r>
                      <a:r>
                        <a:rPr lang="en-GB" sz="2000" kern="100" dirty="0">
                          <a:effectLst/>
                          <a:latin typeface="Verdana" panose="020B0604030504040204" pitchFamily="34" charset="0"/>
                          <a:ea typeface="Verdana" panose="020B0604030504040204" pitchFamily="34" charset="0"/>
                        </a:rPr>
                        <a:t> </a:t>
                      </a:r>
                      <a:r>
                        <a:rPr lang="en-GB" sz="2000" kern="100" dirty="0" err="1">
                          <a:effectLst/>
                          <a:latin typeface="Verdana" panose="020B0604030504040204" pitchFamily="34" charset="0"/>
                          <a:ea typeface="Verdana" panose="020B0604030504040204" pitchFamily="34" charset="0"/>
                        </a:rPr>
                        <a:t>reciproca</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Pubblico interpreta il gesto come segno personale e genuino.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FF5050"/>
                    </a:solidFill>
                  </a:tcPr>
                </a:tc>
                <a:extLst>
                  <a:ext uri="{0D108BD9-81ED-4DB2-BD59-A6C34878D82A}">
                    <a16:rowId xmlns:a16="http://schemas.microsoft.com/office/drawing/2014/main" val="2323368885"/>
                  </a:ext>
                </a:extLst>
              </a:tr>
              <a:tr h="373806">
                <a:tc>
                  <a:txBody>
                    <a:bodyPr/>
                    <a:lstStyle/>
                    <a:p>
                      <a:pPr>
                        <a:lnSpc>
                          <a:spcPct val="115000"/>
                        </a:lnSpc>
                        <a:spcAft>
                          <a:spcPts val="800"/>
                        </a:spcAft>
                        <a:buNone/>
                      </a:pPr>
                      <a:r>
                        <a:rPr lang="en-GB" sz="2000" kern="100" dirty="0">
                          <a:effectLst/>
                          <a:latin typeface="Verdana" panose="020B0604030504040204" pitchFamily="34" charset="0"/>
                          <a:ea typeface="Verdana" panose="020B0604030504040204" pitchFamily="34" charset="0"/>
                        </a:rPr>
                        <a:t>Interesse </a:t>
                      </a:r>
                      <a:r>
                        <a:rPr lang="en-GB" sz="2000" kern="100" dirty="0" err="1">
                          <a:effectLst/>
                          <a:latin typeface="Verdana" panose="020B0604030504040204" pitchFamily="34" charset="0"/>
                          <a:ea typeface="Verdana" panose="020B0604030504040204" pitchFamily="34" charset="0"/>
                        </a:rPr>
                        <a:t>pubblico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C00000"/>
                    </a:solidFill>
                  </a:tcPr>
                </a:tc>
                <a:tc>
                  <a:txBody>
                    <a:bodyPr/>
                    <a:lstStyle/>
                    <a:p>
                      <a:pPr>
                        <a:lnSpc>
                          <a:spcPct val="115000"/>
                        </a:lnSpc>
                        <a:spcAft>
                          <a:spcPts val="800"/>
                        </a:spcAft>
                        <a:buNone/>
                      </a:pPr>
                      <a:r>
                        <a:rPr lang="it-IT" sz="2000" kern="100" dirty="0">
                          <a:effectLst/>
                          <a:latin typeface="Verdana" panose="020B0604030504040204" pitchFamily="34" charset="0"/>
                          <a:ea typeface="Verdana" panose="020B0604030504040204" pitchFamily="34" charset="0"/>
                        </a:rPr>
                        <a:t>Curiosità e discussione collettiva intorno all’evento.</a:t>
                      </a:r>
                      <a:endParaRPr lang="en-GB"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solidFill>
                      <a:srgbClr val="FF7C80"/>
                    </a:solidFill>
                  </a:tcPr>
                </a:tc>
                <a:extLst>
                  <a:ext uri="{0D108BD9-81ED-4DB2-BD59-A6C34878D82A}">
                    <a16:rowId xmlns:a16="http://schemas.microsoft.com/office/drawing/2014/main" val="2394388795"/>
                  </a:ext>
                </a:extLst>
              </a:tr>
            </a:tbl>
          </a:graphicData>
        </a:graphic>
      </p:graphicFrame>
    </p:spTree>
    <p:extLst>
      <p:ext uri="{BB962C8B-B14F-4D97-AF65-F5344CB8AC3E}">
        <p14:creationId xmlns:p14="http://schemas.microsoft.com/office/powerpoint/2010/main" val="399007071"/>
      </p:ext>
    </p:extLst>
  </p:cSld>
  <p:clrMapOvr>
    <a:masterClrMapping/>
  </p:clrMapOvr>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Times New Roman"/>
        <a:ea typeface="Lucida Sans Unicode"/>
        <a:cs typeface="Lucida Sans Unicode"/>
      </a:majorFont>
      <a:minorFont>
        <a:latin typeface="Times New Roman"/>
        <a:ea typeface="Lucida Sans Unicod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985</TotalTime>
  <Words>1500</Words>
  <Application>Microsoft Office PowerPoint</Application>
  <PresentationFormat>Presentazione su schermo (4:3)</PresentationFormat>
  <Paragraphs>248</Paragraphs>
  <Slides>36</Slides>
  <Notes>13</Notes>
  <HiddenSlides>0</HiddenSlides>
  <MMClips>3</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36</vt:i4>
      </vt:variant>
    </vt:vector>
  </HeadingPairs>
  <TitlesOfParts>
    <vt:vector size="43" baseType="lpstr">
      <vt:lpstr>Calibri</vt:lpstr>
      <vt:lpstr>Garamond</vt:lpstr>
      <vt:lpstr>Lucida Sans Unicode</vt:lpstr>
      <vt:lpstr>Palatino Linotype</vt:lpstr>
      <vt:lpstr>Times New Roman</vt:lpstr>
      <vt:lpstr>Verdana</vt:lpstr>
      <vt:lpstr>Tema di Office</vt:lpstr>
      <vt:lpstr>Prefazione</vt:lpstr>
      <vt:lpstr>2019</vt:lpstr>
      <vt:lpstr>2021</vt:lpstr>
      <vt:lpstr>2023</vt:lpstr>
      <vt:lpstr>Introduzione alle Relazioni Pubbliche Internazionali</vt:lpstr>
      <vt:lpstr>Flynn, Gregory &amp; Valin, 2008 </vt:lpstr>
      <vt:lpstr>Emanuele Invernizzi </vt:lpstr>
      <vt:lpstr>Presentazione standard di PowerPoint</vt:lpstr>
      <vt:lpstr>Presentazione standard di PowerPoint</vt:lpstr>
      <vt:lpstr>Che cosa affronteremo?</vt:lpstr>
      <vt:lpstr>Come?</vt:lpstr>
      <vt:lpstr>Elementi emergenti</vt:lpstr>
      <vt:lpstr>La gestione strategica delle relazioni </vt:lpstr>
      <vt:lpstr>Strategia?</vt:lpstr>
      <vt:lpstr>Presentazione standard di PowerPoint</vt:lpstr>
      <vt:lpstr>Che cosa possiamo mettere a disposizione ed offrire (come operatori RP)?</vt:lpstr>
      <vt:lpstr>Ruolo gestionale o manageriale</vt:lpstr>
      <vt:lpstr>Stakeholder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Ruolo tecnico operativo</vt:lpstr>
      <vt:lpstr>Comprensione reciproca</vt:lpstr>
      <vt:lpstr>Presentazione standard di PowerPoint</vt:lpstr>
      <vt:lpstr>Cutlip e Center (1987)</vt:lpstr>
      <vt:lpstr>Presentazione standard di PowerPoint</vt:lpstr>
      <vt:lpstr>Presentazione standard di PowerPoint</vt:lpstr>
      <vt:lpstr>Presentazione standard di PowerPoint</vt:lpstr>
      <vt:lpstr>Perché Internazionali?</vt:lpstr>
      <vt:lpstr>Postfazione</vt:lpstr>
      <vt:lpstr>Presentazione standard di PowerPoint</vt:lpstr>
      <vt:lpstr>2021 Ronaldo</vt:lpstr>
      <vt:lpstr>2023 Rihanna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contenuto di questo materiale proviene da un confronto con la definizione presentata dal sito Ferpi (vedi slide) e dalle defizioni del libro di testo di Falconi</dc:title>
  <dc:creator>Nicola</dc:creator>
  <cp:lastModifiedBy>nicola strizzolo</cp:lastModifiedBy>
  <cp:revision>49</cp:revision>
  <dcterms:modified xsi:type="dcterms:W3CDTF">2025-09-28T18:03:46Z</dcterms:modified>
</cp:coreProperties>
</file>