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14"/>
  </p:notesMasterIdLst>
  <p:handoutMasterIdLst>
    <p:handoutMasterId r:id="rId15"/>
  </p:handoutMasterIdLst>
  <p:sldIdLst>
    <p:sldId id="269" r:id="rId2"/>
    <p:sldId id="272" r:id="rId3"/>
    <p:sldId id="259" r:id="rId4"/>
    <p:sldId id="274" r:id="rId5"/>
    <p:sldId id="260" r:id="rId6"/>
    <p:sldId id="276" r:id="rId7"/>
    <p:sldId id="275" r:id="rId8"/>
    <p:sldId id="261" r:id="rId9"/>
    <p:sldId id="262" r:id="rId10"/>
    <p:sldId id="263" r:id="rId11"/>
    <p:sldId id="264" r:id="rId12"/>
    <p:sldId id="265" r:id="rId13"/>
  </p:sldIdLst>
  <p:sldSz cx="6858000" cy="9144000" type="screen4x3"/>
  <p:notesSz cx="6888163" cy="96234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93"/>
    <a:srgbClr val="99CCFF"/>
    <a:srgbClr val="FF9933"/>
    <a:srgbClr val="FF6699"/>
    <a:srgbClr val="FFFF00"/>
    <a:srgbClr val="3333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912" y="1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23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t" anchorCtr="0" compatLnSpc="1">
            <a:prstTxWarp prst="textNoShape">
              <a:avLst/>
            </a:prstTxWarp>
          </a:bodyPr>
          <a:lstStyle>
            <a:lvl1pPr defTabSz="942975" eaLnBrk="0" hangingPunct="0">
              <a:defRPr sz="1200" smtClean="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2075" y="0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t" anchorCtr="0" compatLnSpc="1">
            <a:prstTxWarp prst="textNoShape">
              <a:avLst/>
            </a:prstTxWarp>
          </a:bodyPr>
          <a:lstStyle>
            <a:lvl1pPr algn="r" defTabSz="942975" eaLnBrk="0" hangingPunct="0">
              <a:defRPr sz="1200" smtClean="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40825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b" anchorCtr="0" compatLnSpc="1">
            <a:prstTxWarp prst="textNoShape">
              <a:avLst/>
            </a:prstTxWarp>
          </a:bodyPr>
          <a:lstStyle>
            <a:lvl1pPr defTabSz="942975" eaLnBrk="0" hangingPunct="0">
              <a:defRPr sz="1200" smtClean="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2075" y="9140825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b" anchorCtr="0" compatLnSpc="1">
            <a:prstTxWarp prst="textNoShape">
              <a:avLst/>
            </a:prstTxWarp>
          </a:bodyPr>
          <a:lstStyle>
            <a:lvl1pPr algn="r" defTabSz="942975" eaLnBrk="0" hangingPunct="0">
              <a:defRPr sz="1200" smtClean="0"/>
            </a:lvl1pPr>
          </a:lstStyle>
          <a:p>
            <a:pPr>
              <a:defRPr/>
            </a:pPr>
            <a:fld id="{DA54CB82-2C97-45E2-9E54-ACD2F54D903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t" anchorCtr="0" compatLnSpc="1">
            <a:prstTxWarp prst="textNoShape">
              <a:avLst/>
            </a:prstTxWarp>
          </a:bodyPr>
          <a:lstStyle>
            <a:lvl1pPr defTabSz="942975" eaLnBrk="0" hangingPunct="0">
              <a:defRPr sz="1200" smtClean="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2075" y="0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t" anchorCtr="0" compatLnSpc="1">
            <a:prstTxWarp prst="textNoShape">
              <a:avLst/>
            </a:prstTxWarp>
          </a:bodyPr>
          <a:lstStyle>
            <a:lvl1pPr algn="r" defTabSz="942975" eaLnBrk="0" hangingPunct="0">
              <a:defRPr sz="1200" smtClean="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2532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2090738" y="722313"/>
            <a:ext cx="2706687" cy="3608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975" y="4570413"/>
            <a:ext cx="5510213" cy="433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0825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b" anchorCtr="0" compatLnSpc="1">
            <a:prstTxWarp prst="textNoShape">
              <a:avLst/>
            </a:prstTxWarp>
          </a:bodyPr>
          <a:lstStyle>
            <a:lvl1pPr defTabSz="942975" eaLnBrk="0" hangingPunct="0">
              <a:defRPr sz="1200" smtClean="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2075" y="9140825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b" anchorCtr="0" compatLnSpc="1">
            <a:prstTxWarp prst="textNoShape">
              <a:avLst/>
            </a:prstTxWarp>
          </a:bodyPr>
          <a:lstStyle>
            <a:lvl1pPr algn="r" defTabSz="942975" eaLnBrk="0" hangingPunct="0">
              <a:defRPr sz="1200" smtClean="0"/>
            </a:lvl1pPr>
          </a:lstStyle>
          <a:p>
            <a:pPr>
              <a:defRPr/>
            </a:pPr>
            <a:fld id="{0E6736E2-7509-49B1-834C-C9466EE7A99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6858000" cy="9245600"/>
            <a:chOff x="0" y="0"/>
            <a:chExt cx="5760" cy="4368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/>
              <a:ahLst/>
              <a:cxnLst>
                <a:cxn ang="0">
                  <a:pos x="580" y="1043"/>
                </a:cxn>
                <a:cxn ang="0">
                  <a:pos x="544" y="683"/>
                </a:cxn>
                <a:cxn ang="0">
                  <a:pos x="670" y="395"/>
                </a:cxn>
                <a:cxn ang="0">
                  <a:pos x="927" y="587"/>
                </a:cxn>
                <a:cxn ang="0">
                  <a:pos x="1214" y="869"/>
                </a:cxn>
                <a:cxn ang="0">
                  <a:pos x="1483" y="1109"/>
                </a:cxn>
                <a:cxn ang="0">
                  <a:pos x="1800" y="1360"/>
                </a:cxn>
                <a:cxn ang="0">
                  <a:pos x="1883" y="1414"/>
                </a:cxn>
                <a:cxn ang="0">
                  <a:pos x="1836" y="1354"/>
                </a:cxn>
                <a:cxn ang="0">
                  <a:pos x="1411" y="1001"/>
                </a:cxn>
                <a:cxn ang="0">
                  <a:pos x="1088" y="683"/>
                </a:cxn>
                <a:cxn ang="0">
                  <a:pos x="723" y="329"/>
                </a:cxn>
                <a:cxn ang="0">
                  <a:pos x="999" y="311"/>
                </a:cxn>
                <a:cxn ang="0">
                  <a:pos x="1286" y="317"/>
                </a:cxn>
                <a:cxn ang="0">
                  <a:pos x="1614" y="269"/>
                </a:cxn>
                <a:cxn ang="0">
                  <a:pos x="2123" y="197"/>
                </a:cxn>
                <a:cxn ang="0">
                  <a:pos x="2075" y="173"/>
                </a:cxn>
                <a:cxn ang="0">
                  <a:pos x="1543" y="257"/>
                </a:cxn>
                <a:cxn ang="0">
                  <a:pos x="1208" y="275"/>
                </a:cxn>
                <a:cxn ang="0">
                  <a:pos x="759" y="257"/>
                </a:cxn>
                <a:cxn ang="0">
                  <a:pos x="819" y="227"/>
                </a:cxn>
                <a:cxn ang="0">
                  <a:pos x="1142" y="0"/>
                </a:cxn>
                <a:cxn ang="0">
                  <a:pos x="1088" y="30"/>
                </a:cxn>
                <a:cxn ang="0">
                  <a:pos x="1010" y="84"/>
                </a:cxn>
                <a:cxn ang="0">
                  <a:pos x="855" y="191"/>
                </a:cxn>
                <a:cxn ang="0">
                  <a:pos x="670" y="281"/>
                </a:cxn>
                <a:cxn ang="0">
                  <a:pos x="634" y="359"/>
                </a:cxn>
                <a:cxn ang="0">
                  <a:pos x="305" y="587"/>
                </a:cxn>
                <a:cxn ang="0">
                  <a:pos x="0" y="725"/>
                </a:cxn>
                <a:cxn ang="0">
                  <a:pos x="0" y="731"/>
                </a:cxn>
                <a:cxn ang="0">
                  <a:pos x="0" y="767"/>
                </a:cxn>
                <a:cxn ang="0">
                  <a:pos x="299" y="635"/>
                </a:cxn>
                <a:cxn ang="0">
                  <a:pos x="592" y="431"/>
                </a:cxn>
                <a:cxn ang="0">
                  <a:pos x="508" y="671"/>
                </a:cxn>
                <a:cxn ang="0">
                  <a:pos x="526" y="995"/>
                </a:cxn>
                <a:cxn ang="0">
                  <a:pos x="460" y="1168"/>
                </a:cxn>
                <a:cxn ang="0">
                  <a:pos x="329" y="1480"/>
                </a:cxn>
                <a:cxn ang="0">
                  <a:pos x="323" y="1696"/>
                </a:cxn>
                <a:cxn ang="0">
                  <a:pos x="329" y="1696"/>
                </a:cxn>
                <a:cxn ang="0">
                  <a:pos x="347" y="1552"/>
                </a:cxn>
                <a:cxn ang="0">
                  <a:pos x="580" y="1043"/>
                </a:cxn>
                <a:cxn ang="0">
                  <a:pos x="580" y="104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/>
              <a:ahLst/>
              <a:cxnLst>
                <a:cxn ang="0">
                  <a:pos x="3338" y="288"/>
                </a:cxn>
                <a:cxn ang="0">
                  <a:pos x="3194" y="258"/>
                </a:cxn>
                <a:cxn ang="0">
                  <a:pos x="2816" y="234"/>
                </a:cxn>
                <a:cxn ang="0">
                  <a:pos x="2330" y="306"/>
                </a:cxn>
                <a:cxn ang="0">
                  <a:pos x="2372" y="258"/>
                </a:cxn>
                <a:cxn ang="0">
                  <a:pos x="2624" y="132"/>
                </a:cxn>
                <a:cxn ang="0">
                  <a:pos x="2707" y="24"/>
                </a:cxn>
                <a:cxn ang="0">
                  <a:pos x="2642" y="12"/>
                </a:cxn>
                <a:cxn ang="0">
                  <a:pos x="2515" y="54"/>
                </a:cxn>
                <a:cxn ang="0">
                  <a:pos x="2324" y="66"/>
                </a:cxn>
                <a:cxn ang="0">
                  <a:pos x="2101" y="90"/>
                </a:cxn>
                <a:cxn ang="0">
                  <a:pos x="1855" y="228"/>
                </a:cxn>
                <a:cxn ang="0">
                  <a:pos x="1591" y="337"/>
                </a:cxn>
                <a:cxn ang="0">
                  <a:pos x="1459" y="379"/>
                </a:cxn>
                <a:cxn ang="0">
                  <a:pos x="1417" y="361"/>
                </a:cxn>
                <a:cxn ang="0">
                  <a:pos x="1363" y="331"/>
                </a:cxn>
                <a:cxn ang="0">
                  <a:pos x="1344" y="312"/>
                </a:cxn>
                <a:cxn ang="0">
                  <a:pos x="1290" y="288"/>
                </a:cxn>
                <a:cxn ang="0">
                  <a:pos x="1230" y="252"/>
                </a:cxn>
                <a:cxn ang="0">
                  <a:pos x="1119" y="227"/>
                </a:cxn>
                <a:cxn ang="0">
                  <a:pos x="1320" y="438"/>
                </a:cxn>
                <a:cxn ang="0">
                  <a:pos x="960" y="558"/>
                </a:cxn>
                <a:cxn ang="0">
                  <a:pos x="474" y="630"/>
                </a:cxn>
                <a:cxn ang="0">
                  <a:pos x="132" y="781"/>
                </a:cxn>
                <a:cxn ang="0">
                  <a:pos x="234" y="847"/>
                </a:cxn>
                <a:cxn ang="0">
                  <a:pos x="925" y="739"/>
                </a:cxn>
                <a:cxn ang="0">
                  <a:pos x="637" y="925"/>
                </a:cxn>
                <a:cxn ang="0">
                  <a:pos x="1405" y="943"/>
                </a:cxn>
                <a:cxn ang="0">
                  <a:pos x="1447" y="943"/>
                </a:cxn>
                <a:cxn ang="0">
                  <a:pos x="2888" y="859"/>
                </a:cxn>
                <a:cxn ang="0">
                  <a:pos x="2582" y="708"/>
                </a:cxn>
                <a:cxn ang="0">
                  <a:pos x="2299" y="606"/>
                </a:cxn>
                <a:cxn ang="0">
                  <a:pos x="2606" y="588"/>
                </a:cxn>
                <a:cxn ang="0">
                  <a:pos x="3001" y="582"/>
                </a:cxn>
                <a:cxn ang="0">
                  <a:pos x="3452" y="438"/>
                </a:cxn>
                <a:cxn ang="0">
                  <a:pos x="3668" y="312"/>
                </a:cxn>
                <a:cxn ang="0">
                  <a:pos x="3482" y="300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/>
              <a:ahLst/>
              <a:cxnLst>
                <a:cxn ang="0">
                  <a:pos x="323" y="1186"/>
                </a:cxn>
                <a:cxn ang="0">
                  <a:pos x="490" y="1192"/>
                </a:cxn>
                <a:cxn ang="0">
                  <a:pos x="580" y="1150"/>
                </a:cxn>
                <a:cxn ang="0">
                  <a:pos x="813" y="1085"/>
                </a:cxn>
                <a:cxn ang="0">
                  <a:pos x="933" y="1055"/>
                </a:cxn>
                <a:cxn ang="0">
                  <a:pos x="759" y="989"/>
                </a:cxn>
                <a:cxn ang="0">
                  <a:pos x="556" y="953"/>
                </a:cxn>
                <a:cxn ang="0">
                  <a:pos x="197" y="971"/>
                </a:cxn>
                <a:cxn ang="0">
                  <a:pos x="299" y="893"/>
                </a:cxn>
                <a:cxn ang="0">
                  <a:pos x="496" y="803"/>
                </a:cxn>
                <a:cxn ang="0">
                  <a:pos x="694" y="671"/>
                </a:cxn>
                <a:cxn ang="0">
                  <a:pos x="700" y="671"/>
                </a:cxn>
                <a:cxn ang="0">
                  <a:pos x="712" y="665"/>
                </a:cxn>
                <a:cxn ang="0">
                  <a:pos x="753" y="647"/>
                </a:cxn>
                <a:cxn ang="0">
                  <a:pos x="777" y="641"/>
                </a:cxn>
                <a:cxn ang="0">
                  <a:pos x="789" y="629"/>
                </a:cxn>
                <a:cxn ang="0">
                  <a:pos x="795" y="617"/>
                </a:cxn>
                <a:cxn ang="0">
                  <a:pos x="789" y="611"/>
                </a:cxn>
                <a:cxn ang="0">
                  <a:pos x="783" y="599"/>
                </a:cxn>
                <a:cxn ang="0">
                  <a:pos x="783" y="575"/>
                </a:cxn>
                <a:cxn ang="0">
                  <a:pos x="795" y="545"/>
                </a:cxn>
                <a:cxn ang="0">
                  <a:pos x="807" y="515"/>
                </a:cxn>
                <a:cxn ang="0">
                  <a:pos x="825" y="485"/>
                </a:cxn>
                <a:cxn ang="0">
                  <a:pos x="837" y="455"/>
                </a:cxn>
                <a:cxn ang="0">
                  <a:pos x="843" y="437"/>
                </a:cxn>
                <a:cxn ang="0">
                  <a:pos x="849" y="431"/>
                </a:cxn>
                <a:cxn ang="0">
                  <a:pos x="849" y="347"/>
                </a:cxn>
                <a:cxn ang="0">
                  <a:pos x="849" y="341"/>
                </a:cxn>
                <a:cxn ang="0">
                  <a:pos x="855" y="335"/>
                </a:cxn>
                <a:cxn ang="0">
                  <a:pos x="873" y="305"/>
                </a:cxn>
                <a:cxn ang="0">
                  <a:pos x="885" y="269"/>
                </a:cxn>
                <a:cxn ang="0">
                  <a:pos x="897" y="239"/>
                </a:cxn>
                <a:cxn ang="0">
                  <a:pos x="903" y="227"/>
                </a:cxn>
                <a:cxn ang="0">
                  <a:pos x="909" y="215"/>
                </a:cxn>
                <a:cxn ang="0">
                  <a:pos x="927" y="173"/>
                </a:cxn>
                <a:cxn ang="0">
                  <a:pos x="945" y="137"/>
                </a:cxn>
                <a:cxn ang="0">
                  <a:pos x="951" y="125"/>
                </a:cxn>
                <a:cxn ang="0">
                  <a:pos x="951" y="119"/>
                </a:cxn>
                <a:cxn ang="0">
                  <a:pos x="969" y="0"/>
                </a:cxn>
                <a:cxn ang="0">
                  <a:pos x="945" y="47"/>
                </a:cxn>
                <a:cxn ang="0">
                  <a:pos x="783" y="113"/>
                </a:cxn>
                <a:cxn ang="0">
                  <a:pos x="706" y="161"/>
                </a:cxn>
                <a:cxn ang="0">
                  <a:pos x="460" y="233"/>
                </a:cxn>
                <a:cxn ang="0">
                  <a:pos x="281" y="287"/>
                </a:cxn>
                <a:cxn ang="0">
                  <a:pos x="173" y="293"/>
                </a:cxn>
                <a:cxn ang="0">
                  <a:pos x="12" y="485"/>
                </a:cxn>
                <a:cxn ang="0">
                  <a:pos x="0" y="509"/>
                </a:cxn>
                <a:cxn ang="0">
                  <a:pos x="0" y="1186"/>
                </a:cxn>
                <a:cxn ang="0">
                  <a:pos x="96" y="1180"/>
                </a:cxn>
                <a:cxn ang="0">
                  <a:pos x="323" y="1186"/>
                </a:cxn>
                <a:cxn ang="0">
                  <a:pos x="323" y="1186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3188" y="1"/>
              <a:ext cx="2571" cy="2267"/>
            </a:xfrm>
            <a:custGeom>
              <a:avLst/>
              <a:gdLst/>
              <a:ahLst/>
              <a:cxnLst>
                <a:cxn ang="0">
                  <a:pos x="859" y="612"/>
                </a:cxn>
                <a:cxn ang="0">
                  <a:pos x="1087" y="853"/>
                </a:cxn>
                <a:cxn ang="0">
                  <a:pos x="961" y="913"/>
                </a:cxn>
                <a:cxn ang="0">
                  <a:pos x="786" y="883"/>
                </a:cxn>
                <a:cxn ang="0">
                  <a:pos x="450" y="931"/>
                </a:cxn>
                <a:cxn ang="0">
                  <a:pos x="150" y="1075"/>
                </a:cxn>
                <a:cxn ang="0">
                  <a:pos x="78" y="1165"/>
                </a:cxn>
                <a:cxn ang="0">
                  <a:pos x="361" y="1256"/>
                </a:cxn>
                <a:cxn ang="0">
                  <a:pos x="444" y="1316"/>
                </a:cxn>
                <a:cxn ang="0">
                  <a:pos x="697" y="1400"/>
                </a:cxn>
                <a:cxn ang="0">
                  <a:pos x="1026" y="1346"/>
                </a:cxn>
                <a:cxn ang="0">
                  <a:pos x="991" y="1412"/>
                </a:cxn>
                <a:cxn ang="0">
                  <a:pos x="804" y="1574"/>
                </a:cxn>
                <a:cxn ang="0">
                  <a:pos x="726" y="1718"/>
                </a:cxn>
                <a:cxn ang="0">
                  <a:pos x="768" y="1742"/>
                </a:cxn>
                <a:cxn ang="0">
                  <a:pos x="865" y="1693"/>
                </a:cxn>
                <a:cxn ang="0">
                  <a:pos x="991" y="1699"/>
                </a:cxn>
                <a:cxn ang="0">
                  <a:pos x="1135" y="1627"/>
                </a:cxn>
                <a:cxn ang="0">
                  <a:pos x="1183" y="1669"/>
                </a:cxn>
                <a:cxn ang="0">
                  <a:pos x="1399" y="1436"/>
                </a:cxn>
                <a:cxn ang="0">
                  <a:pos x="1615" y="1334"/>
                </a:cxn>
                <a:cxn ang="0">
                  <a:pos x="1645" y="1370"/>
                </a:cxn>
                <a:cxn ang="0">
                  <a:pos x="1681" y="1430"/>
                </a:cxn>
                <a:cxn ang="0">
                  <a:pos x="1699" y="1466"/>
                </a:cxn>
                <a:cxn ang="0">
                  <a:pos x="1747" y="1550"/>
                </a:cxn>
                <a:cxn ang="0">
                  <a:pos x="1772" y="1586"/>
                </a:cxn>
                <a:cxn ang="0">
                  <a:pos x="2124" y="2248"/>
                </a:cxn>
                <a:cxn ang="0">
                  <a:pos x="1693" y="1322"/>
                </a:cxn>
                <a:cxn ang="0">
                  <a:pos x="1861" y="1165"/>
                </a:cxn>
                <a:cxn ang="0">
                  <a:pos x="2173" y="1099"/>
                </a:cxn>
                <a:cxn ang="0">
                  <a:pos x="2390" y="1009"/>
                </a:cxn>
                <a:cxn ang="0">
                  <a:pos x="2570" y="805"/>
                </a:cxn>
                <a:cxn ang="0">
                  <a:pos x="2342" y="781"/>
                </a:cxn>
                <a:cxn ang="0">
                  <a:pos x="2114" y="763"/>
                </a:cxn>
                <a:cxn ang="0">
                  <a:pos x="2408" y="433"/>
                </a:cxn>
                <a:cxn ang="0">
                  <a:pos x="2426" y="421"/>
                </a:cxn>
                <a:cxn ang="0">
                  <a:pos x="2474" y="379"/>
                </a:cxn>
                <a:cxn ang="0">
                  <a:pos x="2492" y="355"/>
                </a:cxn>
                <a:cxn ang="0">
                  <a:pos x="2474" y="337"/>
                </a:cxn>
                <a:cxn ang="0">
                  <a:pos x="2474" y="271"/>
                </a:cxn>
                <a:cxn ang="0">
                  <a:pos x="2492" y="192"/>
                </a:cxn>
                <a:cxn ang="0">
                  <a:pos x="2504" y="132"/>
                </a:cxn>
                <a:cxn ang="0">
                  <a:pos x="2492" y="36"/>
                </a:cxn>
                <a:cxn ang="0">
                  <a:pos x="2492" y="24"/>
                </a:cxn>
                <a:cxn ang="0">
                  <a:pos x="2102" y="0"/>
                </a:cxn>
                <a:cxn ang="0">
                  <a:pos x="1909" y="90"/>
                </a:cxn>
                <a:cxn ang="0">
                  <a:pos x="1747" y="535"/>
                </a:cxn>
                <a:cxn ang="0">
                  <a:pos x="1711" y="469"/>
                </a:cxn>
                <a:cxn ang="0">
                  <a:pos x="1633" y="144"/>
                </a:cxn>
                <a:cxn ang="0">
                  <a:pos x="1579" y="0"/>
                </a:cxn>
                <a:cxn ang="0">
                  <a:pos x="738" y="186"/>
                </a:cxn>
                <a:cxn ang="0">
                  <a:pos x="756" y="46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/>
              <a:ahLst/>
              <a:cxnLst>
                <a:cxn ang="0">
                  <a:pos x="1034" y="767"/>
                </a:cxn>
                <a:cxn ang="0">
                  <a:pos x="1190" y="1235"/>
                </a:cxn>
                <a:cxn ang="0">
                  <a:pos x="956" y="1193"/>
                </a:cxn>
                <a:cxn ang="0">
                  <a:pos x="723" y="1127"/>
                </a:cxn>
                <a:cxn ang="0">
                  <a:pos x="442" y="1109"/>
                </a:cxn>
                <a:cxn ang="0">
                  <a:pos x="0" y="1079"/>
                </a:cxn>
                <a:cxn ang="0">
                  <a:pos x="30" y="1115"/>
                </a:cxn>
                <a:cxn ang="0">
                  <a:pos x="496" y="1133"/>
                </a:cxn>
                <a:cxn ang="0">
                  <a:pos x="777" y="1187"/>
                </a:cxn>
                <a:cxn ang="0">
                  <a:pos x="1130" y="1301"/>
                </a:cxn>
                <a:cxn ang="0">
                  <a:pos x="1070" y="1319"/>
                </a:cxn>
                <a:cxn ang="0">
                  <a:pos x="711" y="1505"/>
                </a:cxn>
                <a:cxn ang="0">
                  <a:pos x="765" y="1481"/>
                </a:cxn>
                <a:cxn ang="0">
                  <a:pos x="861" y="1439"/>
                </a:cxn>
                <a:cxn ang="0">
                  <a:pos x="1022" y="1355"/>
                </a:cxn>
                <a:cxn ang="0">
                  <a:pos x="1214" y="1295"/>
                </a:cxn>
                <a:cxn ang="0">
                  <a:pos x="1267" y="1223"/>
                </a:cxn>
                <a:cxn ang="0">
                  <a:pos x="1632" y="1043"/>
                </a:cxn>
                <a:cxn ang="0">
                  <a:pos x="1931" y="953"/>
                </a:cxn>
                <a:cxn ang="0">
                  <a:pos x="2176" y="821"/>
                </a:cxn>
                <a:cxn ang="0">
                  <a:pos x="1961" y="911"/>
                </a:cxn>
                <a:cxn ang="0">
                  <a:pos x="1656" y="989"/>
                </a:cxn>
                <a:cxn ang="0">
                  <a:pos x="1339" y="1151"/>
                </a:cxn>
                <a:cxn ang="0">
                  <a:pos x="1501" y="905"/>
                </a:cxn>
                <a:cxn ang="0">
                  <a:pos x="1620" y="545"/>
                </a:cxn>
                <a:cxn ang="0">
                  <a:pos x="1740" y="372"/>
                </a:cxn>
                <a:cxn ang="0">
                  <a:pos x="1979" y="60"/>
                </a:cxn>
                <a:cxn ang="0">
                  <a:pos x="2003" y="0"/>
                </a:cxn>
                <a:cxn ang="0">
                  <a:pos x="1973" y="0"/>
                </a:cxn>
                <a:cxn ang="0">
                  <a:pos x="1596" y="480"/>
                </a:cxn>
                <a:cxn ang="0">
                  <a:pos x="1477" y="887"/>
                </a:cxn>
                <a:cxn ang="0">
                  <a:pos x="1255" y="1175"/>
                </a:cxn>
                <a:cxn ang="0">
                  <a:pos x="1130" y="905"/>
                </a:cxn>
                <a:cxn ang="0">
                  <a:pos x="1010" y="540"/>
                </a:cxn>
                <a:cxn ang="0">
                  <a:pos x="885" y="222"/>
                </a:cxn>
                <a:cxn ang="0">
                  <a:pos x="789" y="0"/>
                </a:cxn>
                <a:cxn ang="0">
                  <a:pos x="753" y="0"/>
                </a:cxn>
                <a:cxn ang="0">
                  <a:pos x="903" y="354"/>
                </a:cxn>
                <a:cxn ang="0">
                  <a:pos x="1034" y="767"/>
                </a:cxn>
                <a:cxn ang="0">
                  <a:pos x="1034" y="767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/>
              <a:ahLst/>
              <a:cxnLst>
                <a:cxn ang="0">
                  <a:pos x="161" y="564"/>
                </a:cxn>
                <a:cxn ang="0">
                  <a:pos x="329" y="438"/>
                </a:cxn>
                <a:cxn ang="0">
                  <a:pos x="646" y="216"/>
                </a:cxn>
                <a:cxn ang="0">
                  <a:pos x="813" y="0"/>
                </a:cxn>
                <a:cxn ang="0">
                  <a:pos x="676" y="150"/>
                </a:cxn>
                <a:cxn ang="0">
                  <a:pos x="144" y="504"/>
                </a:cxn>
                <a:cxn ang="0">
                  <a:pos x="0" y="732"/>
                </a:cxn>
                <a:cxn ang="0">
                  <a:pos x="0" y="804"/>
                </a:cxn>
                <a:cxn ang="0">
                  <a:pos x="161" y="564"/>
                </a:cxn>
                <a:cxn ang="0">
                  <a:pos x="161" y="564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1545"/>
              <a:ext cx="763" cy="107"/>
            </a:xfrm>
            <a:custGeom>
              <a:avLst/>
              <a:gdLst/>
              <a:ahLst/>
              <a:cxnLst>
                <a:cxn ang="0">
                  <a:pos x="460" y="66"/>
                </a:cxn>
                <a:cxn ang="0">
                  <a:pos x="759" y="0"/>
                </a:cxn>
                <a:cxn ang="0">
                  <a:pos x="496" y="36"/>
                </a:cxn>
                <a:cxn ang="0">
                  <a:pos x="138" y="48"/>
                </a:cxn>
                <a:cxn ang="0">
                  <a:pos x="0" y="78"/>
                </a:cxn>
                <a:cxn ang="0">
                  <a:pos x="0" y="107"/>
                </a:cxn>
                <a:cxn ang="0">
                  <a:pos x="96" y="89"/>
                </a:cxn>
                <a:cxn ang="0">
                  <a:pos x="460" y="66"/>
                </a:cxn>
                <a:cxn ang="0">
                  <a:pos x="460" y="66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315" y="3431"/>
              <a:ext cx="3181" cy="745"/>
            </a:xfrm>
            <a:custGeom>
              <a:avLst/>
              <a:gdLst/>
              <a:ahLst/>
              <a:cxnLst>
                <a:cxn ang="0">
                  <a:pos x="1387" y="239"/>
                </a:cxn>
                <a:cxn ang="0">
                  <a:pos x="1734" y="233"/>
                </a:cxn>
                <a:cxn ang="0">
                  <a:pos x="2087" y="251"/>
                </a:cxn>
                <a:cxn ang="0">
                  <a:pos x="2505" y="233"/>
                </a:cxn>
                <a:cxn ang="0">
                  <a:pos x="3169" y="204"/>
                </a:cxn>
                <a:cxn ang="0">
                  <a:pos x="3115" y="186"/>
                </a:cxn>
                <a:cxn ang="0">
                  <a:pos x="2422" y="221"/>
                </a:cxn>
                <a:cxn ang="0">
                  <a:pos x="2003" y="221"/>
                </a:cxn>
                <a:cxn ang="0">
                  <a:pos x="1459" y="186"/>
                </a:cxn>
                <a:cxn ang="0">
                  <a:pos x="1543" y="168"/>
                </a:cxn>
                <a:cxn ang="0">
                  <a:pos x="2039" y="0"/>
                </a:cxn>
                <a:cxn ang="0">
                  <a:pos x="1961" y="24"/>
                </a:cxn>
                <a:cxn ang="0">
                  <a:pos x="1836" y="66"/>
                </a:cxn>
                <a:cxn ang="0">
                  <a:pos x="1602" y="138"/>
                </a:cxn>
                <a:cxn ang="0">
                  <a:pos x="1339" y="198"/>
                </a:cxn>
                <a:cxn ang="0">
                  <a:pos x="1268" y="251"/>
                </a:cxn>
                <a:cxn ang="0">
                  <a:pos x="765" y="413"/>
                </a:cxn>
                <a:cxn ang="0">
                  <a:pos x="335" y="503"/>
                </a:cxn>
                <a:cxn ang="0">
                  <a:pos x="0" y="617"/>
                </a:cxn>
                <a:cxn ang="0">
                  <a:pos x="299" y="539"/>
                </a:cxn>
                <a:cxn ang="0">
                  <a:pos x="735" y="449"/>
                </a:cxn>
                <a:cxn ang="0">
                  <a:pos x="1178" y="311"/>
                </a:cxn>
                <a:cxn ang="0">
                  <a:pos x="981" y="491"/>
                </a:cxn>
                <a:cxn ang="0">
                  <a:pos x="867" y="743"/>
                </a:cxn>
                <a:cxn ang="0">
                  <a:pos x="861" y="743"/>
                </a:cxn>
                <a:cxn ang="0">
                  <a:pos x="933" y="743"/>
                </a:cxn>
                <a:cxn ang="0">
                  <a:pos x="1022" y="497"/>
                </a:cxn>
                <a:cxn ang="0">
                  <a:pos x="1297" y="281"/>
                </a:cxn>
                <a:cxn ang="0">
                  <a:pos x="1531" y="449"/>
                </a:cxn>
                <a:cxn ang="0">
                  <a:pos x="1770" y="677"/>
                </a:cxn>
                <a:cxn ang="0">
                  <a:pos x="1854" y="743"/>
                </a:cxn>
                <a:cxn ang="0">
                  <a:pos x="1919" y="743"/>
                </a:cxn>
                <a:cxn ang="0">
                  <a:pos x="1692" y="527"/>
                </a:cxn>
                <a:cxn ang="0">
                  <a:pos x="1387" y="239"/>
                </a:cxn>
                <a:cxn ang="0">
                  <a:pos x="1387" y="23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2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/>
              <a:ahLst/>
              <a:cxnLst>
                <a:cxn ang="0">
                  <a:pos x="871" y="1423"/>
                </a:cxn>
                <a:cxn ang="0">
                  <a:pos x="907" y="1393"/>
                </a:cxn>
                <a:cxn ang="0">
                  <a:pos x="991" y="1320"/>
                </a:cxn>
                <a:cxn ang="0">
                  <a:pos x="1033" y="1297"/>
                </a:cxn>
                <a:cxn ang="0">
                  <a:pos x="1086" y="1249"/>
                </a:cxn>
                <a:cxn ang="0">
                  <a:pos x="1123" y="1219"/>
                </a:cxn>
                <a:cxn ang="0">
                  <a:pos x="1057" y="1153"/>
                </a:cxn>
                <a:cxn ang="0">
                  <a:pos x="877" y="1021"/>
                </a:cxn>
                <a:cxn ang="0">
                  <a:pos x="655" y="907"/>
                </a:cxn>
                <a:cxn ang="0">
                  <a:pos x="655" y="846"/>
                </a:cxn>
                <a:cxn ang="0">
                  <a:pos x="643" y="708"/>
                </a:cxn>
                <a:cxn ang="0">
                  <a:pos x="552" y="642"/>
                </a:cxn>
                <a:cxn ang="0">
                  <a:pos x="510" y="570"/>
                </a:cxn>
                <a:cxn ang="0">
                  <a:pos x="637" y="564"/>
                </a:cxn>
                <a:cxn ang="0">
                  <a:pos x="763" y="570"/>
                </a:cxn>
                <a:cxn ang="0">
                  <a:pos x="1091" y="850"/>
                </a:cxn>
                <a:cxn ang="0">
                  <a:pos x="1009" y="566"/>
                </a:cxn>
                <a:cxn ang="0">
                  <a:pos x="1054" y="265"/>
                </a:cxn>
                <a:cxn ang="0">
                  <a:pos x="1249" y="0"/>
                </a:cxn>
                <a:cxn ang="0">
                  <a:pos x="1466" y="292"/>
                </a:cxn>
                <a:cxn ang="0">
                  <a:pos x="1475" y="548"/>
                </a:cxn>
                <a:cxn ang="0">
                  <a:pos x="1567" y="630"/>
                </a:cxn>
                <a:cxn ang="0">
                  <a:pos x="1795" y="365"/>
                </a:cxn>
                <a:cxn ang="0">
                  <a:pos x="2245" y="150"/>
                </a:cxn>
                <a:cxn ang="0">
                  <a:pos x="2618" y="180"/>
                </a:cxn>
                <a:cxn ang="0">
                  <a:pos x="3050" y="150"/>
                </a:cxn>
                <a:cxn ang="0">
                  <a:pos x="3140" y="210"/>
                </a:cxn>
                <a:cxn ang="0">
                  <a:pos x="2990" y="210"/>
                </a:cxn>
                <a:cxn ang="0">
                  <a:pos x="2834" y="377"/>
                </a:cxn>
                <a:cxn ang="0">
                  <a:pos x="2702" y="648"/>
                </a:cxn>
                <a:cxn ang="0">
                  <a:pos x="2582" y="828"/>
                </a:cxn>
                <a:cxn ang="0">
                  <a:pos x="2234" y="1009"/>
                </a:cxn>
                <a:cxn ang="0">
                  <a:pos x="1963" y="1075"/>
                </a:cxn>
                <a:cxn ang="0">
                  <a:pos x="2257" y="1111"/>
                </a:cxn>
                <a:cxn ang="0">
                  <a:pos x="2600" y="1207"/>
                </a:cxn>
                <a:cxn ang="0">
                  <a:pos x="2894" y="1441"/>
                </a:cxn>
                <a:cxn ang="0">
                  <a:pos x="3122" y="1555"/>
                </a:cxn>
                <a:cxn ang="0">
                  <a:pos x="3032" y="1585"/>
                </a:cxn>
                <a:cxn ang="0">
                  <a:pos x="3008" y="1591"/>
                </a:cxn>
                <a:cxn ang="0">
                  <a:pos x="2960" y="1597"/>
                </a:cxn>
                <a:cxn ang="0">
                  <a:pos x="2882" y="1609"/>
                </a:cxn>
                <a:cxn ang="0">
                  <a:pos x="2846" y="1609"/>
                </a:cxn>
                <a:cxn ang="0">
                  <a:pos x="2774" y="1615"/>
                </a:cxn>
                <a:cxn ang="0">
                  <a:pos x="2726" y="1621"/>
                </a:cxn>
                <a:cxn ang="0">
                  <a:pos x="2708" y="1621"/>
                </a:cxn>
                <a:cxn ang="0">
                  <a:pos x="2594" y="1657"/>
                </a:cxn>
                <a:cxn ang="0">
                  <a:pos x="2533" y="1663"/>
                </a:cxn>
                <a:cxn ang="0">
                  <a:pos x="2444" y="1675"/>
                </a:cxn>
                <a:cxn ang="0">
                  <a:pos x="2378" y="1687"/>
                </a:cxn>
                <a:cxn ang="0">
                  <a:pos x="2360" y="1705"/>
                </a:cxn>
                <a:cxn ang="0">
                  <a:pos x="2305" y="1687"/>
                </a:cxn>
                <a:cxn ang="0">
                  <a:pos x="2263" y="1663"/>
                </a:cxn>
                <a:cxn ang="0">
                  <a:pos x="2017" y="1585"/>
                </a:cxn>
                <a:cxn ang="0">
                  <a:pos x="1711" y="1453"/>
                </a:cxn>
                <a:cxn ang="0">
                  <a:pos x="1880" y="1844"/>
                </a:cxn>
                <a:cxn ang="0">
                  <a:pos x="1771" y="1922"/>
                </a:cxn>
                <a:cxn ang="0">
                  <a:pos x="1531" y="1753"/>
                </a:cxn>
                <a:cxn ang="0">
                  <a:pos x="1411" y="1477"/>
                </a:cxn>
                <a:cxn ang="0">
                  <a:pos x="1219" y="1291"/>
                </a:cxn>
                <a:cxn ang="0">
                  <a:pos x="127" y="2006"/>
                </a:cxn>
                <a:cxn ang="0">
                  <a:pos x="865" y="1429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/>
              <a:ahLst/>
              <a:cxnLst>
                <a:cxn ang="0">
                  <a:pos x="318" y="1078"/>
                </a:cxn>
                <a:cxn ang="0">
                  <a:pos x="217" y="928"/>
                </a:cxn>
                <a:cxn ang="0">
                  <a:pos x="102" y="808"/>
                </a:cxn>
                <a:cxn ang="0">
                  <a:pos x="36" y="742"/>
                </a:cxn>
                <a:cxn ang="0">
                  <a:pos x="0" y="700"/>
                </a:cxn>
                <a:cxn ang="0">
                  <a:pos x="270" y="958"/>
                </a:cxn>
                <a:cxn ang="0">
                  <a:pos x="294" y="1006"/>
                </a:cxn>
                <a:cxn ang="0">
                  <a:pos x="367" y="670"/>
                </a:cxn>
                <a:cxn ang="0">
                  <a:pos x="379" y="411"/>
                </a:cxn>
                <a:cxn ang="0">
                  <a:pos x="347" y="118"/>
                </a:cxn>
                <a:cxn ang="0">
                  <a:pos x="393" y="0"/>
                </a:cxn>
                <a:cxn ang="0">
                  <a:pos x="397" y="357"/>
                </a:cxn>
                <a:cxn ang="0">
                  <a:pos x="421" y="609"/>
                </a:cxn>
                <a:cxn ang="0">
                  <a:pos x="385" y="826"/>
                </a:cxn>
                <a:cxn ang="0">
                  <a:pos x="385" y="1036"/>
                </a:cxn>
                <a:cxn ang="0">
                  <a:pos x="877" y="784"/>
                </a:cxn>
                <a:cxn ang="0">
                  <a:pos x="1309" y="555"/>
                </a:cxn>
                <a:cxn ang="0">
                  <a:pos x="1802" y="249"/>
                </a:cxn>
                <a:cxn ang="0">
                  <a:pos x="2096" y="69"/>
                </a:cxn>
                <a:cxn ang="0">
                  <a:pos x="1814" y="279"/>
                </a:cxn>
                <a:cxn ang="0">
                  <a:pos x="1453" y="501"/>
                </a:cxn>
                <a:cxn ang="0">
                  <a:pos x="1123" y="700"/>
                </a:cxn>
                <a:cxn ang="0">
                  <a:pos x="739" y="898"/>
                </a:cxn>
                <a:cxn ang="0">
                  <a:pos x="463" y="1084"/>
                </a:cxn>
                <a:cxn ang="0">
                  <a:pos x="817" y="1193"/>
                </a:cxn>
                <a:cxn ang="0">
                  <a:pos x="1285" y="1187"/>
                </a:cxn>
                <a:cxn ang="0">
                  <a:pos x="1916" y="1396"/>
                </a:cxn>
                <a:cxn ang="0">
                  <a:pos x="2144" y="1420"/>
                </a:cxn>
                <a:cxn ang="0">
                  <a:pos x="1814" y="1408"/>
                </a:cxn>
                <a:cxn ang="0">
                  <a:pos x="1435" y="1288"/>
                </a:cxn>
                <a:cxn ang="0">
                  <a:pos x="1219" y="1229"/>
                </a:cxn>
                <a:cxn ang="0">
                  <a:pos x="799" y="1223"/>
                </a:cxn>
                <a:cxn ang="0">
                  <a:pos x="505" y="1145"/>
                </a:cxn>
                <a:cxn ang="0">
                  <a:pos x="733" y="1378"/>
                </a:cxn>
                <a:cxn ang="0">
                  <a:pos x="877" y="1619"/>
                </a:cxn>
                <a:cxn ang="0">
                  <a:pos x="1009" y="1787"/>
                </a:cxn>
                <a:cxn ang="0">
                  <a:pos x="817" y="1607"/>
                </a:cxn>
                <a:cxn ang="0">
                  <a:pos x="673" y="1372"/>
                </a:cxn>
                <a:cxn ang="0">
                  <a:pos x="415" y="1109"/>
                </a:cxn>
                <a:cxn ang="0">
                  <a:pos x="318" y="1078"/>
                </a:cxn>
                <a:cxn ang="0">
                  <a:pos x="318" y="1078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3160" y="1860"/>
              <a:ext cx="2163" cy="1934"/>
            </a:xfrm>
            <a:custGeom>
              <a:avLst/>
              <a:gdLst/>
              <a:ahLst/>
              <a:cxnLst>
                <a:cxn ang="0">
                  <a:pos x="1842" y="851"/>
                </a:cxn>
                <a:cxn ang="0">
                  <a:pos x="1937" y="1019"/>
                </a:cxn>
                <a:cxn ang="0">
                  <a:pos x="2051" y="1168"/>
                </a:cxn>
                <a:cxn ang="0">
                  <a:pos x="2117" y="1246"/>
                </a:cxn>
                <a:cxn ang="0">
                  <a:pos x="2153" y="1294"/>
                </a:cxn>
                <a:cxn ang="0">
                  <a:pos x="1889" y="977"/>
                </a:cxn>
                <a:cxn ang="0">
                  <a:pos x="1860" y="929"/>
                </a:cxn>
                <a:cxn ang="0">
                  <a:pos x="1782" y="1240"/>
                </a:cxn>
                <a:cxn ang="0">
                  <a:pos x="1770" y="1486"/>
                </a:cxn>
                <a:cxn ang="0">
                  <a:pos x="1818" y="1906"/>
                </a:cxn>
                <a:cxn ang="0">
                  <a:pos x="1788" y="1930"/>
                </a:cxn>
                <a:cxn ang="0">
                  <a:pos x="1746" y="1534"/>
                </a:cxn>
                <a:cxn ang="0">
                  <a:pos x="1728" y="1288"/>
                </a:cxn>
                <a:cxn ang="0">
                  <a:pos x="1764" y="1085"/>
                </a:cxn>
                <a:cxn ang="0">
                  <a:pos x="1770" y="875"/>
                </a:cxn>
                <a:cxn ang="0">
                  <a:pos x="1268" y="1007"/>
                </a:cxn>
                <a:cxn ang="0">
                  <a:pos x="825" y="1132"/>
                </a:cxn>
                <a:cxn ang="0">
                  <a:pos x="323" y="1312"/>
                </a:cxn>
                <a:cxn ang="0">
                  <a:pos x="18" y="1420"/>
                </a:cxn>
                <a:cxn ang="0">
                  <a:pos x="311" y="1282"/>
                </a:cxn>
                <a:cxn ang="0">
                  <a:pos x="682" y="1144"/>
                </a:cxn>
                <a:cxn ang="0">
                  <a:pos x="1022" y="1037"/>
                </a:cxn>
                <a:cxn ang="0">
                  <a:pos x="1411" y="929"/>
                </a:cxn>
                <a:cxn ang="0">
                  <a:pos x="1692" y="815"/>
                </a:cxn>
                <a:cxn ang="0">
                  <a:pos x="1333" y="623"/>
                </a:cxn>
                <a:cxn ang="0">
                  <a:pos x="861" y="515"/>
                </a:cxn>
                <a:cxn ang="0">
                  <a:pos x="227" y="161"/>
                </a:cxn>
                <a:cxn ang="0">
                  <a:pos x="0" y="83"/>
                </a:cxn>
                <a:cxn ang="0">
                  <a:pos x="329" y="179"/>
                </a:cxn>
                <a:cxn ang="0">
                  <a:pos x="712" y="383"/>
                </a:cxn>
                <a:cxn ang="0">
                  <a:pos x="933" y="491"/>
                </a:cxn>
                <a:cxn ang="0">
                  <a:pos x="1351" y="593"/>
                </a:cxn>
                <a:cxn ang="0">
                  <a:pos x="1650" y="743"/>
                </a:cxn>
                <a:cxn ang="0">
                  <a:pos x="1423" y="461"/>
                </a:cxn>
                <a:cxn ang="0">
                  <a:pos x="1286" y="191"/>
                </a:cxn>
                <a:cxn ang="0">
                  <a:pos x="1154" y="0"/>
                </a:cxn>
                <a:cxn ang="0">
                  <a:pos x="1339" y="215"/>
                </a:cxn>
                <a:cxn ang="0">
                  <a:pos x="1489" y="485"/>
                </a:cxn>
                <a:cxn ang="0">
                  <a:pos x="1746" y="803"/>
                </a:cxn>
                <a:cxn ang="0">
                  <a:pos x="1842" y="851"/>
                </a:cxn>
                <a:cxn ang="0">
                  <a:pos x="1842" y="85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</p:grpSp>
      <p:sp>
        <p:nvSpPr>
          <p:cNvPr id="18453" name="Rectangle 21"/>
          <p:cNvSpPr>
            <a:spLocks noGrp="1" noChangeArrowheads="1"/>
          </p:cNvSpPr>
          <p:nvPr>
            <p:ph type="ctrTitle" sz="quarter"/>
          </p:nvPr>
        </p:nvSpPr>
        <p:spPr>
          <a:xfrm>
            <a:off x="514350" y="2438400"/>
            <a:ext cx="5829300" cy="2316163"/>
          </a:xfrm>
        </p:spPr>
        <p:txBody>
          <a:bodyPr/>
          <a:lstStyle>
            <a:lvl1pPr>
              <a:defRPr sz="54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18454" name="Rectangle 2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23" name="Rectangle 23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4" name="Rectangle 2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5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14D9086-4BB0-4E5B-A0DF-59FA96383E3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6895B0-4A10-4A77-8A02-F77398B32D5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301C6E-921C-44C4-8A82-729A11A0A3C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404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404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46F084-9324-4338-BF8A-857D11DBBED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BC71CE-B342-4C8F-89A4-C7801566439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F206F6-F774-43BC-A6AE-D014DF423BA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4ADE4E-B373-413F-B613-C131A8CE28C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B205C6-6EE7-4A33-BE17-08170D53BD5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6CAC59-EED8-42C7-BEBD-8A544B1BA24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6176F-EE53-4BED-B3BD-17232BDA1CD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4972050" y="369888"/>
            <a:ext cx="1543050" cy="780415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342900" y="369888"/>
            <a:ext cx="4476750" cy="780415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55D947-BF3C-4509-819F-4B4F2BB3ACC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6858000" cy="9245600"/>
            <a:chOff x="0" y="0"/>
            <a:chExt cx="5760" cy="4368"/>
          </a:xfrm>
        </p:grpSpPr>
        <p:sp>
          <p:nvSpPr>
            <p:cNvPr id="17411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7412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/>
              <a:ahLst/>
              <a:cxnLst>
                <a:cxn ang="0">
                  <a:pos x="580" y="1043"/>
                </a:cxn>
                <a:cxn ang="0">
                  <a:pos x="544" y="683"/>
                </a:cxn>
                <a:cxn ang="0">
                  <a:pos x="670" y="395"/>
                </a:cxn>
                <a:cxn ang="0">
                  <a:pos x="927" y="587"/>
                </a:cxn>
                <a:cxn ang="0">
                  <a:pos x="1214" y="869"/>
                </a:cxn>
                <a:cxn ang="0">
                  <a:pos x="1483" y="1109"/>
                </a:cxn>
                <a:cxn ang="0">
                  <a:pos x="1800" y="1360"/>
                </a:cxn>
                <a:cxn ang="0">
                  <a:pos x="1883" y="1414"/>
                </a:cxn>
                <a:cxn ang="0">
                  <a:pos x="1836" y="1354"/>
                </a:cxn>
                <a:cxn ang="0">
                  <a:pos x="1411" y="1001"/>
                </a:cxn>
                <a:cxn ang="0">
                  <a:pos x="1088" y="683"/>
                </a:cxn>
                <a:cxn ang="0">
                  <a:pos x="723" y="329"/>
                </a:cxn>
                <a:cxn ang="0">
                  <a:pos x="999" y="311"/>
                </a:cxn>
                <a:cxn ang="0">
                  <a:pos x="1286" y="317"/>
                </a:cxn>
                <a:cxn ang="0">
                  <a:pos x="1614" y="269"/>
                </a:cxn>
                <a:cxn ang="0">
                  <a:pos x="2123" y="197"/>
                </a:cxn>
                <a:cxn ang="0">
                  <a:pos x="2075" y="173"/>
                </a:cxn>
                <a:cxn ang="0">
                  <a:pos x="1543" y="257"/>
                </a:cxn>
                <a:cxn ang="0">
                  <a:pos x="1208" y="275"/>
                </a:cxn>
                <a:cxn ang="0">
                  <a:pos x="759" y="257"/>
                </a:cxn>
                <a:cxn ang="0">
                  <a:pos x="819" y="227"/>
                </a:cxn>
                <a:cxn ang="0">
                  <a:pos x="1142" y="0"/>
                </a:cxn>
                <a:cxn ang="0">
                  <a:pos x="1088" y="30"/>
                </a:cxn>
                <a:cxn ang="0">
                  <a:pos x="1010" y="84"/>
                </a:cxn>
                <a:cxn ang="0">
                  <a:pos x="855" y="191"/>
                </a:cxn>
                <a:cxn ang="0">
                  <a:pos x="670" y="281"/>
                </a:cxn>
                <a:cxn ang="0">
                  <a:pos x="634" y="359"/>
                </a:cxn>
                <a:cxn ang="0">
                  <a:pos x="305" y="587"/>
                </a:cxn>
                <a:cxn ang="0">
                  <a:pos x="0" y="725"/>
                </a:cxn>
                <a:cxn ang="0">
                  <a:pos x="0" y="731"/>
                </a:cxn>
                <a:cxn ang="0">
                  <a:pos x="0" y="767"/>
                </a:cxn>
                <a:cxn ang="0">
                  <a:pos x="299" y="635"/>
                </a:cxn>
                <a:cxn ang="0">
                  <a:pos x="592" y="431"/>
                </a:cxn>
                <a:cxn ang="0">
                  <a:pos x="508" y="671"/>
                </a:cxn>
                <a:cxn ang="0">
                  <a:pos x="526" y="995"/>
                </a:cxn>
                <a:cxn ang="0">
                  <a:pos x="460" y="1168"/>
                </a:cxn>
                <a:cxn ang="0">
                  <a:pos x="329" y="1480"/>
                </a:cxn>
                <a:cxn ang="0">
                  <a:pos x="323" y="1696"/>
                </a:cxn>
                <a:cxn ang="0">
                  <a:pos x="329" y="1696"/>
                </a:cxn>
                <a:cxn ang="0">
                  <a:pos x="347" y="1552"/>
                </a:cxn>
                <a:cxn ang="0">
                  <a:pos x="580" y="1043"/>
                </a:cxn>
                <a:cxn ang="0">
                  <a:pos x="580" y="104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7413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/>
              <a:ahLst/>
              <a:cxnLst>
                <a:cxn ang="0">
                  <a:pos x="3338" y="288"/>
                </a:cxn>
                <a:cxn ang="0">
                  <a:pos x="3194" y="258"/>
                </a:cxn>
                <a:cxn ang="0">
                  <a:pos x="2816" y="234"/>
                </a:cxn>
                <a:cxn ang="0">
                  <a:pos x="2330" y="306"/>
                </a:cxn>
                <a:cxn ang="0">
                  <a:pos x="2372" y="258"/>
                </a:cxn>
                <a:cxn ang="0">
                  <a:pos x="2624" y="132"/>
                </a:cxn>
                <a:cxn ang="0">
                  <a:pos x="2707" y="24"/>
                </a:cxn>
                <a:cxn ang="0">
                  <a:pos x="2642" y="12"/>
                </a:cxn>
                <a:cxn ang="0">
                  <a:pos x="2515" y="54"/>
                </a:cxn>
                <a:cxn ang="0">
                  <a:pos x="2324" y="66"/>
                </a:cxn>
                <a:cxn ang="0">
                  <a:pos x="2101" y="90"/>
                </a:cxn>
                <a:cxn ang="0">
                  <a:pos x="1855" y="228"/>
                </a:cxn>
                <a:cxn ang="0">
                  <a:pos x="1591" y="337"/>
                </a:cxn>
                <a:cxn ang="0">
                  <a:pos x="1459" y="379"/>
                </a:cxn>
                <a:cxn ang="0">
                  <a:pos x="1417" y="361"/>
                </a:cxn>
                <a:cxn ang="0">
                  <a:pos x="1363" y="331"/>
                </a:cxn>
                <a:cxn ang="0">
                  <a:pos x="1344" y="312"/>
                </a:cxn>
                <a:cxn ang="0">
                  <a:pos x="1290" y="288"/>
                </a:cxn>
                <a:cxn ang="0">
                  <a:pos x="1230" y="252"/>
                </a:cxn>
                <a:cxn ang="0">
                  <a:pos x="1119" y="227"/>
                </a:cxn>
                <a:cxn ang="0">
                  <a:pos x="1320" y="438"/>
                </a:cxn>
                <a:cxn ang="0">
                  <a:pos x="960" y="558"/>
                </a:cxn>
                <a:cxn ang="0">
                  <a:pos x="474" y="630"/>
                </a:cxn>
                <a:cxn ang="0">
                  <a:pos x="132" y="781"/>
                </a:cxn>
                <a:cxn ang="0">
                  <a:pos x="234" y="847"/>
                </a:cxn>
                <a:cxn ang="0">
                  <a:pos x="925" y="739"/>
                </a:cxn>
                <a:cxn ang="0">
                  <a:pos x="637" y="925"/>
                </a:cxn>
                <a:cxn ang="0">
                  <a:pos x="1405" y="943"/>
                </a:cxn>
                <a:cxn ang="0">
                  <a:pos x="1447" y="943"/>
                </a:cxn>
                <a:cxn ang="0">
                  <a:pos x="2888" y="859"/>
                </a:cxn>
                <a:cxn ang="0">
                  <a:pos x="2582" y="708"/>
                </a:cxn>
                <a:cxn ang="0">
                  <a:pos x="2299" y="606"/>
                </a:cxn>
                <a:cxn ang="0">
                  <a:pos x="2606" y="588"/>
                </a:cxn>
                <a:cxn ang="0">
                  <a:pos x="3001" y="582"/>
                </a:cxn>
                <a:cxn ang="0">
                  <a:pos x="3452" y="438"/>
                </a:cxn>
                <a:cxn ang="0">
                  <a:pos x="3668" y="312"/>
                </a:cxn>
                <a:cxn ang="0">
                  <a:pos x="3482" y="300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7414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/>
              <a:ahLst/>
              <a:cxnLst>
                <a:cxn ang="0">
                  <a:pos x="323" y="1186"/>
                </a:cxn>
                <a:cxn ang="0">
                  <a:pos x="490" y="1192"/>
                </a:cxn>
                <a:cxn ang="0">
                  <a:pos x="580" y="1150"/>
                </a:cxn>
                <a:cxn ang="0">
                  <a:pos x="813" y="1085"/>
                </a:cxn>
                <a:cxn ang="0">
                  <a:pos x="933" y="1055"/>
                </a:cxn>
                <a:cxn ang="0">
                  <a:pos x="759" y="989"/>
                </a:cxn>
                <a:cxn ang="0">
                  <a:pos x="556" y="953"/>
                </a:cxn>
                <a:cxn ang="0">
                  <a:pos x="197" y="971"/>
                </a:cxn>
                <a:cxn ang="0">
                  <a:pos x="299" y="893"/>
                </a:cxn>
                <a:cxn ang="0">
                  <a:pos x="496" y="803"/>
                </a:cxn>
                <a:cxn ang="0">
                  <a:pos x="694" y="671"/>
                </a:cxn>
                <a:cxn ang="0">
                  <a:pos x="700" y="671"/>
                </a:cxn>
                <a:cxn ang="0">
                  <a:pos x="712" y="665"/>
                </a:cxn>
                <a:cxn ang="0">
                  <a:pos x="753" y="647"/>
                </a:cxn>
                <a:cxn ang="0">
                  <a:pos x="777" y="641"/>
                </a:cxn>
                <a:cxn ang="0">
                  <a:pos x="789" y="629"/>
                </a:cxn>
                <a:cxn ang="0">
                  <a:pos x="795" y="617"/>
                </a:cxn>
                <a:cxn ang="0">
                  <a:pos x="789" y="611"/>
                </a:cxn>
                <a:cxn ang="0">
                  <a:pos x="783" y="599"/>
                </a:cxn>
                <a:cxn ang="0">
                  <a:pos x="783" y="575"/>
                </a:cxn>
                <a:cxn ang="0">
                  <a:pos x="795" y="545"/>
                </a:cxn>
                <a:cxn ang="0">
                  <a:pos x="807" y="515"/>
                </a:cxn>
                <a:cxn ang="0">
                  <a:pos x="825" y="485"/>
                </a:cxn>
                <a:cxn ang="0">
                  <a:pos x="837" y="455"/>
                </a:cxn>
                <a:cxn ang="0">
                  <a:pos x="843" y="437"/>
                </a:cxn>
                <a:cxn ang="0">
                  <a:pos x="849" y="431"/>
                </a:cxn>
                <a:cxn ang="0">
                  <a:pos x="849" y="347"/>
                </a:cxn>
                <a:cxn ang="0">
                  <a:pos x="849" y="341"/>
                </a:cxn>
                <a:cxn ang="0">
                  <a:pos x="855" y="335"/>
                </a:cxn>
                <a:cxn ang="0">
                  <a:pos x="873" y="305"/>
                </a:cxn>
                <a:cxn ang="0">
                  <a:pos x="885" y="269"/>
                </a:cxn>
                <a:cxn ang="0">
                  <a:pos x="897" y="239"/>
                </a:cxn>
                <a:cxn ang="0">
                  <a:pos x="903" y="227"/>
                </a:cxn>
                <a:cxn ang="0">
                  <a:pos x="909" y="215"/>
                </a:cxn>
                <a:cxn ang="0">
                  <a:pos x="927" y="173"/>
                </a:cxn>
                <a:cxn ang="0">
                  <a:pos x="945" y="137"/>
                </a:cxn>
                <a:cxn ang="0">
                  <a:pos x="951" y="125"/>
                </a:cxn>
                <a:cxn ang="0">
                  <a:pos x="951" y="119"/>
                </a:cxn>
                <a:cxn ang="0">
                  <a:pos x="969" y="0"/>
                </a:cxn>
                <a:cxn ang="0">
                  <a:pos x="945" y="47"/>
                </a:cxn>
                <a:cxn ang="0">
                  <a:pos x="783" y="113"/>
                </a:cxn>
                <a:cxn ang="0">
                  <a:pos x="706" y="161"/>
                </a:cxn>
                <a:cxn ang="0">
                  <a:pos x="460" y="233"/>
                </a:cxn>
                <a:cxn ang="0">
                  <a:pos x="281" y="287"/>
                </a:cxn>
                <a:cxn ang="0">
                  <a:pos x="173" y="293"/>
                </a:cxn>
                <a:cxn ang="0">
                  <a:pos x="12" y="485"/>
                </a:cxn>
                <a:cxn ang="0">
                  <a:pos x="0" y="509"/>
                </a:cxn>
                <a:cxn ang="0">
                  <a:pos x="0" y="1186"/>
                </a:cxn>
                <a:cxn ang="0">
                  <a:pos x="96" y="1180"/>
                </a:cxn>
                <a:cxn ang="0">
                  <a:pos x="323" y="1186"/>
                </a:cxn>
                <a:cxn ang="0">
                  <a:pos x="323" y="1186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7415" name="Freeform 7"/>
            <p:cNvSpPr>
              <a:spLocks/>
            </p:cNvSpPr>
            <p:nvPr/>
          </p:nvSpPr>
          <p:spPr bwMode="hidden">
            <a:xfrm>
              <a:off x="3188" y="1"/>
              <a:ext cx="2571" cy="2267"/>
            </a:xfrm>
            <a:custGeom>
              <a:avLst/>
              <a:gdLst/>
              <a:ahLst/>
              <a:cxnLst>
                <a:cxn ang="0">
                  <a:pos x="859" y="612"/>
                </a:cxn>
                <a:cxn ang="0">
                  <a:pos x="1087" y="853"/>
                </a:cxn>
                <a:cxn ang="0">
                  <a:pos x="961" y="913"/>
                </a:cxn>
                <a:cxn ang="0">
                  <a:pos x="786" y="883"/>
                </a:cxn>
                <a:cxn ang="0">
                  <a:pos x="450" y="931"/>
                </a:cxn>
                <a:cxn ang="0">
                  <a:pos x="150" y="1075"/>
                </a:cxn>
                <a:cxn ang="0">
                  <a:pos x="78" y="1165"/>
                </a:cxn>
                <a:cxn ang="0">
                  <a:pos x="361" y="1256"/>
                </a:cxn>
                <a:cxn ang="0">
                  <a:pos x="444" y="1316"/>
                </a:cxn>
                <a:cxn ang="0">
                  <a:pos x="697" y="1400"/>
                </a:cxn>
                <a:cxn ang="0">
                  <a:pos x="1026" y="1346"/>
                </a:cxn>
                <a:cxn ang="0">
                  <a:pos x="991" y="1412"/>
                </a:cxn>
                <a:cxn ang="0">
                  <a:pos x="804" y="1574"/>
                </a:cxn>
                <a:cxn ang="0">
                  <a:pos x="726" y="1718"/>
                </a:cxn>
                <a:cxn ang="0">
                  <a:pos x="768" y="1742"/>
                </a:cxn>
                <a:cxn ang="0">
                  <a:pos x="865" y="1693"/>
                </a:cxn>
                <a:cxn ang="0">
                  <a:pos x="991" y="1699"/>
                </a:cxn>
                <a:cxn ang="0">
                  <a:pos x="1135" y="1627"/>
                </a:cxn>
                <a:cxn ang="0">
                  <a:pos x="1183" y="1669"/>
                </a:cxn>
                <a:cxn ang="0">
                  <a:pos x="1399" y="1436"/>
                </a:cxn>
                <a:cxn ang="0">
                  <a:pos x="1615" y="1334"/>
                </a:cxn>
                <a:cxn ang="0">
                  <a:pos x="1645" y="1370"/>
                </a:cxn>
                <a:cxn ang="0">
                  <a:pos x="1681" y="1430"/>
                </a:cxn>
                <a:cxn ang="0">
                  <a:pos x="1699" y="1466"/>
                </a:cxn>
                <a:cxn ang="0">
                  <a:pos x="1747" y="1550"/>
                </a:cxn>
                <a:cxn ang="0">
                  <a:pos x="1772" y="1586"/>
                </a:cxn>
                <a:cxn ang="0">
                  <a:pos x="2124" y="2248"/>
                </a:cxn>
                <a:cxn ang="0">
                  <a:pos x="1693" y="1322"/>
                </a:cxn>
                <a:cxn ang="0">
                  <a:pos x="1861" y="1165"/>
                </a:cxn>
                <a:cxn ang="0">
                  <a:pos x="2173" y="1099"/>
                </a:cxn>
                <a:cxn ang="0">
                  <a:pos x="2390" y="1009"/>
                </a:cxn>
                <a:cxn ang="0">
                  <a:pos x="2570" y="805"/>
                </a:cxn>
                <a:cxn ang="0">
                  <a:pos x="2342" y="781"/>
                </a:cxn>
                <a:cxn ang="0">
                  <a:pos x="2114" y="763"/>
                </a:cxn>
                <a:cxn ang="0">
                  <a:pos x="2408" y="433"/>
                </a:cxn>
                <a:cxn ang="0">
                  <a:pos x="2426" y="421"/>
                </a:cxn>
                <a:cxn ang="0">
                  <a:pos x="2474" y="379"/>
                </a:cxn>
                <a:cxn ang="0">
                  <a:pos x="2492" y="355"/>
                </a:cxn>
                <a:cxn ang="0">
                  <a:pos x="2474" y="337"/>
                </a:cxn>
                <a:cxn ang="0">
                  <a:pos x="2474" y="271"/>
                </a:cxn>
                <a:cxn ang="0">
                  <a:pos x="2492" y="192"/>
                </a:cxn>
                <a:cxn ang="0">
                  <a:pos x="2504" y="132"/>
                </a:cxn>
                <a:cxn ang="0">
                  <a:pos x="2492" y="36"/>
                </a:cxn>
                <a:cxn ang="0">
                  <a:pos x="2492" y="24"/>
                </a:cxn>
                <a:cxn ang="0">
                  <a:pos x="2102" y="0"/>
                </a:cxn>
                <a:cxn ang="0">
                  <a:pos x="1909" y="90"/>
                </a:cxn>
                <a:cxn ang="0">
                  <a:pos x="1747" y="535"/>
                </a:cxn>
                <a:cxn ang="0">
                  <a:pos x="1711" y="469"/>
                </a:cxn>
                <a:cxn ang="0">
                  <a:pos x="1633" y="144"/>
                </a:cxn>
                <a:cxn ang="0">
                  <a:pos x="1579" y="0"/>
                </a:cxn>
                <a:cxn ang="0">
                  <a:pos x="738" y="186"/>
                </a:cxn>
                <a:cxn ang="0">
                  <a:pos x="756" y="46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7416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/>
              <a:ahLst/>
              <a:cxnLst>
                <a:cxn ang="0">
                  <a:pos x="1034" y="767"/>
                </a:cxn>
                <a:cxn ang="0">
                  <a:pos x="1190" y="1235"/>
                </a:cxn>
                <a:cxn ang="0">
                  <a:pos x="956" y="1193"/>
                </a:cxn>
                <a:cxn ang="0">
                  <a:pos x="723" y="1127"/>
                </a:cxn>
                <a:cxn ang="0">
                  <a:pos x="442" y="1109"/>
                </a:cxn>
                <a:cxn ang="0">
                  <a:pos x="0" y="1079"/>
                </a:cxn>
                <a:cxn ang="0">
                  <a:pos x="30" y="1115"/>
                </a:cxn>
                <a:cxn ang="0">
                  <a:pos x="496" y="1133"/>
                </a:cxn>
                <a:cxn ang="0">
                  <a:pos x="777" y="1187"/>
                </a:cxn>
                <a:cxn ang="0">
                  <a:pos x="1130" y="1301"/>
                </a:cxn>
                <a:cxn ang="0">
                  <a:pos x="1070" y="1319"/>
                </a:cxn>
                <a:cxn ang="0">
                  <a:pos x="711" y="1505"/>
                </a:cxn>
                <a:cxn ang="0">
                  <a:pos x="765" y="1481"/>
                </a:cxn>
                <a:cxn ang="0">
                  <a:pos x="861" y="1439"/>
                </a:cxn>
                <a:cxn ang="0">
                  <a:pos x="1022" y="1355"/>
                </a:cxn>
                <a:cxn ang="0">
                  <a:pos x="1214" y="1295"/>
                </a:cxn>
                <a:cxn ang="0">
                  <a:pos x="1267" y="1223"/>
                </a:cxn>
                <a:cxn ang="0">
                  <a:pos x="1632" y="1043"/>
                </a:cxn>
                <a:cxn ang="0">
                  <a:pos x="1931" y="953"/>
                </a:cxn>
                <a:cxn ang="0">
                  <a:pos x="2176" y="821"/>
                </a:cxn>
                <a:cxn ang="0">
                  <a:pos x="1961" y="911"/>
                </a:cxn>
                <a:cxn ang="0">
                  <a:pos x="1656" y="989"/>
                </a:cxn>
                <a:cxn ang="0">
                  <a:pos x="1339" y="1151"/>
                </a:cxn>
                <a:cxn ang="0">
                  <a:pos x="1501" y="905"/>
                </a:cxn>
                <a:cxn ang="0">
                  <a:pos x="1620" y="545"/>
                </a:cxn>
                <a:cxn ang="0">
                  <a:pos x="1740" y="372"/>
                </a:cxn>
                <a:cxn ang="0">
                  <a:pos x="1979" y="60"/>
                </a:cxn>
                <a:cxn ang="0">
                  <a:pos x="2003" y="0"/>
                </a:cxn>
                <a:cxn ang="0">
                  <a:pos x="1973" y="0"/>
                </a:cxn>
                <a:cxn ang="0">
                  <a:pos x="1596" y="480"/>
                </a:cxn>
                <a:cxn ang="0">
                  <a:pos x="1477" y="887"/>
                </a:cxn>
                <a:cxn ang="0">
                  <a:pos x="1255" y="1175"/>
                </a:cxn>
                <a:cxn ang="0">
                  <a:pos x="1130" y="905"/>
                </a:cxn>
                <a:cxn ang="0">
                  <a:pos x="1010" y="540"/>
                </a:cxn>
                <a:cxn ang="0">
                  <a:pos x="885" y="222"/>
                </a:cxn>
                <a:cxn ang="0">
                  <a:pos x="789" y="0"/>
                </a:cxn>
                <a:cxn ang="0">
                  <a:pos x="753" y="0"/>
                </a:cxn>
                <a:cxn ang="0">
                  <a:pos x="903" y="354"/>
                </a:cxn>
                <a:cxn ang="0">
                  <a:pos x="1034" y="767"/>
                </a:cxn>
                <a:cxn ang="0">
                  <a:pos x="1034" y="767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7417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/>
              <a:ahLst/>
              <a:cxnLst>
                <a:cxn ang="0">
                  <a:pos x="161" y="564"/>
                </a:cxn>
                <a:cxn ang="0">
                  <a:pos x="329" y="438"/>
                </a:cxn>
                <a:cxn ang="0">
                  <a:pos x="646" y="216"/>
                </a:cxn>
                <a:cxn ang="0">
                  <a:pos x="813" y="0"/>
                </a:cxn>
                <a:cxn ang="0">
                  <a:pos x="676" y="150"/>
                </a:cxn>
                <a:cxn ang="0">
                  <a:pos x="144" y="504"/>
                </a:cxn>
                <a:cxn ang="0">
                  <a:pos x="0" y="732"/>
                </a:cxn>
                <a:cxn ang="0">
                  <a:pos x="0" y="804"/>
                </a:cxn>
                <a:cxn ang="0">
                  <a:pos x="161" y="564"/>
                </a:cxn>
                <a:cxn ang="0">
                  <a:pos x="161" y="564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7418" name="Freeform 10"/>
            <p:cNvSpPr>
              <a:spLocks/>
            </p:cNvSpPr>
            <p:nvPr/>
          </p:nvSpPr>
          <p:spPr bwMode="hidden">
            <a:xfrm>
              <a:off x="0" y="1545"/>
              <a:ext cx="763" cy="107"/>
            </a:xfrm>
            <a:custGeom>
              <a:avLst/>
              <a:gdLst/>
              <a:ahLst/>
              <a:cxnLst>
                <a:cxn ang="0">
                  <a:pos x="460" y="66"/>
                </a:cxn>
                <a:cxn ang="0">
                  <a:pos x="759" y="0"/>
                </a:cxn>
                <a:cxn ang="0">
                  <a:pos x="496" y="36"/>
                </a:cxn>
                <a:cxn ang="0">
                  <a:pos x="138" y="48"/>
                </a:cxn>
                <a:cxn ang="0">
                  <a:pos x="0" y="78"/>
                </a:cxn>
                <a:cxn ang="0">
                  <a:pos x="0" y="107"/>
                </a:cxn>
                <a:cxn ang="0">
                  <a:pos x="96" y="89"/>
                </a:cxn>
                <a:cxn ang="0">
                  <a:pos x="460" y="66"/>
                </a:cxn>
                <a:cxn ang="0">
                  <a:pos x="460" y="66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7419" name="Freeform 11"/>
            <p:cNvSpPr>
              <a:spLocks/>
            </p:cNvSpPr>
            <p:nvPr/>
          </p:nvSpPr>
          <p:spPr bwMode="hidden">
            <a:xfrm>
              <a:off x="2315" y="3431"/>
              <a:ext cx="3181" cy="745"/>
            </a:xfrm>
            <a:custGeom>
              <a:avLst/>
              <a:gdLst/>
              <a:ahLst/>
              <a:cxnLst>
                <a:cxn ang="0">
                  <a:pos x="1387" y="239"/>
                </a:cxn>
                <a:cxn ang="0">
                  <a:pos x="1734" y="233"/>
                </a:cxn>
                <a:cxn ang="0">
                  <a:pos x="2087" y="251"/>
                </a:cxn>
                <a:cxn ang="0">
                  <a:pos x="2505" y="233"/>
                </a:cxn>
                <a:cxn ang="0">
                  <a:pos x="3169" y="204"/>
                </a:cxn>
                <a:cxn ang="0">
                  <a:pos x="3115" y="186"/>
                </a:cxn>
                <a:cxn ang="0">
                  <a:pos x="2422" y="221"/>
                </a:cxn>
                <a:cxn ang="0">
                  <a:pos x="2003" y="221"/>
                </a:cxn>
                <a:cxn ang="0">
                  <a:pos x="1459" y="186"/>
                </a:cxn>
                <a:cxn ang="0">
                  <a:pos x="1543" y="168"/>
                </a:cxn>
                <a:cxn ang="0">
                  <a:pos x="2039" y="0"/>
                </a:cxn>
                <a:cxn ang="0">
                  <a:pos x="1961" y="24"/>
                </a:cxn>
                <a:cxn ang="0">
                  <a:pos x="1836" y="66"/>
                </a:cxn>
                <a:cxn ang="0">
                  <a:pos x="1602" y="138"/>
                </a:cxn>
                <a:cxn ang="0">
                  <a:pos x="1339" y="198"/>
                </a:cxn>
                <a:cxn ang="0">
                  <a:pos x="1268" y="251"/>
                </a:cxn>
                <a:cxn ang="0">
                  <a:pos x="765" y="413"/>
                </a:cxn>
                <a:cxn ang="0">
                  <a:pos x="335" y="503"/>
                </a:cxn>
                <a:cxn ang="0">
                  <a:pos x="0" y="617"/>
                </a:cxn>
                <a:cxn ang="0">
                  <a:pos x="299" y="539"/>
                </a:cxn>
                <a:cxn ang="0">
                  <a:pos x="735" y="449"/>
                </a:cxn>
                <a:cxn ang="0">
                  <a:pos x="1178" y="311"/>
                </a:cxn>
                <a:cxn ang="0">
                  <a:pos x="981" y="491"/>
                </a:cxn>
                <a:cxn ang="0">
                  <a:pos x="867" y="743"/>
                </a:cxn>
                <a:cxn ang="0">
                  <a:pos x="861" y="743"/>
                </a:cxn>
                <a:cxn ang="0">
                  <a:pos x="933" y="743"/>
                </a:cxn>
                <a:cxn ang="0">
                  <a:pos x="1022" y="497"/>
                </a:cxn>
                <a:cxn ang="0">
                  <a:pos x="1297" y="281"/>
                </a:cxn>
                <a:cxn ang="0">
                  <a:pos x="1531" y="449"/>
                </a:cxn>
                <a:cxn ang="0">
                  <a:pos x="1770" y="677"/>
                </a:cxn>
                <a:cxn ang="0">
                  <a:pos x="1854" y="743"/>
                </a:cxn>
                <a:cxn ang="0">
                  <a:pos x="1919" y="743"/>
                </a:cxn>
                <a:cxn ang="0">
                  <a:pos x="1692" y="527"/>
                </a:cxn>
                <a:cxn ang="0">
                  <a:pos x="1387" y="239"/>
                </a:cxn>
                <a:cxn ang="0">
                  <a:pos x="1387" y="23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7420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2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7421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7422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7423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7424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7425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/>
              <a:ahLst/>
              <a:cxnLst>
                <a:cxn ang="0">
                  <a:pos x="871" y="1423"/>
                </a:cxn>
                <a:cxn ang="0">
                  <a:pos x="907" y="1393"/>
                </a:cxn>
                <a:cxn ang="0">
                  <a:pos x="991" y="1320"/>
                </a:cxn>
                <a:cxn ang="0">
                  <a:pos x="1033" y="1297"/>
                </a:cxn>
                <a:cxn ang="0">
                  <a:pos x="1086" y="1249"/>
                </a:cxn>
                <a:cxn ang="0">
                  <a:pos x="1123" y="1219"/>
                </a:cxn>
                <a:cxn ang="0">
                  <a:pos x="1057" y="1153"/>
                </a:cxn>
                <a:cxn ang="0">
                  <a:pos x="877" y="1021"/>
                </a:cxn>
                <a:cxn ang="0">
                  <a:pos x="655" y="907"/>
                </a:cxn>
                <a:cxn ang="0">
                  <a:pos x="655" y="846"/>
                </a:cxn>
                <a:cxn ang="0">
                  <a:pos x="643" y="708"/>
                </a:cxn>
                <a:cxn ang="0">
                  <a:pos x="552" y="642"/>
                </a:cxn>
                <a:cxn ang="0">
                  <a:pos x="510" y="570"/>
                </a:cxn>
                <a:cxn ang="0">
                  <a:pos x="637" y="564"/>
                </a:cxn>
                <a:cxn ang="0">
                  <a:pos x="763" y="570"/>
                </a:cxn>
                <a:cxn ang="0">
                  <a:pos x="1091" y="850"/>
                </a:cxn>
                <a:cxn ang="0">
                  <a:pos x="1009" y="566"/>
                </a:cxn>
                <a:cxn ang="0">
                  <a:pos x="1054" y="265"/>
                </a:cxn>
                <a:cxn ang="0">
                  <a:pos x="1249" y="0"/>
                </a:cxn>
                <a:cxn ang="0">
                  <a:pos x="1466" y="292"/>
                </a:cxn>
                <a:cxn ang="0">
                  <a:pos x="1475" y="548"/>
                </a:cxn>
                <a:cxn ang="0">
                  <a:pos x="1567" y="630"/>
                </a:cxn>
                <a:cxn ang="0">
                  <a:pos x="1795" y="365"/>
                </a:cxn>
                <a:cxn ang="0">
                  <a:pos x="2245" y="150"/>
                </a:cxn>
                <a:cxn ang="0">
                  <a:pos x="2618" y="180"/>
                </a:cxn>
                <a:cxn ang="0">
                  <a:pos x="3050" y="150"/>
                </a:cxn>
                <a:cxn ang="0">
                  <a:pos x="3140" y="210"/>
                </a:cxn>
                <a:cxn ang="0">
                  <a:pos x="2990" y="210"/>
                </a:cxn>
                <a:cxn ang="0">
                  <a:pos x="2834" y="377"/>
                </a:cxn>
                <a:cxn ang="0">
                  <a:pos x="2702" y="648"/>
                </a:cxn>
                <a:cxn ang="0">
                  <a:pos x="2582" y="828"/>
                </a:cxn>
                <a:cxn ang="0">
                  <a:pos x="2234" y="1009"/>
                </a:cxn>
                <a:cxn ang="0">
                  <a:pos x="1963" y="1075"/>
                </a:cxn>
                <a:cxn ang="0">
                  <a:pos x="2257" y="1111"/>
                </a:cxn>
                <a:cxn ang="0">
                  <a:pos x="2600" y="1207"/>
                </a:cxn>
                <a:cxn ang="0">
                  <a:pos x="2894" y="1441"/>
                </a:cxn>
                <a:cxn ang="0">
                  <a:pos x="3122" y="1555"/>
                </a:cxn>
                <a:cxn ang="0">
                  <a:pos x="3032" y="1585"/>
                </a:cxn>
                <a:cxn ang="0">
                  <a:pos x="3008" y="1591"/>
                </a:cxn>
                <a:cxn ang="0">
                  <a:pos x="2960" y="1597"/>
                </a:cxn>
                <a:cxn ang="0">
                  <a:pos x="2882" y="1609"/>
                </a:cxn>
                <a:cxn ang="0">
                  <a:pos x="2846" y="1609"/>
                </a:cxn>
                <a:cxn ang="0">
                  <a:pos x="2774" y="1615"/>
                </a:cxn>
                <a:cxn ang="0">
                  <a:pos x="2726" y="1621"/>
                </a:cxn>
                <a:cxn ang="0">
                  <a:pos x="2708" y="1621"/>
                </a:cxn>
                <a:cxn ang="0">
                  <a:pos x="2594" y="1657"/>
                </a:cxn>
                <a:cxn ang="0">
                  <a:pos x="2533" y="1663"/>
                </a:cxn>
                <a:cxn ang="0">
                  <a:pos x="2444" y="1675"/>
                </a:cxn>
                <a:cxn ang="0">
                  <a:pos x="2378" y="1687"/>
                </a:cxn>
                <a:cxn ang="0">
                  <a:pos x="2360" y="1705"/>
                </a:cxn>
                <a:cxn ang="0">
                  <a:pos x="2305" y="1687"/>
                </a:cxn>
                <a:cxn ang="0">
                  <a:pos x="2263" y="1663"/>
                </a:cxn>
                <a:cxn ang="0">
                  <a:pos x="2017" y="1585"/>
                </a:cxn>
                <a:cxn ang="0">
                  <a:pos x="1711" y="1453"/>
                </a:cxn>
                <a:cxn ang="0">
                  <a:pos x="1880" y="1844"/>
                </a:cxn>
                <a:cxn ang="0">
                  <a:pos x="1771" y="1922"/>
                </a:cxn>
                <a:cxn ang="0">
                  <a:pos x="1531" y="1753"/>
                </a:cxn>
                <a:cxn ang="0">
                  <a:pos x="1411" y="1477"/>
                </a:cxn>
                <a:cxn ang="0">
                  <a:pos x="1219" y="1291"/>
                </a:cxn>
                <a:cxn ang="0">
                  <a:pos x="127" y="2006"/>
                </a:cxn>
                <a:cxn ang="0">
                  <a:pos x="865" y="1429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7426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/>
              <a:ahLst/>
              <a:cxnLst>
                <a:cxn ang="0">
                  <a:pos x="318" y="1078"/>
                </a:cxn>
                <a:cxn ang="0">
                  <a:pos x="217" y="928"/>
                </a:cxn>
                <a:cxn ang="0">
                  <a:pos x="102" y="808"/>
                </a:cxn>
                <a:cxn ang="0">
                  <a:pos x="36" y="742"/>
                </a:cxn>
                <a:cxn ang="0">
                  <a:pos x="0" y="700"/>
                </a:cxn>
                <a:cxn ang="0">
                  <a:pos x="270" y="958"/>
                </a:cxn>
                <a:cxn ang="0">
                  <a:pos x="294" y="1006"/>
                </a:cxn>
                <a:cxn ang="0">
                  <a:pos x="367" y="670"/>
                </a:cxn>
                <a:cxn ang="0">
                  <a:pos x="379" y="411"/>
                </a:cxn>
                <a:cxn ang="0">
                  <a:pos x="347" y="118"/>
                </a:cxn>
                <a:cxn ang="0">
                  <a:pos x="393" y="0"/>
                </a:cxn>
                <a:cxn ang="0">
                  <a:pos x="397" y="357"/>
                </a:cxn>
                <a:cxn ang="0">
                  <a:pos x="421" y="609"/>
                </a:cxn>
                <a:cxn ang="0">
                  <a:pos x="385" y="826"/>
                </a:cxn>
                <a:cxn ang="0">
                  <a:pos x="385" y="1036"/>
                </a:cxn>
                <a:cxn ang="0">
                  <a:pos x="877" y="784"/>
                </a:cxn>
                <a:cxn ang="0">
                  <a:pos x="1309" y="555"/>
                </a:cxn>
                <a:cxn ang="0">
                  <a:pos x="1802" y="249"/>
                </a:cxn>
                <a:cxn ang="0">
                  <a:pos x="2096" y="69"/>
                </a:cxn>
                <a:cxn ang="0">
                  <a:pos x="1814" y="279"/>
                </a:cxn>
                <a:cxn ang="0">
                  <a:pos x="1453" y="501"/>
                </a:cxn>
                <a:cxn ang="0">
                  <a:pos x="1123" y="700"/>
                </a:cxn>
                <a:cxn ang="0">
                  <a:pos x="739" y="898"/>
                </a:cxn>
                <a:cxn ang="0">
                  <a:pos x="463" y="1084"/>
                </a:cxn>
                <a:cxn ang="0">
                  <a:pos x="817" y="1193"/>
                </a:cxn>
                <a:cxn ang="0">
                  <a:pos x="1285" y="1187"/>
                </a:cxn>
                <a:cxn ang="0">
                  <a:pos x="1916" y="1396"/>
                </a:cxn>
                <a:cxn ang="0">
                  <a:pos x="2144" y="1420"/>
                </a:cxn>
                <a:cxn ang="0">
                  <a:pos x="1814" y="1408"/>
                </a:cxn>
                <a:cxn ang="0">
                  <a:pos x="1435" y="1288"/>
                </a:cxn>
                <a:cxn ang="0">
                  <a:pos x="1219" y="1229"/>
                </a:cxn>
                <a:cxn ang="0">
                  <a:pos x="799" y="1223"/>
                </a:cxn>
                <a:cxn ang="0">
                  <a:pos x="505" y="1145"/>
                </a:cxn>
                <a:cxn ang="0">
                  <a:pos x="733" y="1378"/>
                </a:cxn>
                <a:cxn ang="0">
                  <a:pos x="877" y="1619"/>
                </a:cxn>
                <a:cxn ang="0">
                  <a:pos x="1009" y="1787"/>
                </a:cxn>
                <a:cxn ang="0">
                  <a:pos x="817" y="1607"/>
                </a:cxn>
                <a:cxn ang="0">
                  <a:pos x="673" y="1372"/>
                </a:cxn>
                <a:cxn ang="0">
                  <a:pos x="415" y="1109"/>
                </a:cxn>
                <a:cxn ang="0">
                  <a:pos x="318" y="1078"/>
                </a:cxn>
                <a:cxn ang="0">
                  <a:pos x="318" y="1078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7427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  <p:sp>
          <p:nvSpPr>
            <p:cNvPr id="17428" name="Freeform 20"/>
            <p:cNvSpPr>
              <a:spLocks/>
            </p:cNvSpPr>
            <p:nvPr/>
          </p:nvSpPr>
          <p:spPr bwMode="hidden">
            <a:xfrm>
              <a:off x="3160" y="1860"/>
              <a:ext cx="2163" cy="1934"/>
            </a:xfrm>
            <a:custGeom>
              <a:avLst/>
              <a:gdLst/>
              <a:ahLst/>
              <a:cxnLst>
                <a:cxn ang="0">
                  <a:pos x="1842" y="851"/>
                </a:cxn>
                <a:cxn ang="0">
                  <a:pos x="1937" y="1019"/>
                </a:cxn>
                <a:cxn ang="0">
                  <a:pos x="2051" y="1168"/>
                </a:cxn>
                <a:cxn ang="0">
                  <a:pos x="2117" y="1246"/>
                </a:cxn>
                <a:cxn ang="0">
                  <a:pos x="2153" y="1294"/>
                </a:cxn>
                <a:cxn ang="0">
                  <a:pos x="1889" y="977"/>
                </a:cxn>
                <a:cxn ang="0">
                  <a:pos x="1860" y="929"/>
                </a:cxn>
                <a:cxn ang="0">
                  <a:pos x="1782" y="1240"/>
                </a:cxn>
                <a:cxn ang="0">
                  <a:pos x="1770" y="1486"/>
                </a:cxn>
                <a:cxn ang="0">
                  <a:pos x="1818" y="1906"/>
                </a:cxn>
                <a:cxn ang="0">
                  <a:pos x="1788" y="1930"/>
                </a:cxn>
                <a:cxn ang="0">
                  <a:pos x="1746" y="1534"/>
                </a:cxn>
                <a:cxn ang="0">
                  <a:pos x="1728" y="1288"/>
                </a:cxn>
                <a:cxn ang="0">
                  <a:pos x="1764" y="1085"/>
                </a:cxn>
                <a:cxn ang="0">
                  <a:pos x="1770" y="875"/>
                </a:cxn>
                <a:cxn ang="0">
                  <a:pos x="1268" y="1007"/>
                </a:cxn>
                <a:cxn ang="0">
                  <a:pos x="825" y="1132"/>
                </a:cxn>
                <a:cxn ang="0">
                  <a:pos x="323" y="1312"/>
                </a:cxn>
                <a:cxn ang="0">
                  <a:pos x="18" y="1420"/>
                </a:cxn>
                <a:cxn ang="0">
                  <a:pos x="311" y="1282"/>
                </a:cxn>
                <a:cxn ang="0">
                  <a:pos x="682" y="1144"/>
                </a:cxn>
                <a:cxn ang="0">
                  <a:pos x="1022" y="1037"/>
                </a:cxn>
                <a:cxn ang="0">
                  <a:pos x="1411" y="929"/>
                </a:cxn>
                <a:cxn ang="0">
                  <a:pos x="1692" y="815"/>
                </a:cxn>
                <a:cxn ang="0">
                  <a:pos x="1333" y="623"/>
                </a:cxn>
                <a:cxn ang="0">
                  <a:pos x="861" y="515"/>
                </a:cxn>
                <a:cxn ang="0">
                  <a:pos x="227" y="161"/>
                </a:cxn>
                <a:cxn ang="0">
                  <a:pos x="0" y="83"/>
                </a:cxn>
                <a:cxn ang="0">
                  <a:pos x="329" y="179"/>
                </a:cxn>
                <a:cxn ang="0">
                  <a:pos x="712" y="383"/>
                </a:cxn>
                <a:cxn ang="0">
                  <a:pos x="933" y="491"/>
                </a:cxn>
                <a:cxn ang="0">
                  <a:pos x="1351" y="593"/>
                </a:cxn>
                <a:cxn ang="0">
                  <a:pos x="1650" y="743"/>
                </a:cxn>
                <a:cxn ang="0">
                  <a:pos x="1423" y="461"/>
                </a:cxn>
                <a:cxn ang="0">
                  <a:pos x="1286" y="191"/>
                </a:cxn>
                <a:cxn ang="0">
                  <a:pos x="1154" y="0"/>
                </a:cxn>
                <a:cxn ang="0">
                  <a:pos x="1339" y="215"/>
                </a:cxn>
                <a:cxn ang="0">
                  <a:pos x="1489" y="485"/>
                </a:cxn>
                <a:cxn ang="0">
                  <a:pos x="1746" y="803"/>
                </a:cxn>
                <a:cxn ang="0">
                  <a:pos x="1842" y="851"/>
                </a:cxn>
                <a:cxn ang="0">
                  <a:pos x="1842" y="85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it-IT"/>
            </a:p>
          </p:txBody>
        </p:sp>
      </p:grpSp>
      <p:sp>
        <p:nvSpPr>
          <p:cNvPr id="17429" name="Rectangle 21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9888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7430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4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17431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31200"/>
            <a:ext cx="1600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7432" name="Rectangle 2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7433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600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12FA7D0F-D2F8-48DB-A185-487ECB3274D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ChangeArrowheads="1"/>
          </p:cNvSpPr>
          <p:nvPr/>
        </p:nvSpPr>
        <p:spPr bwMode="auto">
          <a:xfrm>
            <a:off x="2349500" y="395288"/>
            <a:ext cx="2152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it-IT" sz="2400">
                <a:solidFill>
                  <a:srgbClr val="FFFF00"/>
                </a:solidFill>
              </a:rPr>
              <a:t>“black measles”</a:t>
            </a:r>
          </a:p>
        </p:txBody>
      </p:sp>
      <p:pic>
        <p:nvPicPr>
          <p:cNvPr id="24581" name="Picture 5" descr="Mal dell'Esca 0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6613" y="250825"/>
            <a:ext cx="5202237" cy="390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6" descr="Mal dell'Esca 02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15913" y="3779838"/>
            <a:ext cx="7408863" cy="555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458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2458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8" name="Picture 4" descr="Mal dell'Esca 04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638" y="196850"/>
            <a:ext cx="6562725" cy="875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5" descr="Mal dell'Esca 04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8913" y="179388"/>
            <a:ext cx="6553200" cy="878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1752600" y="304800"/>
            <a:ext cx="3429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800" b="1">
                <a:solidFill>
                  <a:srgbClr val="FFFF00"/>
                </a:solidFill>
                <a:latin typeface="Tahoma" pitchFamily="34" charset="0"/>
              </a:rPr>
              <a:t>Eziologia</a:t>
            </a:r>
            <a:endParaRPr lang="it-IT" sz="2800" b="1">
              <a:latin typeface="Tahoma" pitchFamily="34" charset="0"/>
            </a:endParaRP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0" y="114300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400">
                <a:solidFill>
                  <a:srgbClr val="FFFF00"/>
                </a:solidFill>
                <a:latin typeface="Tahoma" pitchFamily="34" charset="0"/>
              </a:rPr>
              <a:t>partecipazione di diversi microrganismi fungini</a:t>
            </a:r>
            <a:endParaRPr lang="it-IT" sz="2400"/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0" y="1752600"/>
            <a:ext cx="68580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400">
                <a:solidFill>
                  <a:srgbClr val="FFFF00"/>
                </a:solidFill>
                <a:latin typeface="Tahoma" pitchFamily="34" charset="0"/>
              </a:rPr>
              <a:t>la colonizzazione inizia dal punto di innesto, dalle ferite accidentali o di potatura e si completa con la morte della pianta dopo alcuni anni</a:t>
            </a: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0" y="3352800"/>
            <a:ext cx="68580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400">
                <a:solidFill>
                  <a:srgbClr val="FFFF00"/>
                </a:solidFill>
                <a:latin typeface="Tahoma" pitchFamily="34" charset="0"/>
              </a:rPr>
              <a:t>formazione di aree necrotiche                                        di diversa consistenza e colorazione</a:t>
            </a:r>
            <a:endParaRPr lang="it-IT" sz="2400"/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0" y="4572000"/>
            <a:ext cx="68580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000"/>
              <a:t>La definizione delle cause della malattia è stata ricercata fin dalla fine del 1800 quando in Francia l’ampelopatia era presente                in particolare nella forma del decorso acuto</a:t>
            </a:r>
          </a:p>
        </p:txBody>
      </p:sp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1700213" y="5795963"/>
            <a:ext cx="34575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/>
              <a:t>1865 Henri Mares </a:t>
            </a:r>
            <a:r>
              <a:rPr lang="it-IT">
                <a:sym typeface="Wingdings" pitchFamily="2" charset="2"/>
              </a:rPr>
              <a:t> “apoplessia”</a:t>
            </a:r>
            <a:endParaRPr lang="it-IT"/>
          </a:p>
        </p:txBody>
      </p:sp>
      <p:sp>
        <p:nvSpPr>
          <p:cNvPr id="6157" name="Text Box 13"/>
          <p:cNvSpPr txBox="1">
            <a:spLocks noChangeArrowheads="1"/>
          </p:cNvSpPr>
          <p:nvPr/>
        </p:nvSpPr>
        <p:spPr bwMode="auto">
          <a:xfrm>
            <a:off x="1700213" y="6300788"/>
            <a:ext cx="46085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/>
              <a:t>1873 De Rolland </a:t>
            </a:r>
            <a:r>
              <a:rPr lang="it-IT">
                <a:sym typeface="Wingdings" pitchFamily="2" charset="2"/>
              </a:rPr>
              <a:t> “vegetazione crittogamica”</a:t>
            </a:r>
            <a:endParaRPr lang="it-IT"/>
          </a:p>
        </p:txBody>
      </p:sp>
      <p:sp>
        <p:nvSpPr>
          <p:cNvPr id="6158" name="Text Box 14"/>
          <p:cNvSpPr txBox="1">
            <a:spLocks noChangeArrowheads="1"/>
          </p:cNvSpPr>
          <p:nvPr/>
        </p:nvSpPr>
        <p:spPr bwMode="auto">
          <a:xfrm>
            <a:off x="1700213" y="6804025"/>
            <a:ext cx="4032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/>
              <a:t>1887 Viala </a:t>
            </a:r>
            <a:r>
              <a:rPr lang="it-IT">
                <a:sym typeface="Wingdings" pitchFamily="2" charset="2"/>
              </a:rPr>
              <a:t> “folletage”</a:t>
            </a:r>
            <a:endParaRPr lang="it-IT"/>
          </a:p>
        </p:txBody>
      </p:sp>
      <p:sp>
        <p:nvSpPr>
          <p:cNvPr id="6159" name="Text Box 15"/>
          <p:cNvSpPr txBox="1">
            <a:spLocks noChangeArrowheads="1"/>
          </p:cNvSpPr>
          <p:nvPr/>
        </p:nvSpPr>
        <p:spPr bwMode="auto">
          <a:xfrm>
            <a:off x="1700213" y="7308850"/>
            <a:ext cx="37433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/>
              <a:t>1898 Ravaz </a:t>
            </a:r>
            <a:r>
              <a:rPr lang="it-IT">
                <a:sym typeface="Wingdings" pitchFamily="2" charset="2"/>
              </a:rPr>
              <a:t> </a:t>
            </a:r>
            <a:r>
              <a:rPr lang="it-IT" i="1">
                <a:sym typeface="Wingdings" pitchFamily="2" charset="2"/>
              </a:rPr>
              <a:t>Polyporus ignarius</a:t>
            </a:r>
            <a:endParaRPr lang="it-IT" i="1"/>
          </a:p>
        </p:txBody>
      </p:sp>
      <p:sp>
        <p:nvSpPr>
          <p:cNvPr id="6160" name="Text Box 16"/>
          <p:cNvSpPr txBox="1">
            <a:spLocks noChangeArrowheads="1"/>
          </p:cNvSpPr>
          <p:nvPr/>
        </p:nvSpPr>
        <p:spPr bwMode="auto">
          <a:xfrm>
            <a:off x="1700213" y="7740650"/>
            <a:ext cx="37433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/>
              <a:t>1909 Vinet </a:t>
            </a:r>
            <a:r>
              <a:rPr lang="it-IT">
                <a:sym typeface="Wingdings" pitchFamily="2" charset="2"/>
              </a:rPr>
              <a:t> </a:t>
            </a:r>
            <a:r>
              <a:rPr lang="it-IT" i="1">
                <a:sym typeface="Wingdings" pitchFamily="2" charset="2"/>
              </a:rPr>
              <a:t>Stereum hirsutum</a:t>
            </a:r>
            <a:endParaRPr lang="it-IT" i="1"/>
          </a:p>
        </p:txBody>
      </p:sp>
      <p:sp>
        <p:nvSpPr>
          <p:cNvPr id="6161" name="Text Box 17"/>
          <p:cNvSpPr txBox="1">
            <a:spLocks noChangeArrowheads="1"/>
          </p:cNvSpPr>
          <p:nvPr/>
        </p:nvSpPr>
        <p:spPr bwMode="auto">
          <a:xfrm>
            <a:off x="0" y="8243888"/>
            <a:ext cx="6858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/>
              <a:t>1923 Marsais, 1926 Viala </a:t>
            </a:r>
            <a:r>
              <a:rPr lang="it-IT">
                <a:sym typeface="Wingdings" pitchFamily="2" charset="2"/>
              </a:rPr>
              <a:t> </a:t>
            </a:r>
            <a:r>
              <a:rPr lang="it-IT" i="1">
                <a:sym typeface="Wingdings" pitchFamily="2" charset="2"/>
              </a:rPr>
              <a:t>Stereum hirsutum e Phellinus ignarius</a:t>
            </a:r>
            <a:r>
              <a:rPr lang="it-IT">
                <a:sym typeface="Wingdings" pitchFamily="2" charset="2"/>
              </a:rPr>
              <a:t> ritenuti responsabili anche della forma cronica di esca</a:t>
            </a:r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utoUpdateAnimBg="0"/>
      <p:bldP spid="6147" grpId="0" autoUpdateAnimBg="0"/>
      <p:bldP spid="6148" grpId="0" autoUpdateAnimBg="0"/>
      <p:bldP spid="6149" grpId="0" autoUpdateAnimBg="0"/>
      <p:bldP spid="6155" grpId="0"/>
      <p:bldP spid="6156" grpId="0"/>
      <p:bldP spid="6157" grpId="0"/>
      <p:bldP spid="6158" grpId="0"/>
      <p:bldP spid="6159" grpId="0"/>
      <p:bldP spid="6160" grpId="0"/>
      <p:bldP spid="616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0" y="323850"/>
            <a:ext cx="68580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400" i="1">
                <a:solidFill>
                  <a:srgbClr val="FFFF00"/>
                </a:solidFill>
                <a:latin typeface="Tahoma" pitchFamily="34" charset="0"/>
              </a:rPr>
              <a:t>Stereum hirsutum</a:t>
            </a:r>
            <a:r>
              <a:rPr lang="it-IT" sz="2400">
                <a:solidFill>
                  <a:srgbClr val="FFFF00"/>
                </a:solidFill>
                <a:latin typeface="Tahoma" pitchFamily="34" charset="0"/>
              </a:rPr>
              <a:t> e </a:t>
            </a:r>
            <a:r>
              <a:rPr lang="it-IT" sz="2400" i="1">
                <a:solidFill>
                  <a:srgbClr val="FFFF00"/>
                </a:solidFill>
                <a:latin typeface="Tahoma" pitchFamily="34" charset="0"/>
              </a:rPr>
              <a:t>Phellinus ignarius</a:t>
            </a:r>
            <a:r>
              <a:rPr lang="it-IT" sz="2400">
                <a:solidFill>
                  <a:srgbClr val="FFFF00"/>
                </a:solidFill>
                <a:latin typeface="Tahoma" pitchFamily="34" charset="0"/>
              </a:rPr>
              <a:t> ritenuti per lungo tempo gli unici responsabili della malattia</a:t>
            </a:r>
          </a:p>
        </p:txBody>
      </p:sp>
      <p:sp>
        <p:nvSpPr>
          <p:cNvPr id="33799" name="Text Box 7"/>
          <p:cNvSpPr txBox="1">
            <a:spLocks noChangeArrowheads="1"/>
          </p:cNvSpPr>
          <p:nvPr/>
        </p:nvSpPr>
        <p:spPr bwMode="auto">
          <a:xfrm>
            <a:off x="0" y="2195513"/>
            <a:ext cx="6858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400">
                <a:solidFill>
                  <a:srgbClr val="FFFF00"/>
                </a:solidFill>
                <a:latin typeface="Tahoma" pitchFamily="34" charset="0"/>
              </a:rPr>
              <a:t>Larignon e Dubos 1987:                                       ipotesi della sequenza parassitaria</a:t>
            </a:r>
            <a:endParaRPr lang="it-IT" sz="2400"/>
          </a:p>
        </p:txBody>
      </p:sp>
      <p:sp>
        <p:nvSpPr>
          <p:cNvPr id="33800" name="Text Box 8"/>
          <p:cNvSpPr txBox="1">
            <a:spLocks noChangeArrowheads="1"/>
          </p:cNvSpPr>
          <p:nvPr/>
        </p:nvSpPr>
        <p:spPr bwMode="auto">
          <a:xfrm>
            <a:off x="0" y="7019925"/>
            <a:ext cx="68580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400">
                <a:solidFill>
                  <a:srgbClr val="FFFF00"/>
                </a:solidFill>
                <a:latin typeface="Tahoma" pitchFamily="34" charset="0"/>
              </a:rPr>
              <a:t>corrispondenza</a:t>
            </a:r>
            <a:r>
              <a:rPr lang="it-IT" sz="2400">
                <a:latin typeface="Tahoma" pitchFamily="34" charset="0"/>
              </a:rPr>
              <a:t> </a:t>
            </a:r>
            <a:r>
              <a:rPr lang="it-IT" sz="2400">
                <a:solidFill>
                  <a:srgbClr val="FFFF00"/>
                </a:solidFill>
                <a:latin typeface="Tahoma" pitchFamily="34" charset="0"/>
              </a:rPr>
              <a:t>fra tipo di alterazione                    e funghi isolati</a:t>
            </a:r>
          </a:p>
        </p:txBody>
      </p:sp>
      <p:sp>
        <p:nvSpPr>
          <p:cNvPr id="33801" name="AutoShape 9"/>
          <p:cNvSpPr>
            <a:spLocks noChangeArrowheads="1"/>
          </p:cNvSpPr>
          <p:nvPr/>
        </p:nvSpPr>
        <p:spPr bwMode="auto">
          <a:xfrm>
            <a:off x="1916113" y="3132138"/>
            <a:ext cx="2895600" cy="6096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D6009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33802" name="Text Box 10"/>
          <p:cNvSpPr txBox="1">
            <a:spLocks noChangeArrowheads="1"/>
          </p:cNvSpPr>
          <p:nvPr/>
        </p:nvSpPr>
        <p:spPr bwMode="auto">
          <a:xfrm>
            <a:off x="0" y="1331913"/>
            <a:ext cx="6858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000"/>
              <a:t>1959 Luigi Chiarappa </a:t>
            </a:r>
            <a:r>
              <a:rPr lang="it-IT" sz="2000">
                <a:sym typeface="Wingdings" pitchFamily="2" charset="2"/>
              </a:rPr>
              <a:t> specie di </a:t>
            </a:r>
            <a:r>
              <a:rPr lang="it-IT" sz="2000" i="1">
                <a:sym typeface="Wingdings" pitchFamily="2" charset="2"/>
              </a:rPr>
              <a:t>Cephalosporium</a:t>
            </a:r>
            <a:r>
              <a:rPr lang="it-IT" sz="2000">
                <a:sym typeface="Wingdings" pitchFamily="2" charset="2"/>
              </a:rPr>
              <a:t>                                              nei tessuti imbruniti di viti affette da “black measles”</a:t>
            </a:r>
            <a:endParaRPr lang="it-IT" sz="2000"/>
          </a:p>
        </p:txBody>
      </p:sp>
      <p:sp>
        <p:nvSpPr>
          <p:cNvPr id="33803" name="Text Box 11"/>
          <p:cNvSpPr txBox="1">
            <a:spLocks noChangeArrowheads="1"/>
          </p:cNvSpPr>
          <p:nvPr/>
        </p:nvSpPr>
        <p:spPr bwMode="auto">
          <a:xfrm>
            <a:off x="0" y="3851275"/>
            <a:ext cx="6858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000" i="1"/>
              <a:t>Phialophora parasitica</a:t>
            </a:r>
            <a:r>
              <a:rPr lang="it-IT" sz="2000"/>
              <a:t>,</a:t>
            </a:r>
            <a:r>
              <a:rPr lang="it-IT" sz="2000" i="1"/>
              <a:t> Cephalosporium</a:t>
            </a:r>
            <a:r>
              <a:rPr lang="it-IT" sz="2000"/>
              <a:t> sp. (sin. </a:t>
            </a:r>
            <a:r>
              <a:rPr lang="it-IT" sz="2000" i="1"/>
              <a:t>Acremonium</a:t>
            </a:r>
            <a:r>
              <a:rPr lang="it-IT" sz="2000"/>
              <a:t>), </a:t>
            </a:r>
            <a:r>
              <a:rPr lang="it-IT" sz="2000" i="1"/>
              <a:t>Eutypa lata</a:t>
            </a:r>
            <a:r>
              <a:rPr lang="it-IT" sz="2000"/>
              <a:t> </a:t>
            </a:r>
            <a:r>
              <a:rPr lang="it-IT" sz="2000">
                <a:sym typeface="Wingdings" pitchFamily="2" charset="2"/>
              </a:rPr>
              <a:t> </a:t>
            </a:r>
            <a:r>
              <a:rPr lang="it-IT" sz="2000" i="1">
                <a:sym typeface="Wingdings" pitchFamily="2" charset="2"/>
              </a:rPr>
              <a:t>S. Hirsutum</a:t>
            </a:r>
            <a:r>
              <a:rPr lang="it-IT" sz="2000">
                <a:sym typeface="Wingdings" pitchFamily="2" charset="2"/>
              </a:rPr>
              <a:t> e </a:t>
            </a:r>
            <a:r>
              <a:rPr lang="it-IT" sz="2000" i="1">
                <a:sym typeface="Wingdings" pitchFamily="2" charset="2"/>
              </a:rPr>
              <a:t>P. ignarius</a:t>
            </a:r>
            <a:endParaRPr lang="it-IT" sz="2000" i="1"/>
          </a:p>
        </p:txBody>
      </p:sp>
      <p:sp>
        <p:nvSpPr>
          <p:cNvPr id="33804" name="Text Box 12"/>
          <p:cNvSpPr txBox="1">
            <a:spLocks noChangeArrowheads="1"/>
          </p:cNvSpPr>
          <p:nvPr/>
        </p:nvSpPr>
        <p:spPr bwMode="auto">
          <a:xfrm>
            <a:off x="0" y="5219700"/>
            <a:ext cx="68580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/>
              <a:t>Serra, 1990</a:t>
            </a:r>
          </a:p>
          <a:p>
            <a:pPr algn="ctr">
              <a:spcBef>
                <a:spcPct val="50000"/>
              </a:spcBef>
            </a:pPr>
            <a:r>
              <a:rPr lang="it-IT"/>
              <a:t>Mugnai </a:t>
            </a:r>
            <a:r>
              <a:rPr lang="it-IT" i="1"/>
              <a:t>et al</a:t>
            </a:r>
            <a:r>
              <a:rPr lang="it-IT"/>
              <a:t>., 1996</a:t>
            </a:r>
          </a:p>
        </p:txBody>
      </p:sp>
      <p:sp>
        <p:nvSpPr>
          <p:cNvPr id="33805" name="AutoShape 13"/>
          <p:cNvSpPr>
            <a:spLocks noChangeArrowheads="1"/>
          </p:cNvSpPr>
          <p:nvPr/>
        </p:nvSpPr>
        <p:spPr bwMode="auto">
          <a:xfrm>
            <a:off x="3141663" y="6156325"/>
            <a:ext cx="503237" cy="647700"/>
          </a:xfrm>
          <a:prstGeom prst="downArrow">
            <a:avLst>
              <a:gd name="adj1" fmla="val 50000"/>
              <a:gd name="adj2" fmla="val 3217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38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38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8" grpId="0" autoUpdateAnimBg="0"/>
      <p:bldP spid="33799" grpId="0" autoUpdateAnimBg="0"/>
      <p:bldP spid="33800" grpId="0" autoUpdateAnimBg="0"/>
      <p:bldP spid="33801" grpId="0" animBg="1"/>
      <p:bldP spid="33802" grpId="0"/>
      <p:bldP spid="33803" grpId="0"/>
      <p:bldP spid="33804" grpId="0"/>
      <p:bldP spid="3380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0" y="304800"/>
            <a:ext cx="68580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400" i="1">
                <a:solidFill>
                  <a:srgbClr val="FFFF00"/>
                </a:solidFill>
              </a:rPr>
              <a:t>Phaeoacremonium chlamydosporum</a:t>
            </a:r>
            <a:r>
              <a:rPr lang="it-IT" sz="2400">
                <a:solidFill>
                  <a:srgbClr val="FFFF00"/>
                </a:solidFill>
              </a:rPr>
              <a:t> e </a:t>
            </a:r>
            <a:r>
              <a:rPr lang="it-IT" sz="2400" i="1">
                <a:solidFill>
                  <a:srgbClr val="FFFF00"/>
                </a:solidFill>
              </a:rPr>
              <a:t>Phaeoacremonium aleophilum</a:t>
            </a:r>
            <a:r>
              <a:rPr lang="it-IT" sz="2400"/>
              <a:t> </a:t>
            </a: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838200" y="1600200"/>
            <a:ext cx="525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400">
                <a:solidFill>
                  <a:srgbClr val="FFFF00"/>
                </a:solidFill>
                <a:latin typeface="Tahoma" pitchFamily="34" charset="0"/>
              </a:rPr>
              <a:t>zone rosate, brune e venature nere</a:t>
            </a:r>
            <a:endParaRPr lang="it-IT" sz="2400"/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1412875" y="2555875"/>
            <a:ext cx="4038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400" i="1">
                <a:solidFill>
                  <a:srgbClr val="FFFF00"/>
                </a:solidFill>
              </a:rPr>
              <a:t>Phellinus ignarius</a:t>
            </a:r>
            <a:endParaRPr lang="it-IT" sz="2400"/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1700213" y="3563938"/>
            <a:ext cx="3581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400">
                <a:solidFill>
                  <a:srgbClr val="FFFF00"/>
                </a:solidFill>
                <a:latin typeface="Tahoma" pitchFamily="34" charset="0"/>
              </a:rPr>
              <a:t>carie bianca</a:t>
            </a:r>
            <a:endParaRPr lang="it-IT" sz="2400"/>
          </a:p>
        </p:txBody>
      </p:sp>
      <p:sp>
        <p:nvSpPr>
          <p:cNvPr id="7174" name="AutoShape 6"/>
          <p:cNvSpPr>
            <a:spLocks noChangeArrowheads="1"/>
          </p:cNvSpPr>
          <p:nvPr/>
        </p:nvSpPr>
        <p:spPr bwMode="auto">
          <a:xfrm>
            <a:off x="2057400" y="1219200"/>
            <a:ext cx="28194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D6009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7175" name="AutoShape 7"/>
          <p:cNvSpPr>
            <a:spLocks noChangeArrowheads="1"/>
          </p:cNvSpPr>
          <p:nvPr/>
        </p:nvSpPr>
        <p:spPr bwMode="auto">
          <a:xfrm>
            <a:off x="2060575" y="3059113"/>
            <a:ext cx="28194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pic>
        <p:nvPicPr>
          <p:cNvPr id="7179" name="Picture 11" descr="necrosi00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500563"/>
            <a:ext cx="6858000" cy="450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0" name="Picture 12" descr="Mal dell'Esca 02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82750" y="4140200"/>
            <a:ext cx="3754438" cy="500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autoUpdateAnimBg="0"/>
      <p:bldP spid="7171" grpId="0" autoUpdateAnimBg="0"/>
      <p:bldP spid="7172" grpId="0" autoUpdateAnimBg="0"/>
      <p:bldP spid="7173" grpId="0" autoUpdateAnimBg="0"/>
      <p:bldP spid="7174" grpId="0" animBg="1"/>
      <p:bldP spid="717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8" name="Text Box 8"/>
          <p:cNvSpPr txBox="1">
            <a:spLocks noChangeArrowheads="1"/>
          </p:cNvSpPr>
          <p:nvPr/>
        </p:nvSpPr>
        <p:spPr bwMode="auto">
          <a:xfrm>
            <a:off x="0" y="1908175"/>
            <a:ext cx="68580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400">
                <a:solidFill>
                  <a:srgbClr val="FFFF00"/>
                </a:solidFill>
                <a:latin typeface="Tahoma" pitchFamily="34" charset="0"/>
              </a:rPr>
              <a:t>Deperimenti giovanili associati alla sindrome e  revisione delle capacità patogenetiche dei microrganismi coinvolti</a:t>
            </a:r>
          </a:p>
        </p:txBody>
      </p:sp>
      <p:sp>
        <p:nvSpPr>
          <p:cNvPr id="35850" name="AutoShape 10"/>
          <p:cNvSpPr>
            <a:spLocks noChangeArrowheads="1"/>
          </p:cNvSpPr>
          <p:nvPr/>
        </p:nvSpPr>
        <p:spPr bwMode="auto">
          <a:xfrm>
            <a:off x="1700213" y="3276600"/>
            <a:ext cx="3352800" cy="4572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35852" name="Text Box 12"/>
          <p:cNvSpPr txBox="1">
            <a:spLocks noChangeArrowheads="1"/>
          </p:cNvSpPr>
          <p:nvPr/>
        </p:nvSpPr>
        <p:spPr bwMode="auto">
          <a:xfrm>
            <a:off x="0" y="611188"/>
            <a:ext cx="6858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>
                <a:solidFill>
                  <a:srgbClr val="FFFF00"/>
                </a:solidFill>
                <a:latin typeface="Tahoma" pitchFamily="34" charset="0"/>
              </a:rPr>
              <a:t>Venature brune e nuove evidenze                sperimentali sul ruolo di patogeni</a:t>
            </a:r>
          </a:p>
        </p:txBody>
      </p:sp>
      <p:sp>
        <p:nvSpPr>
          <p:cNvPr id="35854" name="Text Box 14"/>
          <p:cNvSpPr txBox="1">
            <a:spLocks noChangeArrowheads="1"/>
          </p:cNvSpPr>
          <p:nvPr/>
        </p:nvSpPr>
        <p:spPr bwMode="auto">
          <a:xfrm>
            <a:off x="692150" y="3924300"/>
            <a:ext cx="532765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/>
              <a:t>presenza di </a:t>
            </a:r>
            <a:r>
              <a:rPr lang="it-IT" sz="2400" i="1"/>
              <a:t>P. chlamydospora</a:t>
            </a:r>
            <a:r>
              <a:rPr lang="it-IT" sz="2400"/>
              <a:t>                   nelle venature brune rinvenute                  in viti colpite da forme giovanili               </a:t>
            </a:r>
            <a:r>
              <a:rPr lang="it-IT"/>
              <a:t>(Larignon e Dubos, 2000; Bertelli </a:t>
            </a:r>
            <a:r>
              <a:rPr lang="it-IT" i="1"/>
              <a:t>et al</a:t>
            </a:r>
            <a:r>
              <a:rPr lang="it-IT"/>
              <a:t>., 1998;               Surico </a:t>
            </a:r>
            <a:r>
              <a:rPr lang="it-IT" i="1"/>
              <a:t>et al</a:t>
            </a:r>
            <a:r>
              <a:rPr lang="it-IT"/>
              <a:t>., 1998)</a:t>
            </a:r>
          </a:p>
        </p:txBody>
      </p:sp>
      <p:sp>
        <p:nvSpPr>
          <p:cNvPr id="35855" name="Text Box 15"/>
          <p:cNvSpPr txBox="1">
            <a:spLocks noChangeArrowheads="1"/>
          </p:cNvSpPr>
          <p:nvPr/>
        </p:nvSpPr>
        <p:spPr bwMode="auto">
          <a:xfrm>
            <a:off x="0" y="5795963"/>
            <a:ext cx="685800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/>
              <a:t>La presenza preponderante di </a:t>
            </a:r>
            <a:r>
              <a:rPr lang="it-IT" i="1"/>
              <a:t>P. chlamydospora</a:t>
            </a:r>
            <a:r>
              <a:rPr lang="it-IT"/>
              <a:t> e </a:t>
            </a:r>
            <a:r>
              <a:rPr lang="it-IT" i="1"/>
              <a:t>P. aleophilum</a:t>
            </a:r>
            <a:r>
              <a:rPr lang="it-IT"/>
              <a:t>                   in piante adulte colpite da esca e la costante associazione tra                           </a:t>
            </a:r>
            <a:r>
              <a:rPr lang="it-IT" i="1"/>
              <a:t>P. chlamydospora</a:t>
            </a:r>
            <a:r>
              <a:rPr lang="it-IT"/>
              <a:t> e venature brune stimolano approfondimenti</a:t>
            </a:r>
          </a:p>
        </p:txBody>
      </p:sp>
      <p:sp>
        <p:nvSpPr>
          <p:cNvPr id="15367" name="Line 16"/>
          <p:cNvSpPr>
            <a:spLocks noChangeShapeType="1"/>
          </p:cNvSpPr>
          <p:nvPr/>
        </p:nvSpPr>
        <p:spPr bwMode="auto">
          <a:xfrm>
            <a:off x="836613" y="6516688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35857" name="Line 17"/>
          <p:cNvSpPr>
            <a:spLocks noChangeShapeType="1"/>
          </p:cNvSpPr>
          <p:nvPr/>
        </p:nvSpPr>
        <p:spPr bwMode="auto">
          <a:xfrm flipH="1">
            <a:off x="981075" y="6659563"/>
            <a:ext cx="424815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35858" name="Text Box 18"/>
          <p:cNvSpPr txBox="1">
            <a:spLocks noChangeArrowheads="1"/>
          </p:cNvSpPr>
          <p:nvPr/>
        </p:nvSpPr>
        <p:spPr bwMode="auto">
          <a:xfrm>
            <a:off x="0" y="7092950"/>
            <a:ext cx="68580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it-IT"/>
              <a:t> corrispondenza tra le specie di </a:t>
            </a:r>
            <a:r>
              <a:rPr lang="it-IT" i="1"/>
              <a:t>Cephalosporium</a:t>
            </a:r>
            <a:r>
              <a:rPr lang="it-IT"/>
              <a:t> ed </a:t>
            </a:r>
            <a:r>
              <a:rPr lang="it-IT" i="1"/>
              <a:t>Acremonium</a:t>
            </a:r>
            <a:r>
              <a:rPr lang="it-IT"/>
              <a:t>  isolate da Petri (1912) e da Chiarappa (1959)                                                              e </a:t>
            </a:r>
            <a:r>
              <a:rPr lang="it-IT" i="1"/>
              <a:t>P. chlamydospora</a:t>
            </a:r>
            <a:r>
              <a:rPr lang="it-IT"/>
              <a:t> e </a:t>
            </a:r>
            <a:r>
              <a:rPr lang="it-IT" i="1"/>
              <a:t>P. aleophilum</a:t>
            </a:r>
            <a:r>
              <a:rPr lang="it-IT"/>
              <a:t> (Surico e Mugnai, 2001).</a:t>
            </a:r>
          </a:p>
        </p:txBody>
      </p:sp>
      <p:sp>
        <p:nvSpPr>
          <p:cNvPr id="35859" name="Text Box 19"/>
          <p:cNvSpPr txBox="1">
            <a:spLocks noChangeArrowheads="1"/>
          </p:cNvSpPr>
          <p:nvPr/>
        </p:nvSpPr>
        <p:spPr bwMode="auto">
          <a:xfrm>
            <a:off x="0" y="8027988"/>
            <a:ext cx="685800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it-IT"/>
              <a:t> prove di patogenicità dimostrano che la genesi delle venature brune è imputabile a </a:t>
            </a:r>
            <a:r>
              <a:rPr lang="it-IT" i="1"/>
              <a:t>P. chlamydospora</a:t>
            </a:r>
            <a:r>
              <a:rPr lang="it-IT"/>
              <a:t> e </a:t>
            </a:r>
            <a:r>
              <a:rPr lang="it-IT" i="1"/>
              <a:t>P. aleophilum</a:t>
            </a:r>
            <a:r>
              <a:rPr lang="it-IT"/>
              <a:t> (Mugnai </a:t>
            </a:r>
            <a:r>
              <a:rPr lang="it-IT" i="1"/>
              <a:t>et al</a:t>
            </a:r>
            <a:r>
              <a:rPr lang="it-IT"/>
              <a:t>., 1997b; Sparapano </a:t>
            </a:r>
            <a:r>
              <a:rPr lang="it-IT" i="1"/>
              <a:t>et al</a:t>
            </a:r>
            <a:r>
              <a:rPr lang="it-IT"/>
              <a:t>., 200b; Graniti </a:t>
            </a:r>
            <a:r>
              <a:rPr lang="it-IT" i="1"/>
              <a:t>et al</a:t>
            </a:r>
            <a:r>
              <a:rPr lang="it-IT"/>
              <a:t>., 2001).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5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35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8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58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58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58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58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58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58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58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58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58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8" grpId="0" autoUpdateAnimBg="0"/>
      <p:bldP spid="35850" grpId="0" animBg="1"/>
      <p:bldP spid="35852" grpId="0"/>
      <p:bldP spid="35854" grpId="0"/>
      <p:bldP spid="35855" grpId="0"/>
      <p:bldP spid="35857" grpId="0" animBg="1"/>
      <p:bldP spid="35858" grpId="0"/>
      <p:bldP spid="3585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0" y="3779838"/>
            <a:ext cx="68580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000" i="1">
                <a:solidFill>
                  <a:srgbClr val="FFFF00"/>
                </a:solidFill>
              </a:rPr>
              <a:t>Phaeomoniella chlamydospora,</a:t>
            </a:r>
            <a:r>
              <a:rPr lang="it-IT" sz="2000"/>
              <a:t> </a:t>
            </a:r>
            <a:r>
              <a:rPr lang="it-IT" sz="2000" i="1">
                <a:solidFill>
                  <a:srgbClr val="FFFF00"/>
                </a:solidFill>
              </a:rPr>
              <a:t>Phaeoacremonium aleophilum e Fomitiporia mediterranea </a:t>
            </a:r>
            <a:r>
              <a:rPr lang="it-IT" sz="2000"/>
              <a:t>patogeni primari</a:t>
            </a:r>
            <a:r>
              <a:rPr lang="it-IT" sz="2000">
                <a:solidFill>
                  <a:srgbClr val="FFFF00"/>
                </a:solidFill>
              </a:rPr>
              <a:t> ossia</a:t>
            </a:r>
            <a:r>
              <a:rPr lang="it-IT" sz="2000" i="1">
                <a:solidFill>
                  <a:srgbClr val="FFFF00"/>
                </a:solidFill>
              </a:rPr>
              <a:t> </a:t>
            </a:r>
            <a:r>
              <a:rPr lang="it-IT" sz="2000">
                <a:solidFill>
                  <a:srgbClr val="FFFF00"/>
                </a:solidFill>
              </a:rPr>
              <a:t>capaci               di generare infezione l’uno indipendentemente dall’altro</a:t>
            </a:r>
          </a:p>
        </p:txBody>
      </p:sp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0" y="250825"/>
            <a:ext cx="68580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Tx/>
              <a:buChar char="•"/>
            </a:pPr>
            <a:r>
              <a:rPr lang="it-IT"/>
              <a:t> revisione delle caratteristiche patogenetiche di </a:t>
            </a:r>
            <a:r>
              <a:rPr lang="it-IT" i="1"/>
              <a:t>P. ignarius</a:t>
            </a:r>
            <a:r>
              <a:rPr lang="it-IT"/>
              <a:t>:                              da patogeno “opportunista” a “primario”                                                    (Contesini, 1991; Mugnai </a:t>
            </a:r>
            <a:r>
              <a:rPr lang="it-IT" i="1"/>
              <a:t>et al</a:t>
            </a:r>
            <a:r>
              <a:rPr lang="it-IT"/>
              <a:t>., 1996a; Chiarappa, 1997;                      Sparapano </a:t>
            </a:r>
            <a:r>
              <a:rPr lang="it-IT" i="1"/>
              <a:t>et al</a:t>
            </a:r>
            <a:r>
              <a:rPr lang="it-IT"/>
              <a:t>., 2000, 2000a; Fischer, 2002) </a:t>
            </a:r>
          </a:p>
        </p:txBody>
      </p:sp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0" y="2124075"/>
            <a:ext cx="73167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i="1"/>
              <a:t>Phellinus ignarius </a:t>
            </a:r>
            <a:r>
              <a:rPr lang="it-IT" i="1">
                <a:sym typeface="Wingdings" pitchFamily="2" charset="2"/>
              </a:rPr>
              <a:t> Fomitiporia punctata  Fomitiporia mediterranea</a:t>
            </a:r>
            <a:endParaRPr lang="it-IT" i="1"/>
          </a:p>
        </p:txBody>
      </p:sp>
      <p:sp>
        <p:nvSpPr>
          <p:cNvPr id="34823" name="Text Box 7"/>
          <p:cNvSpPr txBox="1">
            <a:spLocks noChangeArrowheads="1"/>
          </p:cNvSpPr>
          <p:nvPr/>
        </p:nvSpPr>
        <p:spPr bwMode="auto">
          <a:xfrm>
            <a:off x="0" y="5795963"/>
            <a:ext cx="6858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000"/>
              <a:t>La colonizzazione dei tessuti legnosi operata da                    </a:t>
            </a:r>
            <a:r>
              <a:rPr lang="it-IT" sz="2000" i="1">
                <a:solidFill>
                  <a:srgbClr val="FFFF00"/>
                </a:solidFill>
              </a:rPr>
              <a:t>Fomitiporia mediterranea</a:t>
            </a:r>
            <a:r>
              <a:rPr lang="it-IT" sz="2000"/>
              <a:t> procede più agilmente                             quando questi sono stati già colonizzati da                        </a:t>
            </a:r>
            <a:r>
              <a:rPr lang="it-IT" sz="2000" i="1">
                <a:solidFill>
                  <a:srgbClr val="FFFF00"/>
                </a:solidFill>
              </a:rPr>
              <a:t>Phaeomoniella chlamydospora</a:t>
            </a:r>
            <a:r>
              <a:rPr lang="it-IT" i="1">
                <a:solidFill>
                  <a:srgbClr val="FFFF00"/>
                </a:solidFill>
              </a:rPr>
              <a:t> </a:t>
            </a:r>
            <a:r>
              <a:rPr lang="it-IT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0" grpId="0"/>
      <p:bldP spid="34821" grpId="0"/>
      <p:bldP spid="34822" grpId="0"/>
      <p:bldP spid="348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0" y="1258888"/>
            <a:ext cx="685800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400">
                <a:solidFill>
                  <a:srgbClr val="FFFF00"/>
                </a:solidFill>
                <a:latin typeface="Tahoma" pitchFamily="34" charset="0"/>
              </a:rPr>
              <a:t>La successione dei microrganismi è un evento probabile ma non strettamente utile alla formazione della carie e in relazione alla presenza nelle viti di </a:t>
            </a:r>
            <a:r>
              <a:rPr lang="it-IT" sz="2400" i="1">
                <a:solidFill>
                  <a:srgbClr val="FFFF00"/>
                </a:solidFill>
                <a:latin typeface="Tahoma" pitchFamily="34" charset="0"/>
              </a:rPr>
              <a:t>P. chlamydospora,</a:t>
            </a:r>
            <a:r>
              <a:rPr lang="it-IT" sz="2400">
                <a:solidFill>
                  <a:srgbClr val="FFFF00"/>
                </a:solidFill>
                <a:latin typeface="Tahoma" pitchFamily="34" charset="0"/>
              </a:rPr>
              <a:t> </a:t>
            </a:r>
            <a:r>
              <a:rPr lang="it-IT" sz="2400" i="1">
                <a:solidFill>
                  <a:srgbClr val="FFFF00"/>
                </a:solidFill>
                <a:latin typeface="Tahoma" pitchFamily="34" charset="0"/>
              </a:rPr>
              <a:t>P.aleophilum</a:t>
            </a:r>
            <a:r>
              <a:rPr lang="it-IT" sz="2400">
                <a:solidFill>
                  <a:srgbClr val="FFFF00"/>
                </a:solidFill>
                <a:latin typeface="Tahoma" pitchFamily="34" charset="0"/>
              </a:rPr>
              <a:t> e </a:t>
            </a:r>
            <a:r>
              <a:rPr lang="it-IT" sz="2400" i="1">
                <a:solidFill>
                  <a:srgbClr val="FFFF00"/>
                </a:solidFill>
                <a:latin typeface="Tahoma" pitchFamily="34" charset="0"/>
              </a:rPr>
              <a:t>F.punctata</a:t>
            </a:r>
            <a:r>
              <a:rPr lang="it-IT" sz="2400">
                <a:solidFill>
                  <a:srgbClr val="FFFF00"/>
                </a:solidFill>
                <a:latin typeface="Tahoma" pitchFamily="34" charset="0"/>
              </a:rPr>
              <a:t> sia possibile identificare diverse malattie a carico della vite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0" y="4356100"/>
            <a:ext cx="37338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400" b="1">
                <a:solidFill>
                  <a:srgbClr val="FFFF00"/>
                </a:solidFill>
                <a:latin typeface="Tahoma" pitchFamily="34" charset="0"/>
              </a:rPr>
              <a:t>Black goo</a:t>
            </a:r>
          </a:p>
          <a:p>
            <a:pPr algn="ctr" eaLnBrk="0" hangingPunct="0">
              <a:spcBef>
                <a:spcPct val="50000"/>
              </a:spcBef>
            </a:pPr>
            <a:r>
              <a:rPr lang="it-IT" sz="2400" b="1">
                <a:solidFill>
                  <a:srgbClr val="FFFF00"/>
                </a:solidFill>
                <a:latin typeface="Tahoma" pitchFamily="34" charset="0"/>
              </a:rPr>
              <a:t>Slowdieback</a:t>
            </a:r>
          </a:p>
          <a:p>
            <a:pPr algn="ctr" eaLnBrk="0" hangingPunct="0">
              <a:spcBef>
                <a:spcPct val="50000"/>
              </a:spcBef>
            </a:pPr>
            <a:r>
              <a:rPr lang="it-IT" sz="2400" b="1">
                <a:solidFill>
                  <a:srgbClr val="FFFF00"/>
                </a:solidFill>
                <a:latin typeface="Tahoma" pitchFamily="34" charset="0"/>
              </a:rPr>
              <a:t>Petri’s grapevine disease</a:t>
            </a:r>
            <a:endParaRPr lang="it-IT" sz="2400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4343400" y="5076825"/>
            <a:ext cx="2514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it-IT" sz="2400" b="1">
                <a:solidFill>
                  <a:srgbClr val="FFFF00"/>
                </a:solidFill>
                <a:latin typeface="Tahoma" pitchFamily="34" charset="0"/>
              </a:rPr>
              <a:t>Petri’s disease</a:t>
            </a:r>
            <a:endParaRPr lang="it-IT" sz="2400">
              <a:solidFill>
                <a:srgbClr val="FFFF00"/>
              </a:solidFill>
              <a:latin typeface="Tahoma" pitchFamily="34" charset="0"/>
            </a:endParaRPr>
          </a:p>
        </p:txBody>
      </p:sp>
      <p:sp>
        <p:nvSpPr>
          <p:cNvPr id="8197" name="AutoShape 5"/>
          <p:cNvSpPr>
            <a:spLocks noChangeArrowheads="1"/>
          </p:cNvSpPr>
          <p:nvPr/>
        </p:nvSpPr>
        <p:spPr bwMode="auto">
          <a:xfrm>
            <a:off x="3573463" y="4067175"/>
            <a:ext cx="762000" cy="25146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6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8" name="AutoShape 6"/>
          <p:cNvSpPr>
            <a:spLocks noChangeArrowheads="1"/>
          </p:cNvSpPr>
          <p:nvPr/>
        </p:nvSpPr>
        <p:spPr bwMode="auto">
          <a:xfrm rot="1025921">
            <a:off x="2852738" y="3563938"/>
            <a:ext cx="533400" cy="685800"/>
          </a:xfrm>
          <a:prstGeom prst="downArrow">
            <a:avLst>
              <a:gd name="adj1" fmla="val 50000"/>
              <a:gd name="adj2" fmla="val 32143"/>
            </a:avLst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404813" y="7019925"/>
            <a:ext cx="39624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it-IT" sz="2400" b="1">
                <a:solidFill>
                  <a:srgbClr val="FFFF00"/>
                </a:solidFill>
                <a:latin typeface="Tahoma" pitchFamily="34" charset="0"/>
              </a:rPr>
              <a:t>“esca giovane”</a:t>
            </a:r>
          </a:p>
          <a:p>
            <a:pPr eaLnBrk="0" hangingPunct="0">
              <a:spcBef>
                <a:spcPct val="50000"/>
              </a:spcBef>
            </a:pPr>
            <a:r>
              <a:rPr lang="it-IT" sz="2400" b="1">
                <a:solidFill>
                  <a:srgbClr val="FFFF00"/>
                </a:solidFill>
                <a:latin typeface="Tahoma" pitchFamily="34" charset="0"/>
              </a:rPr>
              <a:t>“esca proper” o classica</a:t>
            </a:r>
            <a:endParaRPr lang="it-IT" sz="2400"/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404813" y="250825"/>
            <a:ext cx="6172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400">
                <a:solidFill>
                  <a:srgbClr val="FFFF00"/>
                </a:solidFill>
                <a:latin typeface="Tahoma" pitchFamily="34" charset="0"/>
              </a:rPr>
              <a:t>malattia complessa o complesso di malattie?</a:t>
            </a:r>
            <a:endParaRPr lang="it-IT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  <p:bldP spid="8195" grpId="0" autoUpdateAnimBg="0"/>
      <p:bldP spid="8196" grpId="0" autoUpdateAnimBg="0"/>
      <p:bldP spid="8197" grpId="0" animBg="1"/>
      <p:bldP spid="8198" grpId="0" animBg="1"/>
      <p:bldP spid="8199" grpId="0" autoUpdateAnimBg="0"/>
      <p:bldP spid="8200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457200" y="1295400"/>
            <a:ext cx="60198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400">
                <a:solidFill>
                  <a:srgbClr val="FFFF00"/>
                </a:solidFill>
                <a:latin typeface="Tahoma" pitchFamily="34" charset="0"/>
              </a:rPr>
              <a:t>Il ruolo di altri</a:t>
            </a:r>
            <a:r>
              <a:rPr lang="it-IT" sz="2400"/>
              <a:t> </a:t>
            </a:r>
            <a:r>
              <a:rPr lang="it-IT" sz="2400">
                <a:solidFill>
                  <a:srgbClr val="FFFF00"/>
                </a:solidFill>
                <a:latin typeface="Tahoma" pitchFamily="34" charset="0"/>
              </a:rPr>
              <a:t>miceti nel determinismo della malattia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1295400" y="3276600"/>
            <a:ext cx="464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it-IT" sz="2400">
                <a:solidFill>
                  <a:srgbClr val="FFFF00"/>
                </a:solidFill>
              </a:rPr>
              <a:t>Altre specie di </a:t>
            </a:r>
            <a:r>
              <a:rPr lang="it-IT" sz="2400" i="1">
                <a:solidFill>
                  <a:srgbClr val="FFFF00"/>
                </a:solidFill>
              </a:rPr>
              <a:t>Phaeoacremonium</a:t>
            </a:r>
            <a:endParaRPr lang="it-IT" sz="2400"/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1371600" y="4114800"/>
            <a:ext cx="426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400" i="1">
                <a:solidFill>
                  <a:srgbClr val="FFFF00"/>
                </a:solidFill>
              </a:rPr>
              <a:t>Stereum hirsutum</a:t>
            </a:r>
            <a:endParaRPr lang="it-IT" sz="2400"/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1143000" y="5029200"/>
            <a:ext cx="457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400" i="1">
                <a:solidFill>
                  <a:srgbClr val="FFFF00"/>
                </a:solidFill>
              </a:rPr>
              <a:t>Eutypa lata</a:t>
            </a:r>
          </a:p>
        </p:txBody>
      </p:sp>
      <p:sp>
        <p:nvSpPr>
          <p:cNvPr id="9222" name="AutoShape 6"/>
          <p:cNvSpPr>
            <a:spLocks noChangeArrowheads="1"/>
          </p:cNvSpPr>
          <p:nvPr/>
        </p:nvSpPr>
        <p:spPr bwMode="auto">
          <a:xfrm>
            <a:off x="1905000" y="2438400"/>
            <a:ext cx="30480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1412875" y="6804025"/>
            <a:ext cx="411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400" i="1">
                <a:solidFill>
                  <a:srgbClr val="FFFF00"/>
                </a:solidFill>
              </a:rPr>
              <a:t>Cylindrocarpon sp.</a:t>
            </a:r>
            <a:endParaRPr lang="it-IT" sz="2400"/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1268413" y="5940425"/>
            <a:ext cx="43926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i="1">
                <a:solidFill>
                  <a:srgbClr val="FFFF00"/>
                </a:solidFill>
              </a:rPr>
              <a:t>Botryosphaeria sp.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autoUpdateAnimBg="0"/>
      <p:bldP spid="9219" grpId="0" autoUpdateAnimBg="0"/>
      <p:bldP spid="9220" grpId="0" autoUpdateAnimBg="0"/>
      <p:bldP spid="9221" grpId="0" autoUpdateAnimBg="0"/>
      <p:bldP spid="9222" grpId="0" animBg="1"/>
      <p:bldP spid="9223" grpId="0" autoUpdateAnimBg="0"/>
      <p:bldP spid="92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0" y="457200"/>
            <a:ext cx="68580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800" b="1">
                <a:solidFill>
                  <a:srgbClr val="FFFF00"/>
                </a:solidFill>
                <a:latin typeface="Tahoma" pitchFamily="34" charset="0"/>
              </a:rPr>
              <a:t>Diffusione, biologia  ed epidemiologia</a:t>
            </a:r>
            <a:endParaRPr lang="it-IT" sz="2800">
              <a:solidFill>
                <a:srgbClr val="FFFF00"/>
              </a:solidFill>
              <a:latin typeface="Tahoma" pitchFamily="34" charset="0"/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81000" y="2057400"/>
            <a:ext cx="609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400">
                <a:solidFill>
                  <a:srgbClr val="FFFF00"/>
                </a:solidFill>
                <a:latin typeface="Tahoma" pitchFamily="34" charset="0"/>
              </a:rPr>
              <a:t>Diffusione in tutte le aree vitate mondiali</a:t>
            </a:r>
            <a:endParaRPr lang="it-IT" sz="2400">
              <a:latin typeface="Tahoma" pitchFamily="34" charset="0"/>
            </a:endParaRP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304800" y="3276600"/>
            <a:ext cx="60960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400">
                <a:solidFill>
                  <a:srgbClr val="FFFF00"/>
                </a:solidFill>
                <a:latin typeface="Tahoma" pitchFamily="34" charset="0"/>
              </a:rPr>
              <a:t>mancata proporzionalità tra gravità delle necrosi legnose ed estensione                    dei sintomi fogliari</a:t>
            </a: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914400" y="5257800"/>
            <a:ext cx="487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400">
                <a:solidFill>
                  <a:srgbClr val="FFFF00"/>
                </a:solidFill>
                <a:latin typeface="Tahoma" pitchFamily="34" charset="0"/>
              </a:rPr>
              <a:t>“mascheramento”</a:t>
            </a:r>
            <a:endParaRPr lang="it-IT" sz="2400"/>
          </a:p>
        </p:txBody>
      </p:sp>
      <p:sp>
        <p:nvSpPr>
          <p:cNvPr id="10246" name="AutoShape 6"/>
          <p:cNvSpPr>
            <a:spLocks noChangeArrowheads="1"/>
          </p:cNvSpPr>
          <p:nvPr/>
        </p:nvSpPr>
        <p:spPr bwMode="auto">
          <a:xfrm>
            <a:off x="1676400" y="4495800"/>
            <a:ext cx="3200400" cy="6096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0" y="640080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400">
                <a:solidFill>
                  <a:srgbClr val="FFFF00"/>
                </a:solidFill>
                <a:latin typeface="Tahoma" pitchFamily="34" charset="0"/>
              </a:rPr>
              <a:t>ruolo nella patogenesi delle operazioni in vivaio</a:t>
            </a:r>
            <a:endParaRPr lang="it-IT" sz="2400"/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0" y="723900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400">
                <a:solidFill>
                  <a:srgbClr val="FFFF00"/>
                </a:solidFill>
                <a:latin typeface="Tahoma" pitchFamily="34" charset="0"/>
              </a:rPr>
              <a:t>durata del periodo di incubazione</a:t>
            </a:r>
            <a:endParaRPr lang="it-IT" sz="2400"/>
          </a:p>
        </p:txBody>
      </p:sp>
      <p:sp>
        <p:nvSpPr>
          <p:cNvPr id="10249" name="Text Box 9"/>
          <p:cNvSpPr txBox="1">
            <a:spLocks noChangeArrowheads="1"/>
          </p:cNvSpPr>
          <p:nvPr/>
        </p:nvSpPr>
        <p:spPr bwMode="auto">
          <a:xfrm>
            <a:off x="0" y="800100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400">
                <a:solidFill>
                  <a:srgbClr val="FFFF00"/>
                </a:solidFill>
                <a:latin typeface="Tahoma" pitchFamily="34" charset="0"/>
              </a:rPr>
              <a:t>cause della comparsa dei sintomi fogliari</a:t>
            </a:r>
            <a:endParaRPr lang="it-IT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autoUpdateAnimBg="0"/>
      <p:bldP spid="10243" grpId="0" autoUpdateAnimBg="0"/>
      <p:bldP spid="10244" grpId="0" autoUpdateAnimBg="0"/>
      <p:bldP spid="10245" grpId="0" autoUpdateAnimBg="0"/>
      <p:bldP spid="10246" grpId="0" animBg="1"/>
      <p:bldP spid="10247" grpId="0" autoUpdateAnimBg="0"/>
      <p:bldP spid="10248" grpId="0" autoUpdateAnimBg="0"/>
      <p:bldP spid="10249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0" y="228600"/>
            <a:ext cx="68580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400">
                <a:solidFill>
                  <a:srgbClr val="FFFF00"/>
                </a:solidFill>
                <a:latin typeface="Tahoma" pitchFamily="34" charset="0"/>
              </a:rPr>
              <a:t>modalità di disseminazione e vie di infezione        dei principali patogeni coinvolti</a:t>
            </a: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0" y="2057400"/>
            <a:ext cx="68580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000">
                <a:solidFill>
                  <a:srgbClr val="FFFF00"/>
                </a:solidFill>
                <a:latin typeface="Tahoma" pitchFamily="34" charset="0"/>
              </a:rPr>
              <a:t>disseminazione aerea degli elementi di propagazione</a:t>
            </a:r>
            <a:endParaRPr lang="it-IT" sz="2400"/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228600" y="2895600"/>
            <a:ext cx="6629400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000">
                <a:solidFill>
                  <a:srgbClr val="FFFF00"/>
                </a:solidFill>
                <a:latin typeface="Tahoma" pitchFamily="34" charset="0"/>
              </a:rPr>
              <a:t>suscettibilità delle ferite più elevata                             in caso di potatura precoce</a:t>
            </a:r>
            <a:endParaRPr lang="it-IT" sz="2000">
              <a:latin typeface="Tahoma" pitchFamily="34" charset="0"/>
            </a:endParaRP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0" y="4114800"/>
            <a:ext cx="6858000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000">
                <a:solidFill>
                  <a:srgbClr val="FFFF00"/>
                </a:solidFill>
                <a:latin typeface="Tahoma" pitchFamily="34" charset="0"/>
              </a:rPr>
              <a:t>isolamento dei funghi mitosporici                                         anche dai tralci non potati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utoUpdateAnimBg="0"/>
      <p:bldP spid="11267" grpId="0" autoUpdateAnimBg="0"/>
      <p:bldP spid="11268" grpId="0" autoUpdateAnimBg="0"/>
      <p:bldP spid="11269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1295400" y="304800"/>
            <a:ext cx="426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800" b="1">
                <a:solidFill>
                  <a:srgbClr val="FFFF00"/>
                </a:solidFill>
                <a:latin typeface="Tahoma" pitchFamily="34" charset="0"/>
              </a:rPr>
              <a:t>La difesa</a:t>
            </a:r>
            <a:endParaRPr lang="it-IT" sz="2400"/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1600200" y="1447800"/>
            <a:ext cx="373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400">
                <a:solidFill>
                  <a:srgbClr val="FFFF00"/>
                </a:solidFill>
                <a:latin typeface="Tahoma" pitchFamily="34" charset="0"/>
              </a:rPr>
              <a:t>Arsenito di sodio</a:t>
            </a:r>
            <a:endParaRPr lang="it-IT" sz="2400"/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2438400" y="24384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400">
                <a:solidFill>
                  <a:srgbClr val="FFFF00"/>
                </a:solidFill>
                <a:latin typeface="Tahoma" pitchFamily="34" charset="0"/>
              </a:rPr>
              <a:t>DNOC</a:t>
            </a:r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0" y="350520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400">
                <a:solidFill>
                  <a:srgbClr val="FFFF00"/>
                </a:solidFill>
                <a:latin typeface="Tahoma" pitchFamily="34" charset="0"/>
              </a:rPr>
              <a:t>Triazoli, Phosetyl AL e microiniezioni al tronco</a:t>
            </a:r>
            <a:endParaRPr lang="it-IT" sz="2400"/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0" y="441960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400">
                <a:solidFill>
                  <a:srgbClr val="FFFF00"/>
                </a:solidFill>
                <a:latin typeface="Tahoma" pitchFamily="34" charset="0"/>
              </a:rPr>
              <a:t>Iniezioni al terreno e spennellature dei tronchi</a:t>
            </a:r>
            <a:endParaRPr lang="it-IT" sz="2400"/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304800" y="5257800"/>
            <a:ext cx="6172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400">
                <a:solidFill>
                  <a:srgbClr val="FFFF00"/>
                </a:solidFill>
                <a:latin typeface="Tahoma" pitchFamily="34" charset="0"/>
              </a:rPr>
              <a:t>Interventi agronomici di “capitozzamento”</a:t>
            </a:r>
            <a:endParaRPr lang="it-IT" sz="2400"/>
          </a:p>
        </p:txBody>
      </p:sp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228600" y="6172200"/>
            <a:ext cx="6324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400">
                <a:solidFill>
                  <a:srgbClr val="FFFF00"/>
                </a:solidFill>
                <a:latin typeface="Tahoma" pitchFamily="34" charset="0"/>
              </a:rPr>
              <a:t>Interventi contro le forme giovanili</a:t>
            </a:r>
            <a:endParaRPr lang="it-IT" sz="2400"/>
          </a:p>
        </p:txBody>
      </p:sp>
      <p:sp>
        <p:nvSpPr>
          <p:cNvPr id="12297" name="Text Box 9"/>
          <p:cNvSpPr txBox="1">
            <a:spLocks noChangeArrowheads="1"/>
          </p:cNvSpPr>
          <p:nvPr/>
        </p:nvSpPr>
        <p:spPr bwMode="auto">
          <a:xfrm>
            <a:off x="685800" y="7086600"/>
            <a:ext cx="525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400">
                <a:solidFill>
                  <a:srgbClr val="FFFF00"/>
                </a:solidFill>
                <a:latin typeface="Tahoma" pitchFamily="34" charset="0"/>
              </a:rPr>
              <a:t>Tecniche di lotta biologica</a:t>
            </a:r>
            <a:endParaRPr lang="it-IT" sz="2400"/>
          </a:p>
        </p:txBody>
      </p:sp>
      <p:sp>
        <p:nvSpPr>
          <p:cNvPr id="12298" name="Text Box 10"/>
          <p:cNvSpPr txBox="1">
            <a:spLocks noChangeArrowheads="1"/>
          </p:cNvSpPr>
          <p:nvPr/>
        </p:nvSpPr>
        <p:spPr bwMode="auto">
          <a:xfrm>
            <a:off x="381000" y="7924800"/>
            <a:ext cx="594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it-IT" sz="2400">
                <a:solidFill>
                  <a:srgbClr val="FFFF00"/>
                </a:solidFill>
                <a:latin typeface="Tahoma" pitchFamily="34" charset="0"/>
              </a:rPr>
              <a:t>Norme profilattiche</a:t>
            </a:r>
            <a:endParaRPr lang="it-IT" sz="2400"/>
          </a:p>
        </p:txBody>
      </p:sp>
      <p:pic>
        <p:nvPicPr>
          <p:cNvPr id="12299" name="Picture 11" descr="piantacapitozz00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autoUpdateAnimBg="0"/>
      <p:bldP spid="12291" grpId="0" autoUpdateAnimBg="0"/>
      <p:bldP spid="12292" grpId="0" autoUpdateAnimBg="0"/>
      <p:bldP spid="12293" grpId="0" autoUpdateAnimBg="0"/>
      <p:bldP spid="12294" grpId="0" autoUpdateAnimBg="0"/>
      <p:bldP spid="12295" grpId="0" autoUpdateAnimBg="0"/>
      <p:bldP spid="12296" grpId="0" autoUpdateAnimBg="0"/>
      <p:bldP spid="12297" grpId="0" autoUpdateAnimBg="0"/>
      <p:bldP spid="12298" grpId="0" autoUpdateAnimBg="0"/>
    </p:bldLst>
  </p:timing>
</p:sld>
</file>

<file path=ppt/theme/theme1.xml><?xml version="1.0" encoding="utf-8"?>
<a:theme xmlns:a="http://schemas.openxmlformats.org/drawingml/2006/main" name="Acero">
  <a:themeElements>
    <a:clrScheme name="Acero 1">
      <a:dk1>
        <a:srgbClr val="BB5F03"/>
      </a:dk1>
      <a:lt1>
        <a:srgbClr val="FFFFFF"/>
      </a:lt1>
      <a:dk2>
        <a:srgbClr val="993300"/>
      </a:dk2>
      <a:lt2>
        <a:srgbClr val="FEEC94"/>
      </a:lt2>
      <a:accent1>
        <a:srgbClr val="FF9900"/>
      </a:accent1>
      <a:accent2>
        <a:srgbClr val="B76A03"/>
      </a:accent2>
      <a:accent3>
        <a:srgbClr val="CAADAA"/>
      </a:accent3>
      <a:accent4>
        <a:srgbClr val="DADADA"/>
      </a:accent4>
      <a:accent5>
        <a:srgbClr val="FFCAAA"/>
      </a:accent5>
      <a:accent6>
        <a:srgbClr val="A65F02"/>
      </a:accent6>
      <a:hlink>
        <a:srgbClr val="FFFFCC"/>
      </a:hlink>
      <a:folHlink>
        <a:srgbClr val="CCCC00"/>
      </a:folHlink>
    </a:clrScheme>
    <a:fontScheme name="Acer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cero 1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cero 2">
        <a:dk1>
          <a:srgbClr val="EA9306"/>
        </a:dk1>
        <a:lt1>
          <a:srgbClr val="FFFFFF"/>
        </a:lt1>
        <a:dk2>
          <a:srgbClr val="FAC120"/>
        </a:dk2>
        <a:lt2>
          <a:srgbClr val="FFFDD1"/>
        </a:lt2>
        <a:accent1>
          <a:srgbClr val="CC6600"/>
        </a:accent1>
        <a:accent2>
          <a:srgbClr val="FF9933"/>
        </a:accent2>
        <a:accent3>
          <a:srgbClr val="FCDDAB"/>
        </a:accent3>
        <a:accent4>
          <a:srgbClr val="DADADA"/>
        </a:accent4>
        <a:accent5>
          <a:srgbClr val="E2B8AA"/>
        </a:accent5>
        <a:accent6>
          <a:srgbClr val="E78A2D"/>
        </a:accent6>
        <a:hlink>
          <a:srgbClr val="A50021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cero 3">
        <a:dk1>
          <a:srgbClr val="000000"/>
        </a:dk1>
        <a:lt1>
          <a:srgbClr val="FFFFCC"/>
        </a:lt1>
        <a:dk2>
          <a:srgbClr val="A26D18"/>
        </a:dk2>
        <a:lt2>
          <a:srgbClr val="F9D793"/>
        </a:lt2>
        <a:accent1>
          <a:srgbClr val="FFD05B"/>
        </a:accent1>
        <a:accent2>
          <a:srgbClr val="FEE1A8"/>
        </a:accent2>
        <a:accent3>
          <a:srgbClr val="FFFFE2"/>
        </a:accent3>
        <a:accent4>
          <a:srgbClr val="000000"/>
        </a:accent4>
        <a:accent5>
          <a:srgbClr val="FFE4B5"/>
        </a:accent5>
        <a:accent6>
          <a:srgbClr val="E6CC98"/>
        </a:accent6>
        <a:hlink>
          <a:srgbClr val="FF0000"/>
        </a:hlink>
        <a:folHlink>
          <a:srgbClr val="CC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cero 4">
        <a:dk1>
          <a:srgbClr val="008000"/>
        </a:dk1>
        <a:lt1>
          <a:srgbClr val="FFFFFF"/>
        </a:lt1>
        <a:dk2>
          <a:srgbClr val="005800"/>
        </a:dk2>
        <a:lt2>
          <a:srgbClr val="FFFFCC"/>
        </a:lt2>
        <a:accent1>
          <a:srgbClr val="00CC99"/>
        </a:accent1>
        <a:accent2>
          <a:srgbClr val="007825"/>
        </a:accent2>
        <a:accent3>
          <a:srgbClr val="AAB4AA"/>
        </a:accent3>
        <a:accent4>
          <a:srgbClr val="DADADA"/>
        </a:accent4>
        <a:accent5>
          <a:srgbClr val="AAE2CA"/>
        </a:accent5>
        <a:accent6>
          <a:srgbClr val="006C20"/>
        </a:accent6>
        <a:hlink>
          <a:srgbClr val="9966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cero 5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cero 6">
        <a:dk1>
          <a:srgbClr val="006699"/>
        </a:dk1>
        <a:lt1>
          <a:srgbClr val="FFFFFF"/>
        </a:lt1>
        <a:dk2>
          <a:srgbClr val="006666"/>
        </a:dk2>
        <a:lt2>
          <a:srgbClr val="CCECFF"/>
        </a:lt2>
        <a:accent1>
          <a:srgbClr val="00CCFF"/>
        </a:accent1>
        <a:accent2>
          <a:srgbClr val="017A83"/>
        </a:accent2>
        <a:accent3>
          <a:srgbClr val="AAB8B8"/>
        </a:accent3>
        <a:accent4>
          <a:srgbClr val="DADADA"/>
        </a:accent4>
        <a:accent5>
          <a:srgbClr val="AAE2FF"/>
        </a:accent5>
        <a:accent6>
          <a:srgbClr val="016E76"/>
        </a:accent6>
        <a:hlink>
          <a:srgbClr val="FFFFCC"/>
        </a:hlink>
        <a:folHlink>
          <a:srgbClr val="99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cero 7">
        <a:dk1>
          <a:srgbClr val="80ACC4"/>
        </a:dk1>
        <a:lt1>
          <a:srgbClr val="FFFFFF"/>
        </a:lt1>
        <a:dk2>
          <a:srgbClr val="B3D1DF"/>
        </a:dk2>
        <a:lt2>
          <a:srgbClr val="FFFFFF"/>
        </a:lt2>
        <a:accent1>
          <a:srgbClr val="5089A8"/>
        </a:accent1>
        <a:accent2>
          <a:srgbClr val="BBC6DB"/>
        </a:accent2>
        <a:accent3>
          <a:srgbClr val="D6E5EC"/>
        </a:accent3>
        <a:accent4>
          <a:srgbClr val="DADADA"/>
        </a:accent4>
        <a:accent5>
          <a:srgbClr val="B3C4D1"/>
        </a:accent5>
        <a:accent6>
          <a:srgbClr val="A9B3C6"/>
        </a:accent6>
        <a:hlink>
          <a:srgbClr val="0000FF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cero 8">
        <a:dk1>
          <a:srgbClr val="5700AE"/>
        </a:dk1>
        <a:lt1>
          <a:srgbClr val="FFFFFF"/>
        </a:lt1>
        <a:dk2>
          <a:srgbClr val="7301CB"/>
        </a:dk2>
        <a:lt2>
          <a:srgbClr val="C5C5FF"/>
        </a:lt2>
        <a:accent1>
          <a:srgbClr val="9999FF"/>
        </a:accent1>
        <a:accent2>
          <a:srgbClr val="7000E0"/>
        </a:accent2>
        <a:accent3>
          <a:srgbClr val="BCAAE2"/>
        </a:accent3>
        <a:accent4>
          <a:srgbClr val="DADADA"/>
        </a:accent4>
        <a:accent5>
          <a:srgbClr val="CACAFF"/>
        </a:accent5>
        <a:accent6>
          <a:srgbClr val="6500CB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cero 9">
        <a:dk1>
          <a:srgbClr val="003366"/>
        </a:dk1>
        <a:lt1>
          <a:srgbClr val="FFFFFF"/>
        </a:lt1>
        <a:dk2>
          <a:srgbClr val="003366"/>
        </a:dk2>
        <a:lt2>
          <a:srgbClr val="CBD5DF"/>
        </a:lt2>
        <a:accent1>
          <a:srgbClr val="A9BEE9"/>
        </a:accent1>
        <a:accent2>
          <a:srgbClr val="D6E4F2"/>
        </a:accent2>
        <a:accent3>
          <a:srgbClr val="FFFFFF"/>
        </a:accent3>
        <a:accent4>
          <a:srgbClr val="002A56"/>
        </a:accent4>
        <a:accent5>
          <a:srgbClr val="D1DBF2"/>
        </a:accent5>
        <a:accent6>
          <a:srgbClr val="C2CFDB"/>
        </a:accent6>
        <a:hlink>
          <a:srgbClr val="0000CC"/>
        </a:hlink>
        <a:folHlink>
          <a:srgbClr val="8668E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Maple</Template>
  <TotalTime>749</TotalTime>
  <Words>678</Words>
  <Application>Microsoft PowerPoint</Application>
  <PresentationFormat>Presentazione su schermo (4:3)</PresentationFormat>
  <Paragraphs>67</Paragraphs>
  <Slides>12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8" baseType="lpstr">
      <vt:lpstr>Times New Roman</vt:lpstr>
      <vt:lpstr>Arial</vt:lpstr>
      <vt:lpstr>Wingdings</vt:lpstr>
      <vt:lpstr>Tahoma</vt:lpstr>
      <vt:lpstr>Monotype Sorts</vt:lpstr>
      <vt:lpstr>Acero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Nessun titolo diapositiva</dc:title>
  <dc:creator>patrizia gabrieli</dc:creator>
  <cp:lastModifiedBy>Francesco</cp:lastModifiedBy>
  <cp:revision>17</cp:revision>
  <dcterms:created xsi:type="dcterms:W3CDTF">2003-03-19T09:25:27Z</dcterms:created>
  <dcterms:modified xsi:type="dcterms:W3CDTF">2016-05-06T11:20:54Z</dcterms:modified>
</cp:coreProperties>
</file>