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tif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8" r:id="rId3"/>
    <p:sldId id="280" r:id="rId4"/>
    <p:sldId id="281" r:id="rId5"/>
    <p:sldId id="282" r:id="rId6"/>
    <p:sldId id="261" r:id="rId7"/>
    <p:sldId id="283" r:id="rId8"/>
    <p:sldId id="284" r:id="rId9"/>
  </p:sld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702"/>
    <p:restoredTop sz="94610"/>
  </p:normalViewPr>
  <p:slideViewPr>
    <p:cSldViewPr snapToGrid="0" snapToObjects="1">
      <p:cViewPr varScale="1">
        <p:scale>
          <a:sx n="121" d="100"/>
          <a:sy n="121" d="100"/>
        </p:scale>
        <p:origin x="184" y="21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olo lezione">
    <p:bg>
      <p:bgPr>
        <a:solidFill>
          <a:srgbClr val="20232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rso e anno"/>
          <p:cNvSpPr txBox="1"/>
          <p:nvPr userDrawn="1"/>
        </p:nvSpPr>
        <p:spPr>
          <a:xfrm>
            <a:off x="822960" y="685800"/>
            <a:ext cx="7315200" cy="274320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algn="l"/>
            <a:r>
              <a:rPr lang="it-IT" sz="1200" b="1" i="0" spc="300">
                <a:solidFill>
                  <a:srgbClr val="A3AAB6"/>
                </a:solidFill>
                <a:latin typeface="+mn-lt"/>
                <a:ea typeface="+mn-ea"/>
                <a:cs typeface="+mn-cs"/>
              </a:rPr>
              <a:t>STORIA CONTEMPORANEA  ·  A.A. 2026–2027</a:t>
            </a:r>
          </a:p>
        </p:txBody>
      </p:sp>
      <p:sp>
        <p:nvSpPr>
          <p:cNvPr id="3" name="Lezione e unità"/>
          <p:cNvSpPr>
            <a:spLocks noGrp="1"/>
          </p:cNvSpPr>
          <p:nvPr>
            <p:ph type="body" idx="13" hasCustomPrompt="1"/>
          </p:nvPr>
        </p:nvSpPr>
        <p:spPr>
          <a:xfrm>
            <a:off x="822960" y="1005840"/>
            <a:ext cx="10515600" cy="320040"/>
          </a:xfrm>
        </p:spPr>
        <p:txBody>
          <a:bodyPr wrap="square" lIns="0" tIns="0" rIns="0" bIns="0" rtlCol="0" anchor="ctr">
            <a:normAutofit/>
          </a:bodyPr>
          <a:lstStyle>
            <a:lvl1pPr marL="0" indent="0" algn="l">
              <a:spcBef>
                <a:spcPts val="0"/>
              </a:spcBef>
              <a:buNone/>
              <a:defRPr lang="it-IT" sz="1600" b="1" i="0" cap="all" spc="300">
                <a:solidFill>
                  <a:srgbClr val="FF6A61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it-IT"/>
              <a:t>Lezione 1 · Unità I</a:t>
            </a:r>
          </a:p>
        </p:txBody>
      </p:sp>
      <p:sp>
        <p:nvSpPr>
          <p:cNvPr id="4" name="Titolo"/>
          <p:cNvSpPr>
            <a:spLocks noGrp="1"/>
          </p:cNvSpPr>
          <p:nvPr>
            <p:ph type="ctrTitle" hasCustomPrompt="1"/>
          </p:nvPr>
        </p:nvSpPr>
        <p:spPr>
          <a:xfrm>
            <a:off x="822960" y="1600200"/>
            <a:ext cx="10515600" cy="2377440"/>
          </a:xfrm>
        </p:spPr>
        <p:txBody>
          <a:bodyPr wrap="square" lIns="0" tIns="0" rIns="0" bIns="0" rtlCol="0" anchor="b">
            <a:normAutofit/>
          </a:bodyPr>
          <a:lstStyle>
            <a:lvl1pPr marL="0" indent="0" algn="l">
              <a:spcBef>
                <a:spcPts val="0"/>
              </a:spcBef>
              <a:buNone/>
              <a:defRPr lang="it-IT" sz="5400" b="1" i="0">
                <a:solidFill>
                  <a:srgbClr val="FFFFFF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it-IT"/>
              <a:t>Titolo della lezione</a:t>
            </a:r>
          </a:p>
        </p:txBody>
      </p:sp>
      <p:sp>
        <p:nvSpPr>
          <p:cNvPr id="5" name="Sottotitolo"/>
          <p:cNvSpPr>
            <a:spLocks noGrp="1"/>
          </p:cNvSpPr>
          <p:nvPr>
            <p:ph type="subTitle" idx="1" hasCustomPrompt="1"/>
          </p:nvPr>
        </p:nvSpPr>
        <p:spPr>
          <a:xfrm>
            <a:off x="822960" y="4114800"/>
            <a:ext cx="10515600" cy="777240"/>
          </a:xfrm>
        </p:spPr>
        <p:txBody>
          <a:bodyPr wrap="square" lIns="0" tIns="0" rIns="0" bIns="0" rtlCol="0" anchor="t">
            <a:normAutofit/>
          </a:bodyPr>
          <a:lstStyle>
            <a:lvl1pPr marL="0" indent="0" algn="l">
              <a:spcBef>
                <a:spcPts val="0"/>
              </a:spcBef>
              <a:buNone/>
              <a:defRPr lang="it-IT" sz="2400" b="0" i="0">
                <a:solidFill>
                  <a:srgbClr val="A3AAB6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it-IT"/>
              <a:t>Sottotitolo o argomento</a:t>
            </a:r>
          </a:p>
        </p:txBody>
      </p:sp>
      <p:sp>
        <p:nvSpPr>
          <p:cNvPr id="6" name="Docente"/>
          <p:cNvSpPr txBox="1"/>
          <p:nvPr userDrawn="1"/>
        </p:nvSpPr>
        <p:spPr>
          <a:xfrm>
            <a:off x="1920240" y="5897880"/>
            <a:ext cx="5029200" cy="411480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algn="l"/>
            <a:r>
              <a:rPr lang="it-IT" sz="2000" b="0" i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prof.ssa Maddalena Carli</a:t>
            </a:r>
          </a:p>
        </p:txBody>
      </p:sp>
      <p:pic>
        <p:nvPicPr>
          <p:cNvPr id="7" name="Logo UniTE" descr="Logo Università degli Studi di Teramo – UniTE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822960" y="5897880"/>
            <a:ext cx="822960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visore di sezione">
    <p:bg>
      <p:bgPr>
        <a:solidFill>
          <a:srgbClr val="20232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"/>
          <p:cNvSpPr>
            <a:spLocks noGrp="1"/>
          </p:cNvSpPr>
          <p:nvPr>
            <p:ph type="title" hasCustomPrompt="1"/>
          </p:nvPr>
        </p:nvSpPr>
        <p:spPr>
          <a:xfrm>
            <a:off x="822960" y="2103120"/>
            <a:ext cx="10515600" cy="1737360"/>
          </a:xfrm>
        </p:spPr>
        <p:txBody>
          <a:bodyPr wrap="square" lIns="0" tIns="0" rIns="0" bIns="0" rtlCol="0" anchor="b">
            <a:normAutofit/>
          </a:bodyPr>
          <a:lstStyle>
            <a:lvl1pPr marL="0" indent="0" algn="l">
              <a:spcBef>
                <a:spcPts val="0"/>
              </a:spcBef>
              <a:buNone/>
              <a:defRPr lang="it-IT" sz="4800" b="1" i="0">
                <a:solidFill>
                  <a:srgbClr val="FFFFFF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it-IT"/>
              <a:t>Titolo della sezione</a:t>
            </a:r>
          </a:p>
        </p:txBody>
      </p:sp>
      <p:sp>
        <p:nvSpPr>
          <p:cNvPr id="3" name="Sottotitolo"/>
          <p:cNvSpPr>
            <a:spLocks noGrp="1"/>
          </p:cNvSpPr>
          <p:nvPr>
            <p:ph type="body" idx="1" hasCustomPrompt="1"/>
          </p:nvPr>
        </p:nvSpPr>
        <p:spPr>
          <a:xfrm>
            <a:off x="822960" y="4023360"/>
            <a:ext cx="10515600" cy="914400"/>
          </a:xfrm>
        </p:spPr>
        <p:txBody>
          <a:bodyPr wrap="square" lIns="0" tIns="0" rIns="0" bIns="0" rtlCol="0" anchor="t">
            <a:normAutofit/>
          </a:bodyPr>
          <a:lstStyle>
            <a:lvl1pPr marL="0" indent="0" algn="l">
              <a:spcBef>
                <a:spcPts val="0"/>
              </a:spcBef>
              <a:buNone/>
              <a:defRPr lang="it-IT" sz="2400" b="0" i="0">
                <a:solidFill>
                  <a:srgbClr val="A3AAB6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it-IT"/>
              <a:t>Sottotitolo o breve descrizione</a:t>
            </a:r>
          </a:p>
        </p:txBody>
      </p:sp>
      <p:sp>
        <p:nvSpPr>
          <p:cNvPr id="4" name="Numero diapositiva"/>
          <p:cNvSpPr>
            <a:spLocks noGrp="1"/>
          </p:cNvSpPr>
          <p:nvPr>
            <p:ph type="sldNum" sz="quarter" idx="12"/>
          </p:nvPr>
        </p:nvSpPr>
        <p:spPr>
          <a:xfrm>
            <a:off x="10820095" y="6382512"/>
            <a:ext cx="731520" cy="274320"/>
          </a:xfrm>
        </p:spPr>
        <p:txBody>
          <a:bodyPr wrap="square" lIns="0" tIns="0" rIns="0" bIns="0" rtlCol="0" anchor="ctr">
            <a:noAutofit/>
          </a:bodyPr>
          <a:lstStyle>
            <a:lvl1pPr marL="0" indent="0" algn="r">
              <a:spcBef>
                <a:spcPts val="0"/>
              </a:spcBef>
              <a:buNone/>
              <a:defRPr lang="it-IT" sz="1100" b="0" i="0">
                <a:solidFill>
                  <a:srgbClr val="A3AAB6"/>
                </a:solidFill>
                <a:latin typeface="+mn-lt"/>
                <a:ea typeface="+mn-ea"/>
                <a:cs typeface="+mn-cs"/>
              </a:defRPr>
            </a:lvl1pPr>
          </a:lstStyle>
          <a:p>
            <a:fld id="{B6F15528-21DE-4FAA-801E-634DDDAF4B2B}" type="slidenum">
              <a:rPr lang="it-IT"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Unità didattica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nnello"/>
          <p:cNvSpPr/>
          <p:nvPr userDrawn="1"/>
        </p:nvSpPr>
        <p:spPr>
          <a:xfrm>
            <a:off x="0" y="0"/>
            <a:ext cx="4480560" cy="6858000"/>
          </a:xfrm>
          <a:prstGeom prst="rect">
            <a:avLst/>
          </a:prstGeom>
          <a:solidFill>
            <a:srgbClr val="20232A"/>
          </a:solidFill>
          <a:ln>
            <a:noFill/>
          </a:ln>
        </p:spPr>
        <p:txBody>
          <a:bodyPr rtlCol="0" anchor="ctr"/>
          <a:lstStyle/>
          <a:p>
            <a:endParaRPr lang="it-IT"/>
          </a:p>
        </p:txBody>
      </p:sp>
      <p:sp>
        <p:nvSpPr>
          <p:cNvPr id="3" name="Etichetta unità"/>
          <p:cNvSpPr txBox="1"/>
          <p:nvPr userDrawn="1"/>
        </p:nvSpPr>
        <p:spPr>
          <a:xfrm>
            <a:off x="640080" y="685800"/>
            <a:ext cx="3474720" cy="274320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algn="l"/>
            <a:r>
              <a:rPr lang="it-IT" sz="1200" b="1" i="0" spc="300">
                <a:solidFill>
                  <a:srgbClr val="A3AAB6"/>
                </a:solidFill>
                <a:latin typeface="+mn-lt"/>
                <a:ea typeface="+mn-ea"/>
                <a:cs typeface="+mn-cs"/>
              </a:rPr>
              <a:t>UNITÀ DIDATTICA</a:t>
            </a:r>
          </a:p>
        </p:txBody>
      </p:sp>
      <p:sp>
        <p:nvSpPr>
          <p:cNvPr id="4" name="Numero unità"/>
          <p:cNvSpPr>
            <a:spLocks noGrp="1"/>
          </p:cNvSpPr>
          <p:nvPr>
            <p:ph type="body" idx="13" hasCustomPrompt="1"/>
          </p:nvPr>
        </p:nvSpPr>
        <p:spPr>
          <a:xfrm>
            <a:off x="640080" y="1097280"/>
            <a:ext cx="3566160" cy="2011680"/>
          </a:xfrm>
        </p:spPr>
        <p:txBody>
          <a:bodyPr wrap="square" lIns="0" tIns="0" rIns="0" bIns="0" rtlCol="0" anchor="ctr">
            <a:normAutofit/>
          </a:bodyPr>
          <a:lstStyle>
            <a:lvl1pPr marL="0" indent="0" algn="l">
              <a:spcBef>
                <a:spcPts val="0"/>
              </a:spcBef>
              <a:buNone/>
              <a:defRPr lang="it-IT" sz="12000" b="1" i="0">
                <a:solidFill>
                  <a:srgbClr val="FFFFFF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it-IT"/>
              <a:t>I</a:t>
            </a:r>
          </a:p>
        </p:txBody>
      </p:sp>
      <p:sp>
        <p:nvSpPr>
          <p:cNvPr id="5" name="Periodo"/>
          <p:cNvSpPr>
            <a:spLocks noGrp="1"/>
          </p:cNvSpPr>
          <p:nvPr>
            <p:ph type="body" idx="14" hasCustomPrompt="1"/>
          </p:nvPr>
        </p:nvSpPr>
        <p:spPr>
          <a:xfrm>
            <a:off x="640080" y="3246120"/>
            <a:ext cx="3566160" cy="640080"/>
          </a:xfrm>
        </p:spPr>
        <p:txBody>
          <a:bodyPr wrap="square" lIns="0" tIns="0" rIns="0" bIns="0" rtlCol="0" anchor="ctr">
            <a:normAutofit/>
          </a:bodyPr>
          <a:lstStyle>
            <a:lvl1pPr marL="0" indent="0" algn="l">
              <a:spcBef>
                <a:spcPts val="0"/>
              </a:spcBef>
              <a:buNone/>
              <a:defRPr lang="it-IT" sz="3400" b="1" i="0">
                <a:solidFill>
                  <a:srgbClr val="FF6A6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it-IT"/>
              <a:t>1871–1918</a:t>
            </a:r>
          </a:p>
        </p:txBody>
      </p:sp>
      <p:sp>
        <p:nvSpPr>
          <p:cNvPr id="6" name="Titolo"/>
          <p:cNvSpPr>
            <a:spLocks noGrp="1"/>
          </p:cNvSpPr>
          <p:nvPr>
            <p:ph type="title" hasCustomPrompt="1"/>
          </p:nvPr>
        </p:nvSpPr>
        <p:spPr>
          <a:xfrm>
            <a:off x="5120640" y="457200"/>
            <a:ext cx="6446520" cy="1097280"/>
          </a:xfrm>
        </p:spPr>
        <p:txBody>
          <a:bodyPr wrap="square" lIns="0" tIns="0" rIns="0" bIns="0" rtlCol="0" anchor="b">
            <a:normAutofit/>
          </a:bodyPr>
          <a:lstStyle>
            <a:lvl1pPr marL="0" indent="0" algn="l">
              <a:spcBef>
                <a:spcPts val="0"/>
              </a:spcBef>
              <a:buNone/>
              <a:defRPr lang="it-IT" sz="3400" b="1" i="0">
                <a:solidFill>
                  <a:srgbClr val="20232A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it-IT"/>
              <a:t>Titolo dell’unità</a:t>
            </a:r>
          </a:p>
        </p:txBody>
      </p:sp>
      <p:sp>
        <p:nvSpPr>
          <p:cNvPr id="7" name="Sottotitolo"/>
          <p:cNvSpPr>
            <a:spLocks noGrp="1"/>
          </p:cNvSpPr>
          <p:nvPr>
            <p:ph type="body" idx="15" hasCustomPrompt="1"/>
          </p:nvPr>
        </p:nvSpPr>
        <p:spPr>
          <a:xfrm>
            <a:off x="5120640" y="1691640"/>
            <a:ext cx="6446520" cy="731520"/>
          </a:xfrm>
        </p:spPr>
        <p:txBody>
          <a:bodyPr wrap="square" lIns="0" tIns="0" rIns="0" bIns="0" rtlCol="0" anchor="t">
            <a:normAutofit/>
          </a:bodyPr>
          <a:lstStyle>
            <a:lvl1pPr marL="0" indent="0" algn="l">
              <a:spcBef>
                <a:spcPts val="0"/>
              </a:spcBef>
              <a:buNone/>
              <a:defRPr lang="it-IT" sz="1800" b="0" i="1">
                <a:solidFill>
                  <a:srgbClr val="5B6270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it-IT"/>
              <a:t>Sottotitolo dell’unità</a:t>
            </a:r>
          </a:p>
        </p:txBody>
      </p:sp>
      <p:sp>
        <p:nvSpPr>
          <p:cNvPr id="8" name="Argomenti"/>
          <p:cNvSpPr>
            <a:spLocks noGrp="1"/>
          </p:cNvSpPr>
          <p:nvPr>
            <p:ph type="body" idx="1" hasCustomPrompt="1"/>
          </p:nvPr>
        </p:nvSpPr>
        <p:spPr>
          <a:xfrm>
            <a:off x="5120640" y="2560320"/>
            <a:ext cx="6446520" cy="3749040"/>
          </a:xfrm>
        </p:spPr>
        <p:txBody>
          <a:bodyPr wrap="square" lIns="0" tIns="0" rIns="0" bIns="0" rtlCol="0" anchor="t">
            <a:normAutofit/>
          </a:bodyPr>
          <a:lstStyle>
            <a:lvl1pPr marL="285750" indent="-285750" algn="l">
              <a:spcBef>
                <a:spcPts val="800"/>
              </a:spcBef>
              <a:buClr>
                <a:srgbClr val="D42A23"/>
              </a:buClr>
              <a:buFont typeface="Arial"/>
              <a:buChar char="•"/>
              <a:defRPr lang="it-IT" sz="1800" b="0" i="0">
                <a:solidFill>
                  <a:srgbClr val="20232A"/>
                </a:solidFill>
                <a:latin typeface="+mn-lt"/>
                <a:ea typeface="+mn-ea"/>
                <a:cs typeface="+mn-cs"/>
              </a:defRPr>
            </a:lvl1pPr>
            <a:lvl2pPr marL="628650" indent="-285750" algn="l">
              <a:spcBef>
                <a:spcPts val="400"/>
              </a:spcBef>
              <a:buClr>
                <a:srgbClr val="D42A23"/>
              </a:buClr>
              <a:buFont typeface="Arial"/>
              <a:buChar char="–"/>
              <a:defRPr lang="it-IT" sz="1600" b="0" i="0">
                <a:solidFill>
                  <a:srgbClr val="20232A"/>
                </a:solidFill>
                <a:latin typeface="+mn-lt"/>
                <a:ea typeface="+mn-ea"/>
                <a:cs typeface="+mn-cs"/>
              </a:defRPr>
            </a:lvl2pPr>
            <a:lvl3pPr marL="971550" indent="-285750" algn="l">
              <a:spcBef>
                <a:spcPts val="400"/>
              </a:spcBef>
              <a:buClr>
                <a:srgbClr val="D42A23"/>
              </a:buClr>
              <a:buFont typeface="Arial"/>
              <a:buChar char="•"/>
              <a:defRPr lang="it-IT" sz="1400" b="0" i="0">
                <a:solidFill>
                  <a:srgbClr val="20232A"/>
                </a:solidFill>
                <a:latin typeface="+mn-lt"/>
                <a:ea typeface="+mn-ea"/>
                <a:cs typeface="+mn-cs"/>
              </a:defRPr>
            </a:lvl3pPr>
          </a:lstStyle>
          <a:p>
            <a:r>
              <a:rPr lang="it-IT"/>
              <a:t>Argomenti dell’unità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"/>
          <p:cNvSpPr>
            <a:spLocks noGrp="1"/>
          </p:cNvSpPr>
          <p:nvPr>
            <p:ph type="title" hasCustomPrompt="1"/>
          </p:nvPr>
        </p:nvSpPr>
        <p:spPr>
          <a:xfrm>
            <a:off x="640080" y="457200"/>
            <a:ext cx="10908792" cy="822960"/>
          </a:xfrm>
        </p:spPr>
        <p:txBody>
          <a:bodyPr wrap="square" lIns="0" tIns="0" rIns="0" bIns="0" rtlCol="0" anchor="ctr">
            <a:normAutofit/>
          </a:bodyPr>
          <a:lstStyle>
            <a:lvl1pPr marL="0" indent="0" algn="l">
              <a:spcBef>
                <a:spcPts val="0"/>
              </a:spcBef>
              <a:buNone/>
              <a:defRPr lang="it-IT" sz="3600" b="1" i="0">
                <a:solidFill>
                  <a:srgbClr val="20232A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it-IT"/>
              <a:t>Titolo della slide</a:t>
            </a:r>
          </a:p>
        </p:txBody>
      </p:sp>
      <p:sp>
        <p:nvSpPr>
          <p:cNvPr id="3" name="Contenuto"/>
          <p:cNvSpPr>
            <a:spLocks noGrp="1"/>
          </p:cNvSpPr>
          <p:nvPr>
            <p:ph type="body" idx="1" hasCustomPrompt="1"/>
          </p:nvPr>
        </p:nvSpPr>
        <p:spPr>
          <a:xfrm>
            <a:off x="640080" y="1554480"/>
            <a:ext cx="10908792" cy="4572000"/>
          </a:xfrm>
        </p:spPr>
        <p:txBody>
          <a:bodyPr wrap="square" lIns="0" tIns="0" rIns="0" bIns="0" rtlCol="0" anchor="t">
            <a:normAutofit/>
          </a:bodyPr>
          <a:lstStyle>
            <a:lvl1pPr marL="285750" indent="-285750" algn="l">
              <a:spcBef>
                <a:spcPts val="800"/>
              </a:spcBef>
              <a:buClr>
                <a:srgbClr val="D42A23"/>
              </a:buClr>
              <a:buFont typeface="Arial"/>
              <a:buChar char="•"/>
              <a:defRPr lang="it-IT" sz="2200" b="0" i="0">
                <a:solidFill>
                  <a:srgbClr val="20232A"/>
                </a:solidFill>
                <a:latin typeface="+mn-lt"/>
                <a:ea typeface="+mn-ea"/>
                <a:cs typeface="+mn-cs"/>
              </a:defRPr>
            </a:lvl1pPr>
            <a:lvl2pPr marL="628650" indent="-285750" algn="l">
              <a:spcBef>
                <a:spcPts val="400"/>
              </a:spcBef>
              <a:buClr>
                <a:srgbClr val="D42A23"/>
              </a:buClr>
              <a:buFont typeface="Arial"/>
              <a:buChar char="–"/>
              <a:defRPr lang="it-IT" sz="2000" b="0" i="0">
                <a:solidFill>
                  <a:srgbClr val="20232A"/>
                </a:solidFill>
                <a:latin typeface="+mn-lt"/>
                <a:ea typeface="+mn-ea"/>
                <a:cs typeface="+mn-cs"/>
              </a:defRPr>
            </a:lvl2pPr>
            <a:lvl3pPr marL="971550" indent="-285750" algn="l">
              <a:spcBef>
                <a:spcPts val="400"/>
              </a:spcBef>
              <a:buClr>
                <a:srgbClr val="D42A23"/>
              </a:buClr>
              <a:buFont typeface="Arial"/>
              <a:buChar char="•"/>
              <a:defRPr lang="it-IT" sz="1800" b="0" i="0">
                <a:solidFill>
                  <a:srgbClr val="20232A"/>
                </a:solidFill>
                <a:latin typeface="+mn-lt"/>
                <a:ea typeface="+mn-ea"/>
                <a:cs typeface="+mn-cs"/>
              </a:defRPr>
            </a:lvl3pPr>
          </a:lstStyle>
          <a:p>
            <a:r>
              <a:rPr lang="it-IT"/>
              <a:t>Testo della slide</a:t>
            </a:r>
          </a:p>
        </p:txBody>
      </p:sp>
      <p:sp>
        <p:nvSpPr>
          <p:cNvPr id="4" name="Numero diapositiva"/>
          <p:cNvSpPr>
            <a:spLocks noGrp="1"/>
          </p:cNvSpPr>
          <p:nvPr>
            <p:ph type="sldNum" sz="quarter" idx="12"/>
          </p:nvPr>
        </p:nvSpPr>
        <p:spPr>
          <a:xfrm>
            <a:off x="10820095" y="6382512"/>
            <a:ext cx="731520" cy="274320"/>
          </a:xfrm>
        </p:spPr>
        <p:txBody>
          <a:bodyPr wrap="square" lIns="0" tIns="0" rIns="0" bIns="0" rtlCol="0" anchor="ctr">
            <a:noAutofit/>
          </a:bodyPr>
          <a:lstStyle>
            <a:lvl1pPr marL="0" indent="0" algn="r">
              <a:spcBef>
                <a:spcPts val="0"/>
              </a:spcBef>
              <a:buNone/>
              <a:defRPr lang="it-IT" sz="1100" b="0" i="0">
                <a:solidFill>
                  <a:srgbClr val="5B6270"/>
                </a:solidFill>
                <a:latin typeface="+mn-lt"/>
                <a:ea typeface="+mn-ea"/>
                <a:cs typeface="+mn-cs"/>
              </a:defRPr>
            </a:lvl1pPr>
          </a:lstStyle>
          <a:p>
            <a:fld id="{B6F15528-21DE-4FAA-801E-634DDDAF4B2B}" type="slidenum">
              <a:rPr lang="it-IT"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ue colon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"/>
          <p:cNvSpPr>
            <a:spLocks noGrp="1"/>
          </p:cNvSpPr>
          <p:nvPr>
            <p:ph type="title" hasCustomPrompt="1"/>
          </p:nvPr>
        </p:nvSpPr>
        <p:spPr>
          <a:xfrm>
            <a:off x="640080" y="457200"/>
            <a:ext cx="10908792" cy="822960"/>
          </a:xfrm>
        </p:spPr>
        <p:txBody>
          <a:bodyPr wrap="square" lIns="0" tIns="0" rIns="0" bIns="0" rtlCol="0" anchor="ctr">
            <a:normAutofit/>
          </a:bodyPr>
          <a:lstStyle>
            <a:lvl1pPr marL="0" indent="0" algn="l">
              <a:spcBef>
                <a:spcPts val="0"/>
              </a:spcBef>
              <a:buNone/>
              <a:defRPr lang="it-IT" sz="3600" b="1" i="0">
                <a:solidFill>
                  <a:srgbClr val="20232A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it-IT"/>
              <a:t>Titolo della slide</a:t>
            </a:r>
          </a:p>
        </p:txBody>
      </p:sp>
      <p:sp>
        <p:nvSpPr>
          <p:cNvPr id="3" name="Scheda 1"/>
          <p:cNvSpPr/>
          <p:nvPr userDrawn="1"/>
        </p:nvSpPr>
        <p:spPr>
          <a:xfrm>
            <a:off x="640080" y="1600200"/>
            <a:ext cx="5303520" cy="4526280"/>
          </a:xfrm>
          <a:prstGeom prst="rect">
            <a:avLst/>
          </a:prstGeom>
          <a:solidFill>
            <a:srgbClr val="FFFFFF"/>
          </a:solidFill>
          <a:ln>
            <a:noFill/>
          </a:ln>
          <a:effectLst>
            <a:outerShdw blurRad="177800" dist="38100" dir="5400000" algn="ctr" rotWithShape="0">
              <a:srgbClr val="000000">
                <a:alpha val="14000"/>
              </a:srgbClr>
            </a:outerShdw>
          </a:effectLst>
        </p:spPr>
        <p:txBody>
          <a:bodyPr rtlCol="0" anchor="ctr"/>
          <a:lstStyle/>
          <a:p>
            <a:endParaRPr lang="it-IT"/>
          </a:p>
        </p:txBody>
      </p:sp>
      <p:sp>
        <p:nvSpPr>
          <p:cNvPr id="4" name="Intestazione 1"/>
          <p:cNvSpPr>
            <a:spLocks noGrp="1"/>
          </p:cNvSpPr>
          <p:nvPr>
            <p:ph type="body" idx="13" hasCustomPrompt="1"/>
          </p:nvPr>
        </p:nvSpPr>
        <p:spPr>
          <a:xfrm>
            <a:off x="1005840" y="1920240"/>
            <a:ext cx="4572000" cy="594360"/>
          </a:xfrm>
        </p:spPr>
        <p:txBody>
          <a:bodyPr wrap="square" lIns="0" tIns="0" rIns="0" bIns="0" rtlCol="0" anchor="ctr">
            <a:normAutofit/>
          </a:bodyPr>
          <a:lstStyle>
            <a:lvl1pPr marL="0" indent="0" algn="l">
              <a:spcBef>
                <a:spcPts val="0"/>
              </a:spcBef>
              <a:buNone/>
              <a:defRPr lang="it-IT" sz="2600" b="1" i="0">
                <a:solidFill>
                  <a:srgbClr val="20232A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it-IT"/>
              <a:t>Intestazione 1</a:t>
            </a:r>
          </a:p>
        </p:txBody>
      </p:sp>
      <p:sp>
        <p:nvSpPr>
          <p:cNvPr id="5" name="Testo 1"/>
          <p:cNvSpPr>
            <a:spLocks noGrp="1"/>
          </p:cNvSpPr>
          <p:nvPr>
            <p:ph type="body" idx="1" hasCustomPrompt="1"/>
          </p:nvPr>
        </p:nvSpPr>
        <p:spPr>
          <a:xfrm>
            <a:off x="1005840" y="2697480"/>
            <a:ext cx="4572000" cy="3200400"/>
          </a:xfrm>
        </p:spPr>
        <p:txBody>
          <a:bodyPr wrap="square" lIns="0" tIns="0" rIns="0" bIns="0" rtlCol="0" anchor="t">
            <a:normAutofit/>
          </a:bodyPr>
          <a:lstStyle>
            <a:lvl1pPr marL="285750" indent="-285750" algn="l">
              <a:spcBef>
                <a:spcPts val="800"/>
              </a:spcBef>
              <a:buClr>
                <a:srgbClr val="D42A23"/>
              </a:buClr>
              <a:buFont typeface="Arial"/>
              <a:buChar char="•"/>
              <a:defRPr lang="it-IT" sz="1800" b="0" i="0">
                <a:solidFill>
                  <a:srgbClr val="20232A"/>
                </a:solidFill>
                <a:latin typeface="+mn-lt"/>
                <a:ea typeface="+mn-ea"/>
                <a:cs typeface="+mn-cs"/>
              </a:defRPr>
            </a:lvl1pPr>
            <a:lvl2pPr marL="628650" indent="-285750" algn="l">
              <a:spcBef>
                <a:spcPts val="400"/>
              </a:spcBef>
              <a:buClr>
                <a:srgbClr val="D42A23"/>
              </a:buClr>
              <a:buFont typeface="Arial"/>
              <a:buChar char="–"/>
              <a:defRPr lang="it-IT" sz="1600" b="0" i="0">
                <a:solidFill>
                  <a:srgbClr val="20232A"/>
                </a:solidFill>
                <a:latin typeface="+mn-lt"/>
                <a:ea typeface="+mn-ea"/>
                <a:cs typeface="+mn-cs"/>
              </a:defRPr>
            </a:lvl2pPr>
            <a:lvl3pPr marL="971550" indent="-285750" algn="l">
              <a:spcBef>
                <a:spcPts val="400"/>
              </a:spcBef>
              <a:buClr>
                <a:srgbClr val="D42A23"/>
              </a:buClr>
              <a:buFont typeface="Arial"/>
              <a:buChar char="•"/>
              <a:defRPr lang="it-IT" sz="1400" b="0" i="0">
                <a:solidFill>
                  <a:srgbClr val="20232A"/>
                </a:solidFill>
                <a:latin typeface="+mn-lt"/>
                <a:ea typeface="+mn-ea"/>
                <a:cs typeface="+mn-cs"/>
              </a:defRPr>
            </a:lvl3pPr>
          </a:lstStyle>
          <a:p>
            <a:r>
              <a:rPr lang="it-IT"/>
              <a:t>Testo</a:t>
            </a:r>
          </a:p>
        </p:txBody>
      </p:sp>
      <p:sp>
        <p:nvSpPr>
          <p:cNvPr id="6" name="Scheda 2"/>
          <p:cNvSpPr/>
          <p:nvPr userDrawn="1"/>
        </p:nvSpPr>
        <p:spPr>
          <a:xfrm>
            <a:off x="6245352" y="1600200"/>
            <a:ext cx="5303520" cy="4526280"/>
          </a:xfrm>
          <a:prstGeom prst="rect">
            <a:avLst/>
          </a:prstGeom>
          <a:solidFill>
            <a:srgbClr val="FFFFFF"/>
          </a:solidFill>
          <a:ln>
            <a:noFill/>
          </a:ln>
          <a:effectLst>
            <a:outerShdw blurRad="177800" dist="38100" dir="5400000" algn="ctr" rotWithShape="0">
              <a:srgbClr val="000000">
                <a:alpha val="14000"/>
              </a:srgbClr>
            </a:outerShdw>
          </a:effectLst>
        </p:spPr>
        <p:txBody>
          <a:bodyPr rtlCol="0" anchor="ctr"/>
          <a:lstStyle/>
          <a:p>
            <a:endParaRPr lang="it-IT"/>
          </a:p>
        </p:txBody>
      </p:sp>
      <p:sp>
        <p:nvSpPr>
          <p:cNvPr id="7" name="Intestazione 2"/>
          <p:cNvSpPr>
            <a:spLocks noGrp="1"/>
          </p:cNvSpPr>
          <p:nvPr>
            <p:ph type="body" idx="14" hasCustomPrompt="1"/>
          </p:nvPr>
        </p:nvSpPr>
        <p:spPr>
          <a:xfrm>
            <a:off x="6611112" y="1920240"/>
            <a:ext cx="4572000" cy="594360"/>
          </a:xfrm>
        </p:spPr>
        <p:txBody>
          <a:bodyPr wrap="square" lIns="0" tIns="0" rIns="0" bIns="0" rtlCol="0" anchor="ctr">
            <a:normAutofit/>
          </a:bodyPr>
          <a:lstStyle>
            <a:lvl1pPr marL="0" indent="0" algn="l">
              <a:spcBef>
                <a:spcPts val="0"/>
              </a:spcBef>
              <a:buNone/>
              <a:defRPr lang="it-IT" sz="2600" b="1" i="0">
                <a:solidFill>
                  <a:srgbClr val="20232A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it-IT"/>
              <a:t>Intestazione 2</a:t>
            </a:r>
          </a:p>
        </p:txBody>
      </p:sp>
      <p:sp>
        <p:nvSpPr>
          <p:cNvPr id="8" name="Testo 2"/>
          <p:cNvSpPr>
            <a:spLocks noGrp="1"/>
          </p:cNvSpPr>
          <p:nvPr>
            <p:ph type="body" idx="2" hasCustomPrompt="1"/>
          </p:nvPr>
        </p:nvSpPr>
        <p:spPr>
          <a:xfrm>
            <a:off x="6611112" y="2697480"/>
            <a:ext cx="4572000" cy="3200400"/>
          </a:xfrm>
        </p:spPr>
        <p:txBody>
          <a:bodyPr wrap="square" lIns="0" tIns="0" rIns="0" bIns="0" rtlCol="0" anchor="t">
            <a:normAutofit/>
          </a:bodyPr>
          <a:lstStyle>
            <a:lvl1pPr marL="285750" indent="-285750" algn="l">
              <a:spcBef>
                <a:spcPts val="800"/>
              </a:spcBef>
              <a:buClr>
                <a:srgbClr val="D42A23"/>
              </a:buClr>
              <a:buFont typeface="Arial"/>
              <a:buChar char="•"/>
              <a:defRPr lang="it-IT" sz="1800" b="0" i="0">
                <a:solidFill>
                  <a:srgbClr val="20232A"/>
                </a:solidFill>
                <a:latin typeface="+mn-lt"/>
                <a:ea typeface="+mn-ea"/>
                <a:cs typeface="+mn-cs"/>
              </a:defRPr>
            </a:lvl1pPr>
            <a:lvl2pPr marL="628650" indent="-285750" algn="l">
              <a:spcBef>
                <a:spcPts val="400"/>
              </a:spcBef>
              <a:buClr>
                <a:srgbClr val="D42A23"/>
              </a:buClr>
              <a:buFont typeface="Arial"/>
              <a:buChar char="–"/>
              <a:defRPr lang="it-IT" sz="1600" b="0" i="0">
                <a:solidFill>
                  <a:srgbClr val="20232A"/>
                </a:solidFill>
                <a:latin typeface="+mn-lt"/>
                <a:ea typeface="+mn-ea"/>
                <a:cs typeface="+mn-cs"/>
              </a:defRPr>
            </a:lvl2pPr>
            <a:lvl3pPr marL="971550" indent="-285750" algn="l">
              <a:spcBef>
                <a:spcPts val="400"/>
              </a:spcBef>
              <a:buClr>
                <a:srgbClr val="D42A23"/>
              </a:buClr>
              <a:buFont typeface="Arial"/>
              <a:buChar char="•"/>
              <a:defRPr lang="it-IT" sz="1400" b="0" i="0">
                <a:solidFill>
                  <a:srgbClr val="20232A"/>
                </a:solidFill>
                <a:latin typeface="+mn-lt"/>
                <a:ea typeface="+mn-ea"/>
                <a:cs typeface="+mn-cs"/>
              </a:defRPr>
            </a:lvl3pPr>
          </a:lstStyle>
          <a:p>
            <a:r>
              <a:rPr lang="it-IT"/>
              <a:t>Testo</a:t>
            </a:r>
          </a:p>
        </p:txBody>
      </p:sp>
      <p:sp>
        <p:nvSpPr>
          <p:cNvPr id="9" name="Numero diapositiva"/>
          <p:cNvSpPr>
            <a:spLocks noGrp="1"/>
          </p:cNvSpPr>
          <p:nvPr>
            <p:ph type="sldNum" sz="quarter" idx="12"/>
          </p:nvPr>
        </p:nvSpPr>
        <p:spPr>
          <a:xfrm>
            <a:off x="10820095" y="6382512"/>
            <a:ext cx="731520" cy="274320"/>
          </a:xfrm>
        </p:spPr>
        <p:txBody>
          <a:bodyPr wrap="square" lIns="0" tIns="0" rIns="0" bIns="0" rtlCol="0" anchor="ctr">
            <a:noAutofit/>
          </a:bodyPr>
          <a:lstStyle>
            <a:lvl1pPr marL="0" indent="0" algn="r">
              <a:spcBef>
                <a:spcPts val="0"/>
              </a:spcBef>
              <a:buNone/>
              <a:defRPr lang="it-IT" sz="1100" b="0" i="0">
                <a:solidFill>
                  <a:srgbClr val="5B6270"/>
                </a:solidFill>
                <a:latin typeface="+mn-lt"/>
                <a:ea typeface="+mn-ea"/>
                <a:cs typeface="+mn-cs"/>
              </a:defRPr>
            </a:lvl1pPr>
          </a:lstStyle>
          <a:p>
            <a:fld id="{B6F15528-21DE-4FAA-801E-634DDDAF4B2B}" type="slidenum">
              <a:rPr lang="it-IT"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sto e immagi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"/>
          <p:cNvSpPr>
            <a:spLocks noGrp="1"/>
          </p:cNvSpPr>
          <p:nvPr>
            <p:ph type="title" hasCustomPrompt="1"/>
          </p:nvPr>
        </p:nvSpPr>
        <p:spPr>
          <a:xfrm>
            <a:off x="640080" y="457200"/>
            <a:ext cx="10908792" cy="822960"/>
          </a:xfrm>
        </p:spPr>
        <p:txBody>
          <a:bodyPr wrap="square" lIns="0" tIns="0" rIns="0" bIns="0" rtlCol="0" anchor="ctr">
            <a:normAutofit/>
          </a:bodyPr>
          <a:lstStyle>
            <a:lvl1pPr marL="0" indent="0" algn="l">
              <a:spcBef>
                <a:spcPts val="0"/>
              </a:spcBef>
              <a:buNone/>
              <a:defRPr lang="it-IT" sz="3600" b="1" i="0">
                <a:solidFill>
                  <a:srgbClr val="20232A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it-IT"/>
              <a:t>Titolo della slide</a:t>
            </a:r>
          </a:p>
        </p:txBody>
      </p:sp>
      <p:sp>
        <p:nvSpPr>
          <p:cNvPr id="3" name="Testo"/>
          <p:cNvSpPr>
            <a:spLocks noGrp="1"/>
          </p:cNvSpPr>
          <p:nvPr>
            <p:ph type="body" idx="1" hasCustomPrompt="1"/>
          </p:nvPr>
        </p:nvSpPr>
        <p:spPr>
          <a:xfrm>
            <a:off x="640080" y="1600200"/>
            <a:ext cx="3931920" cy="4526280"/>
          </a:xfrm>
        </p:spPr>
        <p:txBody>
          <a:bodyPr wrap="square" lIns="0" tIns="0" rIns="0" bIns="0" rtlCol="0" anchor="t">
            <a:normAutofit/>
          </a:bodyPr>
          <a:lstStyle>
            <a:lvl1pPr marL="285750" indent="-285750" algn="l">
              <a:spcBef>
                <a:spcPts val="800"/>
              </a:spcBef>
              <a:buClr>
                <a:srgbClr val="D42A23"/>
              </a:buClr>
              <a:buFont typeface="Arial"/>
              <a:buChar char="•"/>
              <a:defRPr lang="it-IT" sz="2000" b="0" i="0">
                <a:solidFill>
                  <a:srgbClr val="20232A"/>
                </a:solidFill>
                <a:latin typeface="+mn-lt"/>
                <a:ea typeface="+mn-ea"/>
                <a:cs typeface="+mn-cs"/>
              </a:defRPr>
            </a:lvl1pPr>
            <a:lvl2pPr marL="628650" indent="-285750" algn="l">
              <a:spcBef>
                <a:spcPts val="400"/>
              </a:spcBef>
              <a:buClr>
                <a:srgbClr val="D42A23"/>
              </a:buClr>
              <a:buFont typeface="Arial"/>
              <a:buChar char="–"/>
              <a:defRPr lang="it-IT" sz="1800" b="0" i="0">
                <a:solidFill>
                  <a:srgbClr val="20232A"/>
                </a:solidFill>
                <a:latin typeface="+mn-lt"/>
                <a:ea typeface="+mn-ea"/>
                <a:cs typeface="+mn-cs"/>
              </a:defRPr>
            </a:lvl2pPr>
            <a:lvl3pPr marL="971550" indent="-285750" algn="l">
              <a:spcBef>
                <a:spcPts val="400"/>
              </a:spcBef>
              <a:buClr>
                <a:srgbClr val="D42A23"/>
              </a:buClr>
              <a:buFont typeface="Arial"/>
              <a:buChar char="•"/>
              <a:defRPr lang="it-IT" sz="1600" b="0" i="0">
                <a:solidFill>
                  <a:srgbClr val="20232A"/>
                </a:solidFill>
                <a:latin typeface="+mn-lt"/>
                <a:ea typeface="+mn-ea"/>
                <a:cs typeface="+mn-cs"/>
              </a:defRPr>
            </a:lvl3pPr>
          </a:lstStyle>
          <a:p>
            <a:r>
              <a:rPr lang="it-IT"/>
              <a:t>Testo</a:t>
            </a:r>
          </a:p>
        </p:txBody>
      </p:sp>
      <p:sp>
        <p:nvSpPr>
          <p:cNvPr id="4" name="Cornice immagine"/>
          <p:cNvSpPr/>
          <p:nvPr userDrawn="1"/>
        </p:nvSpPr>
        <p:spPr>
          <a:xfrm>
            <a:off x="4846320" y="1463040"/>
            <a:ext cx="6702552" cy="4800600"/>
          </a:xfrm>
          <a:prstGeom prst="rect">
            <a:avLst/>
          </a:prstGeom>
          <a:solidFill>
            <a:srgbClr val="FFFFFF"/>
          </a:solidFill>
          <a:ln>
            <a:noFill/>
          </a:ln>
          <a:effectLst>
            <a:outerShdw blurRad="177800" dist="38100" dir="5400000" algn="ctr" rotWithShape="0">
              <a:srgbClr val="000000">
                <a:alpha val="14000"/>
              </a:srgbClr>
            </a:outerShdw>
          </a:effectLst>
        </p:spPr>
        <p:txBody>
          <a:bodyPr rtlCol="0" anchor="ctr"/>
          <a:lstStyle/>
          <a:p>
            <a:endParaRPr lang="it-IT"/>
          </a:p>
        </p:txBody>
      </p:sp>
      <p:sp>
        <p:nvSpPr>
          <p:cNvPr id="5" name="Immagine"/>
          <p:cNvSpPr>
            <a:spLocks noGrp="1"/>
          </p:cNvSpPr>
          <p:nvPr>
            <p:ph type="pic" idx="13" hasCustomPrompt="1"/>
          </p:nvPr>
        </p:nvSpPr>
        <p:spPr>
          <a:xfrm>
            <a:off x="4974336" y="1591056"/>
            <a:ext cx="6446520" cy="4544568"/>
          </a:xfrm>
          <a:solidFill>
            <a:srgbClr val="E9EBEE"/>
          </a:solidFill>
        </p:spPr>
        <p:txBody>
          <a:bodyPr wrap="square" lIns="0" tIns="0" rIns="0" bIns="0" rtlCol="0" anchor="ctr">
            <a:normAutofit/>
          </a:bodyPr>
          <a:lstStyle>
            <a:lvl1pPr marL="0" indent="0" algn="l">
              <a:spcBef>
                <a:spcPts val="0"/>
              </a:spcBef>
              <a:buNone/>
              <a:defRPr lang="it-IT" sz="1400" b="0" i="0">
                <a:solidFill>
                  <a:srgbClr val="5B6270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it-IT"/>
              <a:t>Clicca l’icona per aggiungere un’immagine</a:t>
            </a:r>
          </a:p>
        </p:txBody>
      </p:sp>
      <p:sp>
        <p:nvSpPr>
          <p:cNvPr id="6" name="Numero diapositiva"/>
          <p:cNvSpPr>
            <a:spLocks noGrp="1"/>
          </p:cNvSpPr>
          <p:nvPr>
            <p:ph type="sldNum" sz="quarter" idx="12"/>
          </p:nvPr>
        </p:nvSpPr>
        <p:spPr>
          <a:xfrm>
            <a:off x="10820095" y="6382512"/>
            <a:ext cx="731520" cy="274320"/>
          </a:xfrm>
        </p:spPr>
        <p:txBody>
          <a:bodyPr wrap="square" lIns="0" tIns="0" rIns="0" bIns="0" rtlCol="0" anchor="ctr">
            <a:noAutofit/>
          </a:bodyPr>
          <a:lstStyle>
            <a:lvl1pPr marL="0" indent="0" algn="r">
              <a:spcBef>
                <a:spcPts val="0"/>
              </a:spcBef>
              <a:buNone/>
              <a:defRPr lang="it-IT" sz="1100" b="0" i="0">
                <a:solidFill>
                  <a:srgbClr val="5B6270"/>
                </a:solidFill>
                <a:latin typeface="+mn-lt"/>
                <a:ea typeface="+mn-ea"/>
                <a:cs typeface="+mn-cs"/>
              </a:defRPr>
            </a:lvl1pPr>
          </a:lstStyle>
          <a:p>
            <a:fld id="{B6F15528-21DE-4FAA-801E-634DDDAF4B2B}" type="slidenum">
              <a:rPr lang="it-IT"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fronto tra immagin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"/>
          <p:cNvSpPr>
            <a:spLocks noGrp="1"/>
          </p:cNvSpPr>
          <p:nvPr>
            <p:ph type="title" hasCustomPrompt="1"/>
          </p:nvPr>
        </p:nvSpPr>
        <p:spPr>
          <a:xfrm>
            <a:off x="640080" y="457200"/>
            <a:ext cx="10908792" cy="822960"/>
          </a:xfrm>
        </p:spPr>
        <p:txBody>
          <a:bodyPr wrap="square" lIns="0" tIns="0" rIns="0" bIns="0" rtlCol="0" anchor="ctr">
            <a:normAutofit/>
          </a:bodyPr>
          <a:lstStyle>
            <a:lvl1pPr marL="0" indent="0" algn="l">
              <a:spcBef>
                <a:spcPts val="0"/>
              </a:spcBef>
              <a:buNone/>
              <a:defRPr lang="it-IT" sz="3600" b="1" i="0">
                <a:solidFill>
                  <a:srgbClr val="20232A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it-IT"/>
              <a:t>Titolo della slide</a:t>
            </a:r>
          </a:p>
        </p:txBody>
      </p:sp>
      <p:sp>
        <p:nvSpPr>
          <p:cNvPr id="3" name="Scheda 1"/>
          <p:cNvSpPr/>
          <p:nvPr userDrawn="1"/>
        </p:nvSpPr>
        <p:spPr>
          <a:xfrm>
            <a:off x="640080" y="1463040"/>
            <a:ext cx="5303520" cy="4800600"/>
          </a:xfrm>
          <a:prstGeom prst="rect">
            <a:avLst/>
          </a:prstGeom>
          <a:solidFill>
            <a:srgbClr val="FFFFFF"/>
          </a:solidFill>
          <a:ln>
            <a:noFill/>
          </a:ln>
          <a:effectLst>
            <a:outerShdw blurRad="177800" dist="38100" dir="5400000" algn="ctr" rotWithShape="0">
              <a:srgbClr val="000000">
                <a:alpha val="14000"/>
              </a:srgbClr>
            </a:outerShdw>
          </a:effectLst>
        </p:spPr>
        <p:txBody>
          <a:bodyPr rtlCol="0" anchor="ctr"/>
          <a:lstStyle/>
          <a:p>
            <a:endParaRPr lang="it-IT"/>
          </a:p>
        </p:txBody>
      </p:sp>
      <p:sp>
        <p:nvSpPr>
          <p:cNvPr id="4" name="Intestazione 1"/>
          <p:cNvSpPr>
            <a:spLocks noGrp="1"/>
          </p:cNvSpPr>
          <p:nvPr>
            <p:ph type="body" idx="13" hasCustomPrompt="1"/>
          </p:nvPr>
        </p:nvSpPr>
        <p:spPr>
          <a:xfrm>
            <a:off x="914400" y="1691640"/>
            <a:ext cx="4754880" cy="457200"/>
          </a:xfrm>
        </p:spPr>
        <p:txBody>
          <a:bodyPr wrap="square" lIns="0" tIns="0" rIns="0" bIns="0" rtlCol="0" anchor="ctr">
            <a:normAutofit/>
          </a:bodyPr>
          <a:lstStyle>
            <a:lvl1pPr marL="0" indent="0" algn="l">
              <a:spcBef>
                <a:spcPts val="0"/>
              </a:spcBef>
              <a:buNone/>
              <a:defRPr lang="it-IT" sz="2200" b="1" i="0">
                <a:solidFill>
                  <a:srgbClr val="20232A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it-IT"/>
              <a:t>Immagine A</a:t>
            </a:r>
          </a:p>
        </p:txBody>
      </p:sp>
      <p:sp>
        <p:nvSpPr>
          <p:cNvPr id="5" name="Immagine 1"/>
          <p:cNvSpPr>
            <a:spLocks noGrp="1"/>
          </p:cNvSpPr>
          <p:nvPr>
            <p:ph type="pic" idx="15" hasCustomPrompt="1"/>
          </p:nvPr>
        </p:nvSpPr>
        <p:spPr>
          <a:xfrm>
            <a:off x="914400" y="2286000"/>
            <a:ext cx="4754880" cy="2971800"/>
          </a:xfrm>
          <a:solidFill>
            <a:srgbClr val="E9EBEE"/>
          </a:solidFill>
        </p:spPr>
        <p:txBody>
          <a:bodyPr wrap="square" lIns="0" tIns="0" rIns="0" bIns="0" rtlCol="0" anchor="ctr">
            <a:normAutofit/>
          </a:bodyPr>
          <a:lstStyle>
            <a:lvl1pPr marL="0" indent="0" algn="l">
              <a:spcBef>
                <a:spcPts val="0"/>
              </a:spcBef>
              <a:buNone/>
              <a:defRPr lang="it-IT" sz="1400" b="0" i="0">
                <a:solidFill>
                  <a:srgbClr val="5B6270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it-IT"/>
              <a:t>Clicca l’icona per aggiungere un’immagine</a:t>
            </a:r>
          </a:p>
        </p:txBody>
      </p:sp>
      <p:sp>
        <p:nvSpPr>
          <p:cNvPr id="6" name="Didascalia 1"/>
          <p:cNvSpPr>
            <a:spLocks noGrp="1"/>
          </p:cNvSpPr>
          <p:nvPr>
            <p:ph type="body" idx="17" hasCustomPrompt="1"/>
          </p:nvPr>
        </p:nvSpPr>
        <p:spPr>
          <a:xfrm>
            <a:off x="914400" y="5394960"/>
            <a:ext cx="4754880" cy="685800"/>
          </a:xfrm>
        </p:spPr>
        <p:txBody>
          <a:bodyPr wrap="square" lIns="0" tIns="0" rIns="0" bIns="0" rtlCol="0" anchor="t">
            <a:normAutofit/>
          </a:bodyPr>
          <a:lstStyle>
            <a:lvl1pPr marL="0" indent="0" algn="l">
              <a:spcBef>
                <a:spcPts val="0"/>
              </a:spcBef>
              <a:buNone/>
              <a:defRPr lang="it-IT" sz="1400" b="0" i="0">
                <a:solidFill>
                  <a:srgbClr val="5B6270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it-IT"/>
              <a:t>Didascalia: fonte, data, che cosa mostra</a:t>
            </a:r>
          </a:p>
        </p:txBody>
      </p:sp>
      <p:sp>
        <p:nvSpPr>
          <p:cNvPr id="7" name="Scheda 2"/>
          <p:cNvSpPr/>
          <p:nvPr userDrawn="1"/>
        </p:nvSpPr>
        <p:spPr>
          <a:xfrm>
            <a:off x="6245352" y="1463040"/>
            <a:ext cx="5303520" cy="4800600"/>
          </a:xfrm>
          <a:prstGeom prst="rect">
            <a:avLst/>
          </a:prstGeom>
          <a:solidFill>
            <a:srgbClr val="FFFFFF"/>
          </a:solidFill>
          <a:ln>
            <a:noFill/>
          </a:ln>
          <a:effectLst>
            <a:outerShdw blurRad="177800" dist="38100" dir="5400000" algn="ctr" rotWithShape="0">
              <a:srgbClr val="000000">
                <a:alpha val="14000"/>
              </a:srgbClr>
            </a:outerShdw>
          </a:effectLst>
        </p:spPr>
        <p:txBody>
          <a:bodyPr rtlCol="0" anchor="ctr"/>
          <a:lstStyle/>
          <a:p>
            <a:endParaRPr lang="it-IT"/>
          </a:p>
        </p:txBody>
      </p:sp>
      <p:sp>
        <p:nvSpPr>
          <p:cNvPr id="8" name="Intestazione 2"/>
          <p:cNvSpPr>
            <a:spLocks noGrp="1"/>
          </p:cNvSpPr>
          <p:nvPr>
            <p:ph type="body" idx="14" hasCustomPrompt="1"/>
          </p:nvPr>
        </p:nvSpPr>
        <p:spPr>
          <a:xfrm>
            <a:off x="6519672" y="1691640"/>
            <a:ext cx="4754880" cy="457200"/>
          </a:xfrm>
        </p:spPr>
        <p:txBody>
          <a:bodyPr wrap="square" lIns="0" tIns="0" rIns="0" bIns="0" rtlCol="0" anchor="ctr">
            <a:normAutofit/>
          </a:bodyPr>
          <a:lstStyle>
            <a:lvl1pPr marL="0" indent="0" algn="l">
              <a:spcBef>
                <a:spcPts val="0"/>
              </a:spcBef>
              <a:buNone/>
              <a:defRPr lang="it-IT" sz="2200" b="1" i="0">
                <a:solidFill>
                  <a:srgbClr val="20232A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it-IT"/>
              <a:t>Immagine B</a:t>
            </a:r>
          </a:p>
        </p:txBody>
      </p:sp>
      <p:sp>
        <p:nvSpPr>
          <p:cNvPr id="9" name="Immagine 2"/>
          <p:cNvSpPr>
            <a:spLocks noGrp="1"/>
          </p:cNvSpPr>
          <p:nvPr>
            <p:ph type="pic" idx="16" hasCustomPrompt="1"/>
          </p:nvPr>
        </p:nvSpPr>
        <p:spPr>
          <a:xfrm>
            <a:off x="6519672" y="2286000"/>
            <a:ext cx="4754880" cy="2971800"/>
          </a:xfrm>
          <a:solidFill>
            <a:srgbClr val="E9EBEE"/>
          </a:solidFill>
        </p:spPr>
        <p:txBody>
          <a:bodyPr wrap="square" lIns="0" tIns="0" rIns="0" bIns="0" rtlCol="0" anchor="ctr">
            <a:normAutofit/>
          </a:bodyPr>
          <a:lstStyle>
            <a:lvl1pPr marL="0" indent="0" algn="l">
              <a:spcBef>
                <a:spcPts val="0"/>
              </a:spcBef>
              <a:buNone/>
              <a:defRPr lang="it-IT" sz="1400" b="0" i="0">
                <a:solidFill>
                  <a:srgbClr val="5B6270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it-IT"/>
              <a:t>Clicca l’icona per aggiungere un’immagine</a:t>
            </a:r>
          </a:p>
        </p:txBody>
      </p:sp>
      <p:sp>
        <p:nvSpPr>
          <p:cNvPr id="10" name="Didascalia 2"/>
          <p:cNvSpPr>
            <a:spLocks noGrp="1"/>
          </p:cNvSpPr>
          <p:nvPr>
            <p:ph type="body" idx="18" hasCustomPrompt="1"/>
          </p:nvPr>
        </p:nvSpPr>
        <p:spPr>
          <a:xfrm>
            <a:off x="6519672" y="5394960"/>
            <a:ext cx="4754880" cy="685800"/>
          </a:xfrm>
        </p:spPr>
        <p:txBody>
          <a:bodyPr wrap="square" lIns="0" tIns="0" rIns="0" bIns="0" rtlCol="0" anchor="t">
            <a:normAutofit/>
          </a:bodyPr>
          <a:lstStyle>
            <a:lvl1pPr marL="0" indent="0" algn="l">
              <a:spcBef>
                <a:spcPts val="0"/>
              </a:spcBef>
              <a:buNone/>
              <a:defRPr lang="it-IT" sz="1400" b="0" i="0">
                <a:solidFill>
                  <a:srgbClr val="5B6270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it-IT"/>
              <a:t>Didascalia: fonte, data, che cosa mostra</a:t>
            </a:r>
          </a:p>
        </p:txBody>
      </p:sp>
      <p:sp>
        <p:nvSpPr>
          <p:cNvPr id="11" name="Numero diapositiva"/>
          <p:cNvSpPr>
            <a:spLocks noGrp="1"/>
          </p:cNvSpPr>
          <p:nvPr>
            <p:ph type="sldNum" sz="quarter" idx="12"/>
          </p:nvPr>
        </p:nvSpPr>
        <p:spPr>
          <a:xfrm>
            <a:off x="10820095" y="6382512"/>
            <a:ext cx="731520" cy="274320"/>
          </a:xfrm>
        </p:spPr>
        <p:txBody>
          <a:bodyPr wrap="square" lIns="0" tIns="0" rIns="0" bIns="0" rtlCol="0" anchor="ctr">
            <a:noAutofit/>
          </a:bodyPr>
          <a:lstStyle>
            <a:lvl1pPr marL="0" indent="0" algn="r">
              <a:spcBef>
                <a:spcPts val="0"/>
              </a:spcBef>
              <a:buNone/>
              <a:defRPr lang="it-IT" sz="1100" b="0" i="0">
                <a:solidFill>
                  <a:srgbClr val="5B6270"/>
                </a:solidFill>
                <a:latin typeface="+mn-lt"/>
                <a:ea typeface="+mn-ea"/>
                <a:cs typeface="+mn-cs"/>
              </a:defRPr>
            </a:lvl1pPr>
          </a:lstStyle>
          <a:p>
            <a:fld id="{B6F15528-21DE-4FAA-801E-634DDDAF4B2B}" type="slidenum">
              <a:rPr lang="it-IT"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sti e coperti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"/>
          <p:cNvSpPr>
            <a:spLocks noGrp="1"/>
          </p:cNvSpPr>
          <p:nvPr>
            <p:ph type="title" hasCustomPrompt="1"/>
          </p:nvPr>
        </p:nvSpPr>
        <p:spPr>
          <a:xfrm>
            <a:off x="640080" y="457200"/>
            <a:ext cx="10908792" cy="822960"/>
          </a:xfrm>
        </p:spPr>
        <p:txBody>
          <a:bodyPr wrap="square" lIns="0" tIns="0" rIns="0" bIns="0" rtlCol="0" anchor="ctr">
            <a:normAutofit/>
          </a:bodyPr>
          <a:lstStyle>
            <a:lvl1pPr marL="0" indent="0" algn="l">
              <a:spcBef>
                <a:spcPts val="0"/>
              </a:spcBef>
              <a:buNone/>
              <a:defRPr lang="it-IT" sz="3600" b="1" i="0">
                <a:solidFill>
                  <a:srgbClr val="20232A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it-IT"/>
              <a:t>Titolo della slide</a:t>
            </a:r>
          </a:p>
        </p:txBody>
      </p:sp>
      <p:sp>
        <p:nvSpPr>
          <p:cNvPr id="3" name="Testo"/>
          <p:cNvSpPr>
            <a:spLocks noGrp="1"/>
          </p:cNvSpPr>
          <p:nvPr>
            <p:ph type="body" idx="1" hasCustomPrompt="1"/>
          </p:nvPr>
        </p:nvSpPr>
        <p:spPr>
          <a:xfrm>
            <a:off x="640080" y="2011680"/>
            <a:ext cx="4572000" cy="3291840"/>
          </a:xfrm>
        </p:spPr>
        <p:txBody>
          <a:bodyPr wrap="square" lIns="0" tIns="0" rIns="0" bIns="0" rtlCol="0" anchor="t">
            <a:normAutofit/>
          </a:bodyPr>
          <a:lstStyle>
            <a:lvl1pPr marL="0" indent="0" algn="l">
              <a:spcBef>
                <a:spcPts val="0"/>
              </a:spcBef>
              <a:buNone/>
              <a:defRPr lang="it-IT" sz="2000" b="0" i="0">
                <a:solidFill>
                  <a:srgbClr val="20232A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it-IT"/>
              <a:t>Autore</a:t>
            </a:r>
          </a:p>
          <a:p>
            <a:r>
              <a:rPr lang="it-IT"/>
              <a:t>Titolo</a:t>
            </a:r>
          </a:p>
          <a:p>
            <a:r>
              <a:rPr lang="it-IT"/>
              <a:t>Editore</a:t>
            </a:r>
          </a:p>
        </p:txBody>
      </p:sp>
      <p:sp>
        <p:nvSpPr>
          <p:cNvPr id="4" name="Ombra copertina 1"/>
          <p:cNvSpPr/>
          <p:nvPr userDrawn="1"/>
        </p:nvSpPr>
        <p:spPr>
          <a:xfrm>
            <a:off x="5650992" y="1463040"/>
            <a:ext cx="2743200" cy="4114800"/>
          </a:xfrm>
          <a:prstGeom prst="rect">
            <a:avLst/>
          </a:prstGeom>
          <a:solidFill>
            <a:srgbClr val="FFFFFF"/>
          </a:solidFill>
          <a:ln>
            <a:noFill/>
          </a:ln>
          <a:effectLst>
            <a:outerShdw blurRad="177800" dist="38100" dir="5400000" algn="ctr" rotWithShape="0">
              <a:srgbClr val="000000">
                <a:alpha val="14000"/>
              </a:srgbClr>
            </a:outerShdw>
          </a:effectLst>
        </p:spPr>
        <p:txBody>
          <a:bodyPr rtlCol="0" anchor="ctr"/>
          <a:lstStyle/>
          <a:p>
            <a:endParaRPr lang="it-IT"/>
          </a:p>
        </p:txBody>
      </p:sp>
      <p:sp>
        <p:nvSpPr>
          <p:cNvPr id="5" name="Copertina 1"/>
          <p:cNvSpPr>
            <a:spLocks noGrp="1"/>
          </p:cNvSpPr>
          <p:nvPr>
            <p:ph type="pic" idx="13" hasCustomPrompt="1"/>
          </p:nvPr>
        </p:nvSpPr>
        <p:spPr>
          <a:xfrm>
            <a:off x="5650992" y="1463040"/>
            <a:ext cx="2743200" cy="4114800"/>
          </a:xfrm>
          <a:solidFill>
            <a:srgbClr val="E9EBEE"/>
          </a:solidFill>
        </p:spPr>
        <p:txBody>
          <a:bodyPr wrap="square" lIns="0" tIns="0" rIns="0" bIns="0" rtlCol="0" anchor="ctr">
            <a:normAutofit/>
          </a:bodyPr>
          <a:lstStyle>
            <a:lvl1pPr marL="0" indent="0" algn="l">
              <a:spcBef>
                <a:spcPts val="0"/>
              </a:spcBef>
              <a:buNone/>
              <a:defRPr lang="it-IT" sz="1400" b="0" i="0">
                <a:solidFill>
                  <a:srgbClr val="5B6270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it-IT"/>
              <a:t>Clicca l’icona per aggiungere la copertina</a:t>
            </a:r>
          </a:p>
        </p:txBody>
      </p:sp>
      <p:sp>
        <p:nvSpPr>
          <p:cNvPr id="6" name="Didascalia 1"/>
          <p:cNvSpPr>
            <a:spLocks noGrp="1"/>
          </p:cNvSpPr>
          <p:nvPr>
            <p:ph type="body" idx="15" hasCustomPrompt="1"/>
          </p:nvPr>
        </p:nvSpPr>
        <p:spPr>
          <a:xfrm>
            <a:off x="5650992" y="5715000"/>
            <a:ext cx="2743200" cy="548640"/>
          </a:xfrm>
        </p:spPr>
        <p:txBody>
          <a:bodyPr wrap="square" lIns="0" tIns="0" rIns="0" bIns="0" rtlCol="0" anchor="t">
            <a:normAutofit/>
          </a:bodyPr>
          <a:lstStyle>
            <a:lvl1pPr marL="0" indent="0" algn="l">
              <a:spcBef>
                <a:spcPts val="0"/>
              </a:spcBef>
              <a:buNone/>
              <a:defRPr lang="it-IT" sz="1300" b="0" i="0">
                <a:solidFill>
                  <a:srgbClr val="5B6270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it-IT"/>
              <a:t>Didascalia</a:t>
            </a:r>
          </a:p>
        </p:txBody>
      </p:sp>
      <p:sp>
        <p:nvSpPr>
          <p:cNvPr id="7" name="Ombra copertina 2"/>
          <p:cNvSpPr/>
          <p:nvPr userDrawn="1"/>
        </p:nvSpPr>
        <p:spPr>
          <a:xfrm>
            <a:off x="8805672" y="1463040"/>
            <a:ext cx="2743200" cy="4114800"/>
          </a:xfrm>
          <a:prstGeom prst="rect">
            <a:avLst/>
          </a:prstGeom>
          <a:solidFill>
            <a:srgbClr val="FFFFFF"/>
          </a:solidFill>
          <a:ln>
            <a:noFill/>
          </a:ln>
          <a:effectLst>
            <a:outerShdw blurRad="177800" dist="38100" dir="5400000" algn="ctr" rotWithShape="0">
              <a:srgbClr val="000000">
                <a:alpha val="14000"/>
              </a:srgbClr>
            </a:outerShdw>
          </a:effectLst>
        </p:spPr>
        <p:txBody>
          <a:bodyPr rtlCol="0" anchor="ctr"/>
          <a:lstStyle/>
          <a:p>
            <a:endParaRPr lang="it-IT"/>
          </a:p>
        </p:txBody>
      </p:sp>
      <p:sp>
        <p:nvSpPr>
          <p:cNvPr id="8" name="Copertina 2"/>
          <p:cNvSpPr>
            <a:spLocks noGrp="1"/>
          </p:cNvSpPr>
          <p:nvPr>
            <p:ph type="pic" idx="14" hasCustomPrompt="1"/>
          </p:nvPr>
        </p:nvSpPr>
        <p:spPr>
          <a:xfrm>
            <a:off x="8805672" y="1463040"/>
            <a:ext cx="2743200" cy="4114800"/>
          </a:xfrm>
          <a:solidFill>
            <a:srgbClr val="E9EBEE"/>
          </a:solidFill>
        </p:spPr>
        <p:txBody>
          <a:bodyPr wrap="square" lIns="0" tIns="0" rIns="0" bIns="0" rtlCol="0" anchor="ctr">
            <a:normAutofit/>
          </a:bodyPr>
          <a:lstStyle>
            <a:lvl1pPr marL="0" indent="0" algn="l">
              <a:spcBef>
                <a:spcPts val="0"/>
              </a:spcBef>
              <a:buNone/>
              <a:defRPr lang="it-IT" sz="1400" b="0" i="0">
                <a:solidFill>
                  <a:srgbClr val="5B6270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it-IT"/>
              <a:t>Clicca l’icona per aggiungere la copertina</a:t>
            </a:r>
          </a:p>
        </p:txBody>
      </p:sp>
      <p:sp>
        <p:nvSpPr>
          <p:cNvPr id="9" name="Didascalia 2"/>
          <p:cNvSpPr>
            <a:spLocks noGrp="1"/>
          </p:cNvSpPr>
          <p:nvPr>
            <p:ph type="body" idx="16" hasCustomPrompt="1"/>
          </p:nvPr>
        </p:nvSpPr>
        <p:spPr>
          <a:xfrm>
            <a:off x="8805672" y="5715000"/>
            <a:ext cx="2743200" cy="548640"/>
          </a:xfrm>
        </p:spPr>
        <p:txBody>
          <a:bodyPr wrap="square" lIns="0" tIns="0" rIns="0" bIns="0" rtlCol="0" anchor="t">
            <a:normAutofit/>
          </a:bodyPr>
          <a:lstStyle>
            <a:lvl1pPr marL="0" indent="0" algn="l">
              <a:spcBef>
                <a:spcPts val="0"/>
              </a:spcBef>
              <a:buNone/>
              <a:defRPr lang="it-IT" sz="1300" b="0" i="0">
                <a:solidFill>
                  <a:srgbClr val="5B6270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it-IT"/>
              <a:t>Didascalia</a:t>
            </a:r>
          </a:p>
        </p:txBody>
      </p:sp>
      <p:sp>
        <p:nvSpPr>
          <p:cNvPr id="10" name="Numero diapositiva"/>
          <p:cNvSpPr>
            <a:spLocks noGrp="1"/>
          </p:cNvSpPr>
          <p:nvPr>
            <p:ph type="sldNum" sz="quarter" idx="12"/>
          </p:nvPr>
        </p:nvSpPr>
        <p:spPr>
          <a:xfrm>
            <a:off x="10820095" y="6382512"/>
            <a:ext cx="731520" cy="274320"/>
          </a:xfrm>
        </p:spPr>
        <p:txBody>
          <a:bodyPr wrap="square" lIns="0" tIns="0" rIns="0" bIns="0" rtlCol="0" anchor="ctr">
            <a:noAutofit/>
          </a:bodyPr>
          <a:lstStyle>
            <a:lvl1pPr marL="0" indent="0" algn="r">
              <a:spcBef>
                <a:spcPts val="0"/>
              </a:spcBef>
              <a:buNone/>
              <a:defRPr lang="it-IT" sz="1100" b="0" i="0">
                <a:solidFill>
                  <a:srgbClr val="5B6270"/>
                </a:solidFill>
                <a:latin typeface="+mn-lt"/>
                <a:ea typeface="+mn-ea"/>
                <a:cs typeface="+mn-cs"/>
              </a:defRPr>
            </a:lvl1pPr>
          </a:lstStyle>
          <a:p>
            <a:fld id="{B6F15528-21DE-4FAA-801E-634DDDAF4B2B}" type="slidenum">
              <a:rPr lang="it-IT"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re sche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"/>
          <p:cNvSpPr>
            <a:spLocks noGrp="1"/>
          </p:cNvSpPr>
          <p:nvPr>
            <p:ph type="title" hasCustomPrompt="1"/>
          </p:nvPr>
        </p:nvSpPr>
        <p:spPr>
          <a:xfrm>
            <a:off x="640080" y="457200"/>
            <a:ext cx="10908792" cy="822960"/>
          </a:xfrm>
        </p:spPr>
        <p:txBody>
          <a:bodyPr wrap="square" lIns="0" tIns="0" rIns="0" bIns="0" rtlCol="0" anchor="ctr">
            <a:normAutofit/>
          </a:bodyPr>
          <a:lstStyle>
            <a:lvl1pPr marL="0" indent="0" algn="l">
              <a:spcBef>
                <a:spcPts val="0"/>
              </a:spcBef>
              <a:buNone/>
              <a:defRPr lang="it-IT" sz="3600" b="1" i="0">
                <a:solidFill>
                  <a:srgbClr val="20232A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it-IT"/>
              <a:t>Titolo della slide</a:t>
            </a:r>
          </a:p>
        </p:txBody>
      </p:sp>
      <p:sp>
        <p:nvSpPr>
          <p:cNvPr id="3" name="Scheda 1"/>
          <p:cNvSpPr/>
          <p:nvPr userDrawn="1"/>
        </p:nvSpPr>
        <p:spPr>
          <a:xfrm>
            <a:off x="640080" y="1737360"/>
            <a:ext cx="3393338" cy="4297680"/>
          </a:xfrm>
          <a:prstGeom prst="rect">
            <a:avLst/>
          </a:prstGeom>
          <a:solidFill>
            <a:srgbClr val="FFFFFF"/>
          </a:solidFill>
          <a:ln>
            <a:noFill/>
          </a:ln>
          <a:effectLst>
            <a:outerShdw blurRad="177800" dist="38100" dir="5400000" algn="ctr" rotWithShape="0">
              <a:srgbClr val="000000">
                <a:alpha val="14000"/>
              </a:srgbClr>
            </a:outerShdw>
          </a:effectLst>
        </p:spPr>
        <p:txBody>
          <a:bodyPr rtlCol="0" anchor="ctr"/>
          <a:lstStyle/>
          <a:p>
            <a:endParaRPr lang="it-IT"/>
          </a:p>
        </p:txBody>
      </p:sp>
      <p:sp>
        <p:nvSpPr>
          <p:cNvPr id="4" name="Intestazione 1"/>
          <p:cNvSpPr>
            <a:spLocks noGrp="1"/>
          </p:cNvSpPr>
          <p:nvPr>
            <p:ph type="body" idx="13" hasCustomPrompt="1"/>
          </p:nvPr>
        </p:nvSpPr>
        <p:spPr>
          <a:xfrm>
            <a:off x="1051560" y="2194560"/>
            <a:ext cx="2570378" cy="822960"/>
          </a:xfrm>
        </p:spPr>
        <p:txBody>
          <a:bodyPr wrap="square" lIns="0" tIns="0" rIns="0" bIns="0" rtlCol="0" anchor="b">
            <a:normAutofit/>
          </a:bodyPr>
          <a:lstStyle>
            <a:lvl1pPr marL="0" indent="0" algn="l">
              <a:spcBef>
                <a:spcPts val="0"/>
              </a:spcBef>
              <a:buNone/>
              <a:defRPr lang="it-IT" sz="2800" b="1" i="0">
                <a:solidFill>
                  <a:srgbClr val="20232A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it-IT"/>
              <a:t>Intestazione 1</a:t>
            </a:r>
          </a:p>
        </p:txBody>
      </p:sp>
      <p:sp>
        <p:nvSpPr>
          <p:cNvPr id="5" name="Testo 1"/>
          <p:cNvSpPr>
            <a:spLocks noGrp="1"/>
          </p:cNvSpPr>
          <p:nvPr>
            <p:ph type="body" idx="1" hasCustomPrompt="1"/>
          </p:nvPr>
        </p:nvSpPr>
        <p:spPr>
          <a:xfrm>
            <a:off x="1051560" y="3246120"/>
            <a:ext cx="2570378" cy="2468880"/>
          </a:xfrm>
        </p:spPr>
        <p:txBody>
          <a:bodyPr wrap="square" lIns="0" tIns="0" rIns="0" bIns="0" rtlCol="0" anchor="t">
            <a:normAutofit/>
          </a:bodyPr>
          <a:lstStyle>
            <a:lvl1pPr marL="0" indent="0" algn="l">
              <a:spcBef>
                <a:spcPts val="0"/>
              </a:spcBef>
              <a:buNone/>
              <a:defRPr lang="it-IT" sz="1800" b="0" i="0">
                <a:solidFill>
                  <a:srgbClr val="20232A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it-IT"/>
              <a:t>Testo</a:t>
            </a:r>
          </a:p>
        </p:txBody>
      </p:sp>
      <p:sp>
        <p:nvSpPr>
          <p:cNvPr id="6" name="Scheda 2"/>
          <p:cNvSpPr/>
          <p:nvPr userDrawn="1"/>
        </p:nvSpPr>
        <p:spPr>
          <a:xfrm>
            <a:off x="4399178" y="1737360"/>
            <a:ext cx="3393338" cy="4297680"/>
          </a:xfrm>
          <a:prstGeom prst="rect">
            <a:avLst/>
          </a:prstGeom>
          <a:solidFill>
            <a:srgbClr val="FFFFFF"/>
          </a:solidFill>
          <a:ln>
            <a:noFill/>
          </a:ln>
          <a:effectLst>
            <a:outerShdw blurRad="177800" dist="38100" dir="5400000" algn="ctr" rotWithShape="0">
              <a:srgbClr val="000000">
                <a:alpha val="14000"/>
              </a:srgbClr>
            </a:outerShdw>
          </a:effectLst>
        </p:spPr>
        <p:txBody>
          <a:bodyPr rtlCol="0" anchor="ctr"/>
          <a:lstStyle/>
          <a:p>
            <a:endParaRPr lang="it-IT"/>
          </a:p>
        </p:txBody>
      </p:sp>
      <p:sp>
        <p:nvSpPr>
          <p:cNvPr id="7" name="Intestazione 2"/>
          <p:cNvSpPr>
            <a:spLocks noGrp="1"/>
          </p:cNvSpPr>
          <p:nvPr>
            <p:ph type="body" idx="14" hasCustomPrompt="1"/>
          </p:nvPr>
        </p:nvSpPr>
        <p:spPr>
          <a:xfrm>
            <a:off x="4810658" y="2194560"/>
            <a:ext cx="2570378" cy="822960"/>
          </a:xfrm>
        </p:spPr>
        <p:txBody>
          <a:bodyPr wrap="square" lIns="0" tIns="0" rIns="0" bIns="0" rtlCol="0" anchor="b">
            <a:normAutofit/>
          </a:bodyPr>
          <a:lstStyle>
            <a:lvl1pPr marL="0" indent="0" algn="l">
              <a:spcBef>
                <a:spcPts val="0"/>
              </a:spcBef>
              <a:buNone/>
              <a:defRPr lang="it-IT" sz="2800" b="1" i="0">
                <a:solidFill>
                  <a:srgbClr val="20232A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it-IT"/>
              <a:t>Intestazione 2</a:t>
            </a:r>
          </a:p>
        </p:txBody>
      </p:sp>
      <p:sp>
        <p:nvSpPr>
          <p:cNvPr id="8" name="Testo 2"/>
          <p:cNvSpPr>
            <a:spLocks noGrp="1"/>
          </p:cNvSpPr>
          <p:nvPr>
            <p:ph type="body" idx="2" hasCustomPrompt="1"/>
          </p:nvPr>
        </p:nvSpPr>
        <p:spPr>
          <a:xfrm>
            <a:off x="4810658" y="3246120"/>
            <a:ext cx="2570378" cy="2468880"/>
          </a:xfrm>
        </p:spPr>
        <p:txBody>
          <a:bodyPr wrap="square" lIns="0" tIns="0" rIns="0" bIns="0" rtlCol="0" anchor="t">
            <a:normAutofit/>
          </a:bodyPr>
          <a:lstStyle>
            <a:lvl1pPr marL="0" indent="0" algn="l">
              <a:spcBef>
                <a:spcPts val="0"/>
              </a:spcBef>
              <a:buNone/>
              <a:defRPr lang="it-IT" sz="1800" b="0" i="0">
                <a:solidFill>
                  <a:srgbClr val="20232A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it-IT"/>
              <a:t>Testo</a:t>
            </a:r>
          </a:p>
        </p:txBody>
      </p:sp>
      <p:sp>
        <p:nvSpPr>
          <p:cNvPr id="9" name="Scheda 3"/>
          <p:cNvSpPr/>
          <p:nvPr userDrawn="1"/>
        </p:nvSpPr>
        <p:spPr>
          <a:xfrm>
            <a:off x="8158277" y="1737360"/>
            <a:ext cx="3393338" cy="4297680"/>
          </a:xfrm>
          <a:prstGeom prst="rect">
            <a:avLst/>
          </a:prstGeom>
          <a:solidFill>
            <a:srgbClr val="FFFFFF"/>
          </a:solidFill>
          <a:ln>
            <a:noFill/>
          </a:ln>
          <a:effectLst>
            <a:outerShdw blurRad="177800" dist="38100" dir="5400000" algn="ctr" rotWithShape="0">
              <a:srgbClr val="000000">
                <a:alpha val="14000"/>
              </a:srgbClr>
            </a:outerShdw>
          </a:effectLst>
        </p:spPr>
        <p:txBody>
          <a:bodyPr rtlCol="0" anchor="ctr"/>
          <a:lstStyle/>
          <a:p>
            <a:endParaRPr lang="it-IT"/>
          </a:p>
        </p:txBody>
      </p:sp>
      <p:sp>
        <p:nvSpPr>
          <p:cNvPr id="10" name="Intestazione 3"/>
          <p:cNvSpPr>
            <a:spLocks noGrp="1"/>
          </p:cNvSpPr>
          <p:nvPr>
            <p:ph type="body" idx="15" hasCustomPrompt="1"/>
          </p:nvPr>
        </p:nvSpPr>
        <p:spPr>
          <a:xfrm>
            <a:off x="8569757" y="2194560"/>
            <a:ext cx="2570378" cy="822960"/>
          </a:xfrm>
        </p:spPr>
        <p:txBody>
          <a:bodyPr wrap="square" lIns="0" tIns="0" rIns="0" bIns="0" rtlCol="0" anchor="b">
            <a:normAutofit/>
          </a:bodyPr>
          <a:lstStyle>
            <a:lvl1pPr marL="0" indent="0" algn="l">
              <a:spcBef>
                <a:spcPts val="0"/>
              </a:spcBef>
              <a:buNone/>
              <a:defRPr lang="it-IT" sz="2800" b="1" i="0">
                <a:solidFill>
                  <a:srgbClr val="20232A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it-IT"/>
              <a:t>Intestazione 3</a:t>
            </a:r>
          </a:p>
        </p:txBody>
      </p:sp>
      <p:sp>
        <p:nvSpPr>
          <p:cNvPr id="11" name="Testo 3"/>
          <p:cNvSpPr>
            <a:spLocks noGrp="1"/>
          </p:cNvSpPr>
          <p:nvPr>
            <p:ph type="body" idx="3" hasCustomPrompt="1"/>
          </p:nvPr>
        </p:nvSpPr>
        <p:spPr>
          <a:xfrm>
            <a:off x="8569757" y="3246120"/>
            <a:ext cx="2570378" cy="2468880"/>
          </a:xfrm>
        </p:spPr>
        <p:txBody>
          <a:bodyPr wrap="square" lIns="0" tIns="0" rIns="0" bIns="0" rtlCol="0" anchor="t">
            <a:normAutofit/>
          </a:bodyPr>
          <a:lstStyle>
            <a:lvl1pPr marL="0" indent="0" algn="l">
              <a:spcBef>
                <a:spcPts val="0"/>
              </a:spcBef>
              <a:buNone/>
              <a:defRPr lang="it-IT" sz="1800" b="0" i="0">
                <a:solidFill>
                  <a:srgbClr val="20232A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it-IT"/>
              <a:t>Testo</a:t>
            </a:r>
          </a:p>
        </p:txBody>
      </p:sp>
      <p:sp>
        <p:nvSpPr>
          <p:cNvPr id="12" name="Numero diapositiva"/>
          <p:cNvSpPr>
            <a:spLocks noGrp="1"/>
          </p:cNvSpPr>
          <p:nvPr>
            <p:ph type="sldNum" sz="quarter" idx="12"/>
          </p:nvPr>
        </p:nvSpPr>
        <p:spPr>
          <a:xfrm>
            <a:off x="10820095" y="6382512"/>
            <a:ext cx="731520" cy="274320"/>
          </a:xfrm>
        </p:spPr>
        <p:txBody>
          <a:bodyPr wrap="square" lIns="0" tIns="0" rIns="0" bIns="0" rtlCol="0" anchor="ctr">
            <a:noAutofit/>
          </a:bodyPr>
          <a:lstStyle>
            <a:lvl1pPr marL="0" indent="0" algn="r">
              <a:spcBef>
                <a:spcPts val="0"/>
              </a:spcBef>
              <a:buNone/>
              <a:defRPr lang="it-IT" sz="1100" b="0" i="0">
                <a:solidFill>
                  <a:srgbClr val="5B6270"/>
                </a:solidFill>
                <a:latin typeface="+mn-lt"/>
                <a:ea typeface="+mn-ea"/>
                <a:cs typeface="+mn-cs"/>
              </a:defRPr>
            </a:lvl1pPr>
          </a:lstStyle>
          <a:p>
            <a:fld id="{B6F15528-21DE-4FAA-801E-634DDDAF4B2B}" type="slidenum">
              <a:rPr lang="it-IT"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nte o citazione">
    <p:bg>
      <p:bgPr>
        <a:solidFill>
          <a:srgbClr val="20232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"/>
          <p:cNvSpPr>
            <a:spLocks noGrp="1"/>
          </p:cNvSpPr>
          <p:nvPr>
            <p:ph type="title" hasCustomPrompt="1"/>
          </p:nvPr>
        </p:nvSpPr>
        <p:spPr>
          <a:xfrm>
            <a:off x="822960" y="548640"/>
            <a:ext cx="9601200" cy="365760"/>
          </a:xfrm>
        </p:spPr>
        <p:txBody>
          <a:bodyPr wrap="square" lIns="0" tIns="0" rIns="0" bIns="0" rtlCol="0" anchor="ctr">
            <a:normAutofit/>
          </a:bodyPr>
          <a:lstStyle>
            <a:lvl1pPr marL="0" indent="0" algn="l">
              <a:spcBef>
                <a:spcPts val="0"/>
              </a:spcBef>
              <a:buNone/>
              <a:defRPr lang="it-IT" sz="1400" b="1" i="0" cap="all" spc="300">
                <a:solidFill>
                  <a:srgbClr val="A3AAB6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it-IT"/>
              <a:t>Titolo o tema</a:t>
            </a:r>
          </a:p>
        </p:txBody>
      </p:sp>
      <p:sp>
        <p:nvSpPr>
          <p:cNvPr id="3" name="Virgolette"/>
          <p:cNvSpPr txBox="1"/>
          <p:nvPr userDrawn="1"/>
        </p:nvSpPr>
        <p:spPr>
          <a:xfrm>
            <a:off x="822960" y="914400"/>
            <a:ext cx="1828800" cy="182880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/>
            <a:r>
              <a:rPr lang="it-IT" sz="16000" b="1" i="0">
                <a:solidFill>
                  <a:srgbClr val="D42A23"/>
                </a:solidFill>
                <a:latin typeface="+mj-lt"/>
                <a:ea typeface="+mj-ea"/>
                <a:cs typeface="+mj-cs"/>
              </a:rPr>
              <a:t>“</a:t>
            </a:r>
          </a:p>
        </p:txBody>
      </p:sp>
      <p:sp>
        <p:nvSpPr>
          <p:cNvPr id="4" name="Citazione"/>
          <p:cNvSpPr>
            <a:spLocks noGrp="1"/>
          </p:cNvSpPr>
          <p:nvPr>
            <p:ph type="body" idx="1" hasCustomPrompt="1"/>
          </p:nvPr>
        </p:nvSpPr>
        <p:spPr>
          <a:xfrm>
            <a:off x="1280160" y="1828800"/>
            <a:ext cx="9601200" cy="3017520"/>
          </a:xfrm>
        </p:spPr>
        <p:txBody>
          <a:bodyPr wrap="square" lIns="0" tIns="0" rIns="0" bIns="0" rtlCol="0" anchor="ctr">
            <a:normAutofit/>
          </a:bodyPr>
          <a:lstStyle>
            <a:lvl1pPr marL="0" indent="0" algn="l">
              <a:spcBef>
                <a:spcPts val="0"/>
              </a:spcBef>
              <a:buNone/>
              <a:defRPr lang="it-IT" sz="3200" b="0" i="1">
                <a:solidFill>
                  <a:srgbClr val="FFFFFF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it-IT"/>
              <a:t>Citazione o brano di fonte</a:t>
            </a:r>
          </a:p>
        </p:txBody>
      </p:sp>
      <p:sp>
        <p:nvSpPr>
          <p:cNvPr id="5" name="Attribuzione"/>
          <p:cNvSpPr>
            <a:spLocks noGrp="1"/>
          </p:cNvSpPr>
          <p:nvPr>
            <p:ph type="body" idx="13" hasCustomPrompt="1"/>
          </p:nvPr>
        </p:nvSpPr>
        <p:spPr>
          <a:xfrm>
            <a:off x="1280160" y="5029200"/>
            <a:ext cx="9601200" cy="457200"/>
          </a:xfrm>
        </p:spPr>
        <p:txBody>
          <a:bodyPr wrap="square" lIns="0" tIns="0" rIns="0" bIns="0" rtlCol="0" anchor="t">
            <a:normAutofit/>
          </a:bodyPr>
          <a:lstStyle>
            <a:lvl1pPr marL="0" indent="0" algn="l">
              <a:spcBef>
                <a:spcPts val="0"/>
              </a:spcBef>
              <a:buNone/>
              <a:defRPr lang="it-IT" sz="1800" b="0" i="0">
                <a:solidFill>
                  <a:srgbClr val="A3AAB6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it-IT"/>
              <a:t>Autore, opera, anno</a:t>
            </a:r>
          </a:p>
        </p:txBody>
      </p:sp>
      <p:sp>
        <p:nvSpPr>
          <p:cNvPr id="6" name="Numero diapositiva"/>
          <p:cNvSpPr>
            <a:spLocks noGrp="1"/>
          </p:cNvSpPr>
          <p:nvPr>
            <p:ph type="sldNum" sz="quarter" idx="12"/>
          </p:nvPr>
        </p:nvSpPr>
        <p:spPr>
          <a:xfrm>
            <a:off x="10820095" y="6382512"/>
            <a:ext cx="731520" cy="274320"/>
          </a:xfrm>
        </p:spPr>
        <p:txBody>
          <a:bodyPr wrap="square" lIns="0" tIns="0" rIns="0" bIns="0" rtlCol="0" anchor="ctr">
            <a:noAutofit/>
          </a:bodyPr>
          <a:lstStyle>
            <a:lvl1pPr marL="0" indent="0" algn="r">
              <a:spcBef>
                <a:spcPts val="0"/>
              </a:spcBef>
              <a:buNone/>
              <a:defRPr lang="it-IT" sz="1100" b="0" i="0">
                <a:solidFill>
                  <a:srgbClr val="A3AAB6"/>
                </a:solidFill>
                <a:latin typeface="+mn-lt"/>
                <a:ea typeface="+mn-ea"/>
                <a:cs typeface="+mn-cs"/>
              </a:defRPr>
            </a:lvl1pPr>
          </a:lstStyle>
          <a:p>
            <a:fld id="{B6F15528-21DE-4FAA-801E-634DDDAF4B2B}" type="slidenum">
              <a:rPr lang="it-IT"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"/>
          <p:cNvSpPr>
            <a:spLocks noGrp="1"/>
          </p:cNvSpPr>
          <p:nvPr>
            <p:ph type="title" hasCustomPrompt="1"/>
          </p:nvPr>
        </p:nvSpPr>
        <p:spPr>
          <a:xfrm>
            <a:off x="640080" y="457200"/>
            <a:ext cx="10908792" cy="822960"/>
          </a:xfrm>
        </p:spPr>
        <p:txBody>
          <a:bodyPr wrap="square" lIns="0" tIns="0" rIns="0" bIns="0" rtlCol="0" anchor="ctr">
            <a:normAutofit/>
          </a:bodyPr>
          <a:lstStyle>
            <a:lvl1pPr marL="0" indent="0" algn="l">
              <a:spcBef>
                <a:spcPts val="0"/>
              </a:spcBef>
              <a:buNone/>
              <a:defRPr lang="it-IT" sz="3600" b="1" i="0">
                <a:solidFill>
                  <a:srgbClr val="20232A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it-IT"/>
              <a:t>Titolo della slide</a:t>
            </a:r>
          </a:p>
        </p:txBody>
      </p:sp>
      <p:sp>
        <p:nvSpPr>
          <p:cNvPr id="3" name="Numero diapositiva"/>
          <p:cNvSpPr>
            <a:spLocks noGrp="1"/>
          </p:cNvSpPr>
          <p:nvPr>
            <p:ph type="sldNum" sz="quarter" idx="12"/>
          </p:nvPr>
        </p:nvSpPr>
        <p:spPr>
          <a:xfrm>
            <a:off x="10820095" y="6382512"/>
            <a:ext cx="731520" cy="274320"/>
          </a:xfrm>
        </p:spPr>
        <p:txBody>
          <a:bodyPr wrap="square" lIns="0" tIns="0" rIns="0" bIns="0" rtlCol="0" anchor="ctr">
            <a:noAutofit/>
          </a:bodyPr>
          <a:lstStyle>
            <a:lvl1pPr marL="0" indent="0" algn="r">
              <a:spcBef>
                <a:spcPts val="0"/>
              </a:spcBef>
              <a:buNone/>
              <a:defRPr lang="it-IT" sz="1100" b="0" i="0">
                <a:solidFill>
                  <a:srgbClr val="5B6270"/>
                </a:solidFill>
                <a:latin typeface="+mn-lt"/>
                <a:ea typeface="+mn-ea"/>
                <a:cs typeface="+mn-cs"/>
              </a:defRPr>
            </a:lvl1pPr>
          </a:lstStyle>
          <a:p>
            <a:fld id="{B6F15528-21DE-4FAA-801E-634DDDAF4B2B}" type="slidenum">
              <a:rPr lang="it-IT"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umero diapositiva"/>
          <p:cNvSpPr>
            <a:spLocks noGrp="1"/>
          </p:cNvSpPr>
          <p:nvPr>
            <p:ph type="sldNum" sz="quarter" idx="12"/>
          </p:nvPr>
        </p:nvSpPr>
        <p:spPr>
          <a:xfrm>
            <a:off x="10820095" y="6382512"/>
            <a:ext cx="731520" cy="274320"/>
          </a:xfrm>
        </p:spPr>
        <p:txBody>
          <a:bodyPr wrap="square" lIns="0" tIns="0" rIns="0" bIns="0" rtlCol="0" anchor="ctr">
            <a:noAutofit/>
          </a:bodyPr>
          <a:lstStyle>
            <a:lvl1pPr marL="0" indent="0" algn="r">
              <a:spcBef>
                <a:spcPts val="0"/>
              </a:spcBef>
              <a:buNone/>
              <a:defRPr lang="it-IT" sz="1100" b="0" i="0">
                <a:solidFill>
                  <a:srgbClr val="5B6270"/>
                </a:solidFill>
                <a:latin typeface="+mn-lt"/>
                <a:ea typeface="+mn-ea"/>
                <a:cs typeface="+mn-cs"/>
              </a:defRPr>
            </a:lvl1pPr>
          </a:lstStyle>
          <a:p>
            <a:fld id="{B6F15528-21DE-4FAA-801E-634DDDAF4B2B}" type="slidenum">
              <a:rPr lang="it-IT"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3F4F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"/>
          <p:cNvSpPr>
            <a:spLocks noGrp="1"/>
          </p:cNvSpPr>
          <p:nvPr>
            <p:ph type="title" hasCustomPrompt="1"/>
          </p:nvPr>
        </p:nvSpPr>
        <p:spPr>
          <a:xfrm>
            <a:off x="640080" y="457200"/>
            <a:ext cx="10908792" cy="822960"/>
          </a:xfrm>
        </p:spPr>
        <p:txBody>
          <a:bodyPr wrap="square" lIns="0" tIns="0" rIns="0" bIns="0" rtlCol="0" anchor="ctr">
            <a:normAutofit/>
          </a:bodyPr>
          <a:lstStyle>
            <a:lvl1pPr marL="0" indent="0" algn="l">
              <a:spcBef>
                <a:spcPts val="0"/>
              </a:spcBef>
              <a:buNone/>
              <a:defRPr lang="it-IT" sz="3600" b="1" i="0">
                <a:solidFill>
                  <a:srgbClr val="20232A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it-IT"/>
              <a:t>Fai clic per modificare il titolo</a:t>
            </a:r>
          </a:p>
        </p:txBody>
      </p:sp>
      <p:sp>
        <p:nvSpPr>
          <p:cNvPr id="3" name="Testo"/>
          <p:cNvSpPr>
            <a:spLocks noGrp="1"/>
          </p:cNvSpPr>
          <p:nvPr>
            <p:ph type="body" idx="1" hasCustomPrompt="1"/>
          </p:nvPr>
        </p:nvSpPr>
        <p:spPr>
          <a:xfrm>
            <a:off x="640080" y="1554480"/>
            <a:ext cx="10908792" cy="4572000"/>
          </a:xfrm>
        </p:spPr>
        <p:txBody>
          <a:bodyPr wrap="square" lIns="0" tIns="0" rIns="0" bIns="0" rtlCol="0" anchor="t">
            <a:normAutofit/>
          </a:bodyPr>
          <a:lstStyle>
            <a:lvl1pPr marL="285750" indent="-285750" algn="l">
              <a:spcBef>
                <a:spcPts val="800"/>
              </a:spcBef>
              <a:buClr>
                <a:srgbClr val="D42A23"/>
              </a:buClr>
              <a:buFont typeface="Arial"/>
              <a:buChar char="•"/>
              <a:defRPr lang="it-IT" sz="2200" b="0" i="0">
                <a:solidFill>
                  <a:srgbClr val="20232A"/>
                </a:solidFill>
                <a:latin typeface="+mn-lt"/>
                <a:ea typeface="+mn-ea"/>
                <a:cs typeface="+mn-cs"/>
              </a:defRPr>
            </a:lvl1pPr>
            <a:lvl2pPr marL="628650" indent="-285750" algn="l">
              <a:spcBef>
                <a:spcPts val="400"/>
              </a:spcBef>
              <a:buClr>
                <a:srgbClr val="D42A23"/>
              </a:buClr>
              <a:buFont typeface="Arial"/>
              <a:buChar char="–"/>
              <a:defRPr lang="it-IT" sz="2000" b="0" i="0">
                <a:solidFill>
                  <a:srgbClr val="20232A"/>
                </a:solidFill>
                <a:latin typeface="+mn-lt"/>
                <a:ea typeface="+mn-ea"/>
                <a:cs typeface="+mn-cs"/>
              </a:defRPr>
            </a:lvl2pPr>
            <a:lvl3pPr marL="971550" indent="-285750" algn="l">
              <a:spcBef>
                <a:spcPts val="400"/>
              </a:spcBef>
              <a:buClr>
                <a:srgbClr val="D42A23"/>
              </a:buClr>
              <a:buFont typeface="Arial"/>
              <a:buChar char="•"/>
              <a:defRPr lang="it-IT" sz="1800" b="0" i="0">
                <a:solidFill>
                  <a:srgbClr val="20232A"/>
                </a:solidFill>
                <a:latin typeface="+mn-lt"/>
                <a:ea typeface="+mn-ea"/>
                <a:cs typeface="+mn-cs"/>
              </a:defRPr>
            </a:lvl3pPr>
          </a:lstStyle>
          <a:p>
            <a:r>
              <a:rPr lang="it-IT"/>
              <a:t>Fai clic per modificare gli stili del testo</a:t>
            </a:r>
          </a:p>
        </p:txBody>
      </p:sp>
      <p:sp>
        <p:nvSpPr>
          <p:cNvPr id="4" name="Numero diapositiva"/>
          <p:cNvSpPr>
            <a:spLocks noGrp="1"/>
          </p:cNvSpPr>
          <p:nvPr>
            <p:ph type="sldNum" sz="quarter" idx="12"/>
          </p:nvPr>
        </p:nvSpPr>
        <p:spPr>
          <a:xfrm>
            <a:off x="10820095" y="6382512"/>
            <a:ext cx="731520" cy="274320"/>
          </a:xfrm>
        </p:spPr>
        <p:txBody>
          <a:bodyPr wrap="square" lIns="0" tIns="0" rIns="0" bIns="0" rtlCol="0" anchor="ctr">
            <a:noAutofit/>
          </a:bodyPr>
          <a:lstStyle>
            <a:lvl1pPr marL="0" indent="0" algn="r">
              <a:spcBef>
                <a:spcPts val="0"/>
              </a:spcBef>
              <a:buNone/>
              <a:defRPr lang="it-IT" sz="1100" b="0" i="0">
                <a:solidFill>
                  <a:srgbClr val="5B6270"/>
                </a:solidFill>
                <a:latin typeface="+mn-lt"/>
                <a:ea typeface="+mn-ea"/>
                <a:cs typeface="+mn-cs"/>
              </a:defRPr>
            </a:lvl1pPr>
          </a:lstStyle>
          <a:p>
            <a:fld id="{B6F15528-21DE-4FAA-801E-634DDDAF4B2B}" type="slidenum">
              <a:rPr lang="it-IT"/>
              <a:t>‹N›</a:t>
            </a:fld>
            <a:endParaRPr lang="it-IT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spcBef>
          <a:spcPct val="0"/>
        </a:spcBef>
        <a:buNone/>
        <a:defRPr sz="360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85750" indent="-285750" algn="l" defTabSz="914400" rtl="0" eaLnBrk="1" latinLnBrk="0" hangingPunct="1">
        <a:spcBef>
          <a:spcPts val="600"/>
        </a:spcBef>
        <a:buClr>
          <a:srgbClr val="D42A23"/>
        </a:buClr>
        <a:buFont typeface="Arial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628650" indent="-285750" algn="l" defTabSz="914400" rtl="0" eaLnBrk="1" latinLnBrk="0" hangingPunct="1">
        <a:spcBef>
          <a:spcPts val="600"/>
        </a:spcBef>
        <a:buClr>
          <a:srgbClr val="D42A23"/>
        </a:buClr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971550" indent="-285750" algn="l" defTabSz="914400" rtl="0" eaLnBrk="1" latinLnBrk="0" hangingPunct="1">
        <a:spcBef>
          <a:spcPts val="600"/>
        </a:spcBef>
        <a:buClr>
          <a:srgbClr val="D42A23"/>
        </a:buClr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14450" indent="-285750" algn="l" defTabSz="914400" rtl="0" eaLnBrk="1" latinLnBrk="0" hangingPunct="1">
        <a:spcBef>
          <a:spcPts val="600"/>
        </a:spcBef>
        <a:buClr>
          <a:srgbClr val="D42A23"/>
        </a:buClr>
        <a:buFont typeface="Arial"/>
        <a:buChar char="–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657350" indent="-285750" algn="l" defTabSz="914400" rtl="0" eaLnBrk="1" latinLnBrk="0" hangingPunct="1">
        <a:spcBef>
          <a:spcPts val="600"/>
        </a:spcBef>
        <a:buClr>
          <a:srgbClr val="D42A23"/>
        </a:buClr>
        <a:buFont typeface="Arial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tiff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5.tiff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7.jp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idx="13"/>
          </p:nvPr>
        </p:nvSpPr>
        <p:spPr/>
        <p:txBody>
          <a:bodyPr/>
          <a:lstStyle/>
          <a:p>
            <a:r>
              <a:rPr dirty="0">
                <a:solidFill>
                  <a:srgbClr val="92D050"/>
                </a:solidFill>
              </a:rPr>
              <a:t>Lezione </a:t>
            </a:r>
            <a:r>
              <a:rPr lang="it-IT" dirty="0">
                <a:solidFill>
                  <a:srgbClr val="92D050"/>
                </a:solidFill>
              </a:rPr>
              <a:t>3</a:t>
            </a:r>
            <a:r>
              <a:rPr dirty="0">
                <a:solidFill>
                  <a:srgbClr val="92D050"/>
                </a:solidFill>
              </a:rPr>
              <a:t> · Unità </a:t>
            </a:r>
            <a:r>
              <a:rPr lang="it-IT" dirty="0">
                <a:solidFill>
                  <a:srgbClr val="92D050"/>
                </a:solidFill>
              </a:rPr>
              <a:t>II</a:t>
            </a:r>
            <a:endParaRPr dirty="0">
              <a:solidFill>
                <a:srgbClr val="92D050"/>
              </a:solidFill>
            </a:endParaRPr>
          </a:p>
        </p:txBody>
      </p:sp>
      <p:sp>
        <p:nvSpPr>
          <p:cNvPr id="3" name="Title 2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it-IT" dirty="0"/>
              <a:t>L’Italia fascista</a:t>
            </a:r>
            <a:endParaRPr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idx="13"/>
          </p:nvPr>
        </p:nvSpPr>
        <p:spPr/>
        <p:txBody>
          <a:bodyPr/>
          <a:lstStyle/>
          <a:p>
            <a:r>
              <a:rPr dirty="0"/>
              <a:t>I</a:t>
            </a:r>
            <a:r>
              <a:rPr lang="it-IT"/>
              <a:t>I.</a:t>
            </a:r>
            <a:r>
              <a:rPr lang="it-IT" dirty="0"/>
              <a:t>3</a:t>
            </a:r>
            <a:r>
              <a:rPr lang="it-IT"/>
              <a:t>.</a:t>
            </a:r>
            <a:endParaRPr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4"/>
          </p:nvPr>
        </p:nvSpPr>
        <p:spPr/>
        <p:txBody>
          <a:bodyPr/>
          <a:lstStyle/>
          <a:p>
            <a:r>
              <a:rPr lang="it-IT" dirty="0">
                <a:solidFill>
                  <a:srgbClr val="92D050"/>
                </a:solidFill>
              </a:rPr>
              <a:t>1919-1945</a:t>
            </a:r>
            <a:endParaRPr dirty="0">
              <a:solidFill>
                <a:srgbClr val="92D050"/>
              </a:solidFill>
            </a:endParaRPr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/>
              <a:t>Tra le due guerre mondiali</a:t>
            </a:r>
            <a:endParaRPr dirty="0"/>
          </a:p>
        </p:txBody>
      </p:sp>
      <p:sp>
        <p:nvSpPr>
          <p:cNvPr id="5" name="Text Placeholder 4"/>
          <p:cNvSpPr>
            <a:spLocks noGrp="1"/>
          </p:cNvSpPr>
          <p:nvPr>
            <p:ph type="body" idx="15"/>
          </p:nvPr>
        </p:nvSpPr>
        <p:spPr/>
        <p:txBody>
          <a:bodyPr/>
          <a:lstStyle/>
          <a:p>
            <a:r>
              <a:rPr lang="it-IT" dirty="0"/>
              <a:t>Totalitarismi, democrazie, imperi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buClr>
                <a:srgbClr val="92D050"/>
              </a:buClr>
              <a:buFont typeface="Arial" panose="020B0604020202020204" pitchFamily="34" charset="0"/>
              <a:buChar char="•"/>
            </a:pPr>
            <a:r>
              <a:rPr lang="it-IT" dirty="0"/>
              <a:t>1922-1924: la normalizzazione</a:t>
            </a:r>
          </a:p>
          <a:p>
            <a:pPr>
              <a:buClr>
                <a:srgbClr val="92D050"/>
              </a:buClr>
              <a:buFont typeface="Arial" panose="020B0604020202020204" pitchFamily="34" charset="0"/>
              <a:buChar char="•"/>
            </a:pPr>
            <a:r>
              <a:rPr lang="it-IT" dirty="0"/>
              <a:t>1925-1929: la costruzione dello Stato totalitario</a:t>
            </a:r>
          </a:p>
          <a:p>
            <a:pPr>
              <a:buClr>
                <a:srgbClr val="92D050"/>
              </a:buClr>
              <a:buFont typeface="Arial" panose="020B0604020202020204" pitchFamily="34" charset="0"/>
              <a:buChar char="•"/>
            </a:pPr>
            <a:r>
              <a:rPr lang="it-IT" dirty="0"/>
              <a:t>1930-1935: la stabilizzazione totalitaria</a:t>
            </a:r>
          </a:p>
          <a:p>
            <a:pPr>
              <a:buClr>
                <a:srgbClr val="92D050"/>
              </a:buClr>
              <a:buFont typeface="Arial" panose="020B0604020202020204" pitchFamily="34" charset="0"/>
              <a:buChar char="•"/>
            </a:pPr>
            <a:r>
              <a:rPr lang="it-IT" dirty="0"/>
              <a:t>1935-1938: l’Impero e le leggi razziali</a:t>
            </a:r>
            <a:endParaRPr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AA532C6-0933-1BB4-EBF6-27814CE870B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F34E3570-F5DE-7333-0A87-A2987BE6A45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/>
              <a:t>1922-1924: la normalizzazione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475C89B-6D48-E9EA-3B18-4293DD47BAA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005840" y="1920240"/>
            <a:ext cx="4572000" cy="4182848"/>
          </a:xfrm>
        </p:spPr>
        <p:txBody>
          <a:bodyPr>
            <a:noAutofit/>
          </a:bodyPr>
          <a:lstStyle/>
          <a:p>
            <a:pPr>
              <a:lnSpc>
                <a:spcPct val="100000"/>
              </a:lnSpc>
              <a:spcBef>
                <a:spcPts val="0"/>
              </a:spcBef>
              <a:buClr>
                <a:srgbClr val="00B050"/>
              </a:buClr>
              <a:buFont typeface="Wingdings" pitchFamily="2" charset="2"/>
              <a:buChar char="q"/>
            </a:pPr>
            <a:r>
              <a:rPr lang="it-IT" sz="2400" dirty="0">
                <a:solidFill>
                  <a:schemeClr val="accent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estensione della maggioranza politica</a:t>
            </a:r>
          </a:p>
          <a:p>
            <a:pPr>
              <a:lnSpc>
                <a:spcPct val="100000"/>
              </a:lnSpc>
              <a:spcBef>
                <a:spcPts val="0"/>
              </a:spcBef>
              <a:buClr>
                <a:srgbClr val="00B050"/>
              </a:buClr>
              <a:buFont typeface="Wingdings" pitchFamily="2" charset="2"/>
              <a:buChar char="q"/>
            </a:pPr>
            <a:endParaRPr lang="it-IT" sz="2400" dirty="0">
              <a:solidFill>
                <a:schemeClr val="accent2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lnSpc>
                <a:spcPct val="100000"/>
              </a:lnSpc>
              <a:spcBef>
                <a:spcPts val="0"/>
              </a:spcBef>
              <a:buClr>
                <a:srgbClr val="00B050"/>
              </a:buClr>
              <a:buFont typeface="Wingdings" pitchFamily="2" charset="2"/>
              <a:buChar char="q"/>
            </a:pPr>
            <a:r>
              <a:rPr lang="it-IT" sz="2400" dirty="0">
                <a:solidFill>
                  <a:schemeClr val="accent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normalizzazione dello squadrismo e del partito-milizia</a:t>
            </a:r>
          </a:p>
          <a:p>
            <a:pPr>
              <a:lnSpc>
                <a:spcPct val="100000"/>
              </a:lnSpc>
              <a:spcBef>
                <a:spcPts val="0"/>
              </a:spcBef>
              <a:buClr>
                <a:srgbClr val="00B050"/>
              </a:buClr>
              <a:buFont typeface="Wingdings" pitchFamily="2" charset="2"/>
              <a:buChar char="q"/>
            </a:pPr>
            <a:endParaRPr lang="it-IT" sz="2400" dirty="0">
              <a:solidFill>
                <a:schemeClr val="accent2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lnSpc>
                <a:spcPct val="100000"/>
              </a:lnSpc>
              <a:spcBef>
                <a:spcPts val="0"/>
              </a:spcBef>
              <a:buClr>
                <a:srgbClr val="00B050"/>
              </a:buClr>
              <a:buFont typeface="Wingdings" pitchFamily="2" charset="2"/>
              <a:buChar char="q"/>
            </a:pPr>
            <a:r>
              <a:rPr lang="it-IT" sz="2400" dirty="0">
                <a:solidFill>
                  <a:schemeClr val="accent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consenso internazionale</a:t>
            </a:r>
          </a:p>
          <a:p>
            <a:pPr>
              <a:lnSpc>
                <a:spcPct val="100000"/>
              </a:lnSpc>
              <a:spcBef>
                <a:spcPts val="0"/>
              </a:spcBef>
              <a:buClr>
                <a:srgbClr val="00B050"/>
              </a:buClr>
              <a:buFont typeface="Wingdings" pitchFamily="2" charset="2"/>
              <a:buChar char="q"/>
            </a:pPr>
            <a:endParaRPr lang="it-IT" sz="2400" dirty="0">
              <a:solidFill>
                <a:schemeClr val="accent2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lnSpc>
                <a:spcPct val="100000"/>
              </a:lnSpc>
              <a:spcBef>
                <a:spcPts val="0"/>
              </a:spcBef>
              <a:buClr>
                <a:srgbClr val="00B050"/>
              </a:buClr>
              <a:buFont typeface="Wingdings" pitchFamily="2" charset="2"/>
              <a:buChar char="q"/>
            </a:pPr>
            <a:endParaRPr lang="it-IT" sz="2400" dirty="0">
              <a:solidFill>
                <a:schemeClr val="accent2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lnSpc>
                <a:spcPct val="100000"/>
              </a:lnSpc>
              <a:spcBef>
                <a:spcPts val="0"/>
              </a:spcBef>
              <a:buClr>
                <a:srgbClr val="00B050"/>
              </a:buClr>
              <a:buFont typeface="Wingdings" pitchFamily="2" charset="2"/>
              <a:buChar char="Ø"/>
            </a:pPr>
            <a:r>
              <a:rPr lang="it-IT" sz="2400" dirty="0">
                <a:solidFill>
                  <a:schemeClr val="accent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Ha inizio la </a:t>
            </a:r>
            <a:r>
              <a:rPr lang="it-IT" sz="2400" b="1" dirty="0">
                <a:solidFill>
                  <a:schemeClr val="accent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trasformazione delle istituzioni  liberali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E717C48D-DBDD-5B5B-7247-2F7C34A21CA7}"/>
              </a:ext>
            </a:extLst>
          </p:cNvPr>
          <p:cNvSpPr>
            <a:spLocks noGrp="1"/>
          </p:cNvSpPr>
          <p:nvPr>
            <p:ph type="body" idx="2"/>
          </p:nvPr>
        </p:nvSpPr>
        <p:spPr>
          <a:xfrm>
            <a:off x="6614160" y="1920239"/>
            <a:ext cx="4572000" cy="4182847"/>
          </a:xfrm>
        </p:spPr>
        <p:txBody>
          <a:bodyPr>
            <a:noAutofit/>
          </a:bodyPr>
          <a:lstStyle/>
          <a:p>
            <a:pPr>
              <a:spcBef>
                <a:spcPts val="0"/>
              </a:spcBef>
              <a:buClr>
                <a:srgbClr val="00B050"/>
              </a:buClr>
              <a:buFont typeface="Wingdings" pitchFamily="2" charset="2"/>
              <a:buChar char="§"/>
            </a:pPr>
            <a:r>
              <a:rPr lang="it-IT" sz="2400" b="1" dirty="0">
                <a:latin typeface="Calibri" panose="020F0502020204030204" pitchFamily="34" charset="0"/>
                <a:cs typeface="Calibri" panose="020F0502020204030204" pitchFamily="34" charset="0"/>
              </a:rPr>
              <a:t>dicembre 1922: </a:t>
            </a:r>
            <a:r>
              <a:rPr lang="it-IT" sz="2400" dirty="0">
                <a:latin typeface="Calibri" panose="020F0502020204030204" pitchFamily="34" charset="0"/>
                <a:cs typeface="Calibri" panose="020F0502020204030204" pitchFamily="34" charset="0"/>
              </a:rPr>
              <a:t>Gran Consiglio del Fascismo</a:t>
            </a:r>
          </a:p>
          <a:p>
            <a:pPr>
              <a:spcBef>
                <a:spcPts val="0"/>
              </a:spcBef>
              <a:buClr>
                <a:srgbClr val="00B050"/>
              </a:buClr>
              <a:buFont typeface="Wingdings" pitchFamily="2" charset="2"/>
              <a:buChar char="§"/>
            </a:pPr>
            <a:endParaRPr lang="it-IT" sz="24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spcBef>
                <a:spcPts val="0"/>
              </a:spcBef>
              <a:buClr>
                <a:srgbClr val="00B050"/>
              </a:buClr>
              <a:buFont typeface="Wingdings" pitchFamily="2" charset="2"/>
              <a:buChar char="§"/>
            </a:pPr>
            <a:r>
              <a:rPr lang="it-IT" sz="2400" b="1" dirty="0">
                <a:latin typeface="Calibri" panose="020F0502020204030204" pitchFamily="34" charset="0"/>
                <a:cs typeface="Calibri" panose="020F0502020204030204" pitchFamily="34" charset="0"/>
              </a:rPr>
              <a:t>gennaio 1923</a:t>
            </a:r>
            <a:r>
              <a:rPr lang="it-IT" sz="2400" dirty="0">
                <a:latin typeface="Calibri" panose="020F0502020204030204" pitchFamily="34" charset="0"/>
                <a:cs typeface="Calibri" panose="020F0502020204030204" pitchFamily="34" charset="0"/>
              </a:rPr>
              <a:t>: Milizia volontaria per la sicurezza nazionale</a:t>
            </a:r>
          </a:p>
          <a:p>
            <a:pPr>
              <a:spcBef>
                <a:spcPts val="0"/>
              </a:spcBef>
              <a:buClr>
                <a:srgbClr val="00B050"/>
              </a:buClr>
              <a:buFont typeface="Wingdings" pitchFamily="2" charset="2"/>
              <a:buChar char="§"/>
            </a:pPr>
            <a:r>
              <a:rPr lang="it-IT" sz="2400" b="1" dirty="0">
                <a:latin typeface="Calibri" panose="020F0502020204030204" pitchFamily="34" charset="0"/>
                <a:cs typeface="Calibri" panose="020F0502020204030204" pitchFamily="34" charset="0"/>
              </a:rPr>
              <a:t>luglio 1923</a:t>
            </a:r>
            <a:r>
              <a:rPr lang="it-IT" sz="2400" dirty="0">
                <a:latin typeface="Calibri" panose="020F0502020204030204" pitchFamily="34" charset="0"/>
                <a:cs typeface="Calibri" panose="020F0502020204030204" pitchFamily="34" charset="0"/>
              </a:rPr>
              <a:t>: legge elettorale Acerbo</a:t>
            </a:r>
          </a:p>
          <a:p>
            <a:pPr marL="0" indent="0">
              <a:spcBef>
                <a:spcPts val="0"/>
              </a:spcBef>
              <a:buClr>
                <a:srgbClr val="00B050"/>
              </a:buClr>
              <a:buNone/>
            </a:pPr>
            <a:endParaRPr lang="it-IT" sz="24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spcBef>
                <a:spcPts val="0"/>
              </a:spcBef>
              <a:buClr>
                <a:srgbClr val="00B050"/>
              </a:buClr>
              <a:buFont typeface="Wingdings" pitchFamily="2" charset="2"/>
              <a:buChar char="§"/>
            </a:pPr>
            <a:r>
              <a:rPr lang="it-IT" sz="2400" b="1" dirty="0">
                <a:latin typeface="Calibri" panose="020F0502020204030204" pitchFamily="34" charset="0"/>
                <a:cs typeface="Calibri" panose="020F0502020204030204" pitchFamily="34" charset="0"/>
              </a:rPr>
              <a:t>aprile 1924</a:t>
            </a:r>
            <a:r>
              <a:rPr lang="it-IT" sz="2400" dirty="0">
                <a:latin typeface="Calibri" panose="020F0502020204030204" pitchFamily="34" charset="0"/>
                <a:cs typeface="Calibri" panose="020F0502020204030204" pitchFamily="34" charset="0"/>
              </a:rPr>
              <a:t>: elezioni – </a:t>
            </a:r>
            <a:r>
              <a:rPr lang="it-IT" sz="2400" i="1" dirty="0">
                <a:latin typeface="Calibri" panose="020F0502020204030204" pitchFamily="34" charset="0"/>
                <a:cs typeface="Calibri" panose="020F0502020204030204" pitchFamily="34" charset="0"/>
              </a:rPr>
              <a:t>listone</a:t>
            </a:r>
            <a:endParaRPr lang="it-IT" sz="24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spcBef>
                <a:spcPts val="0"/>
              </a:spcBef>
              <a:buClr>
                <a:srgbClr val="00B050"/>
              </a:buClr>
              <a:buFont typeface="Wingdings" pitchFamily="2" charset="2"/>
              <a:buChar char="§"/>
            </a:pPr>
            <a:r>
              <a:rPr lang="it-IT" sz="2400" b="1" dirty="0">
                <a:latin typeface="Calibri" panose="020F0502020204030204" pitchFamily="34" charset="0"/>
                <a:cs typeface="Calibri" panose="020F0502020204030204" pitchFamily="34" charset="0"/>
              </a:rPr>
              <a:t>giugno 1924</a:t>
            </a:r>
            <a:r>
              <a:rPr lang="it-IT" sz="2400" dirty="0">
                <a:latin typeface="Calibri" panose="020F0502020204030204" pitchFamily="34" charset="0"/>
                <a:cs typeface="Calibri" panose="020F0502020204030204" pitchFamily="34" charset="0"/>
              </a:rPr>
              <a:t>: delitto Matteotti – secessione dell’Aventino</a:t>
            </a:r>
          </a:p>
        </p:txBody>
      </p:sp>
    </p:spTree>
    <p:extLst>
      <p:ext uri="{BB962C8B-B14F-4D97-AF65-F5344CB8AC3E}">
        <p14:creationId xmlns:p14="http://schemas.microsoft.com/office/powerpoint/2010/main" val="258130677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20D786A-4272-CE9E-8EBF-D2718BC53EA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17C082CD-8438-ED1D-3BB1-D09E2EA968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/>
              <a:t>1925-1929: la costruzione dello Stato totalitario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8A92919-1F71-1855-5CD3-FF319F6FF77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005840" y="1920240"/>
            <a:ext cx="4572000" cy="4182848"/>
          </a:xfrm>
        </p:spPr>
        <p:txBody>
          <a:bodyPr>
            <a:noAutofit/>
          </a:bodyPr>
          <a:lstStyle/>
          <a:p>
            <a:pPr>
              <a:lnSpc>
                <a:spcPct val="100000"/>
              </a:lnSpc>
              <a:spcBef>
                <a:spcPts val="0"/>
              </a:spcBef>
              <a:buClr>
                <a:srgbClr val="00B050"/>
              </a:buClr>
              <a:buFont typeface="Wingdings" pitchFamily="2" charset="2"/>
              <a:buChar char="§"/>
            </a:pPr>
            <a:r>
              <a:rPr lang="it-IT" dirty="0">
                <a:cs typeface="Times New Roman" panose="02020603050405020304" pitchFamily="18" charset="0"/>
              </a:rPr>
              <a:t>dicembre 1925: </a:t>
            </a:r>
            <a:r>
              <a:rPr lang="it-IT" b="1" dirty="0">
                <a:cs typeface="Times New Roman" panose="02020603050405020304" pitchFamily="18" charset="0"/>
              </a:rPr>
              <a:t>ripristinata la lettera dello Statuto albertino</a:t>
            </a:r>
          </a:p>
          <a:p>
            <a:pPr>
              <a:lnSpc>
                <a:spcPct val="100000"/>
              </a:lnSpc>
              <a:spcBef>
                <a:spcPts val="0"/>
              </a:spcBef>
              <a:buClr>
                <a:srgbClr val="00B050"/>
              </a:buClr>
              <a:buFont typeface="Wingdings" pitchFamily="2" charset="2"/>
              <a:buChar char="§"/>
            </a:pPr>
            <a:r>
              <a:rPr lang="it-IT" dirty="0">
                <a:cs typeface="Times New Roman" panose="02020603050405020304" pitchFamily="18" charset="0"/>
              </a:rPr>
              <a:t>novembre 1926: </a:t>
            </a:r>
            <a:r>
              <a:rPr lang="it-IT" b="1" i="1" dirty="0">
                <a:cs typeface="Times New Roman" panose="02020603050405020304" pitchFamily="18" charset="0"/>
              </a:rPr>
              <a:t>leggi fascistissime </a:t>
            </a:r>
            <a:r>
              <a:rPr lang="it-IT" dirty="0">
                <a:cs typeface="Times New Roman" panose="02020603050405020304" pitchFamily="18" charset="0"/>
              </a:rPr>
              <a:t>(Leggi per la difesa dello Stato)</a:t>
            </a:r>
          </a:p>
          <a:p>
            <a:pPr>
              <a:lnSpc>
                <a:spcPct val="100000"/>
              </a:lnSpc>
              <a:spcBef>
                <a:spcPts val="0"/>
              </a:spcBef>
              <a:buClr>
                <a:srgbClr val="00B050"/>
              </a:buClr>
              <a:buFont typeface="Wingdings" pitchFamily="2" charset="2"/>
              <a:buChar char="§"/>
            </a:pPr>
            <a:r>
              <a:rPr lang="it-IT" dirty="0">
                <a:cs typeface="Times New Roman" panose="02020603050405020304" pitchFamily="18" charset="0"/>
              </a:rPr>
              <a:t>ottobre 1925: </a:t>
            </a:r>
            <a:r>
              <a:rPr lang="it-IT" b="1" dirty="0">
                <a:cs typeface="Times New Roman" panose="02020603050405020304" pitchFamily="18" charset="0"/>
              </a:rPr>
              <a:t>Patto di Palazzo Vidoni</a:t>
            </a:r>
          </a:p>
          <a:p>
            <a:pPr>
              <a:lnSpc>
                <a:spcPct val="100000"/>
              </a:lnSpc>
              <a:spcBef>
                <a:spcPts val="0"/>
              </a:spcBef>
              <a:buClr>
                <a:srgbClr val="00B050"/>
              </a:buClr>
              <a:buFont typeface="Wingdings" pitchFamily="2" charset="2"/>
              <a:buChar char="§"/>
            </a:pPr>
            <a:r>
              <a:rPr lang="it-IT" dirty="0">
                <a:cs typeface="Times New Roman" panose="02020603050405020304" pitchFamily="18" charset="0"/>
              </a:rPr>
              <a:t>1928: </a:t>
            </a:r>
            <a:r>
              <a:rPr lang="it-IT" b="1" dirty="0">
                <a:cs typeface="Times New Roman" panose="02020603050405020304" pitchFamily="18" charset="0"/>
              </a:rPr>
              <a:t>nuova legge elettorale </a:t>
            </a:r>
            <a:r>
              <a:rPr lang="it-IT" dirty="0">
                <a:cs typeface="Times New Roman" panose="02020603050405020304" pitchFamily="18" charset="0"/>
              </a:rPr>
              <a:t>(lista unica)</a:t>
            </a:r>
          </a:p>
          <a:p>
            <a:pPr>
              <a:lnSpc>
                <a:spcPct val="100000"/>
              </a:lnSpc>
              <a:spcBef>
                <a:spcPts val="0"/>
              </a:spcBef>
              <a:buClr>
                <a:srgbClr val="00B050"/>
              </a:buClr>
              <a:buFont typeface="Wingdings" pitchFamily="2" charset="2"/>
              <a:buChar char="§"/>
            </a:pPr>
            <a:r>
              <a:rPr lang="it-IT" dirty="0">
                <a:cs typeface="Times New Roman" panose="02020603050405020304" pitchFamily="18" charset="0"/>
              </a:rPr>
              <a:t>1929: </a:t>
            </a:r>
            <a:r>
              <a:rPr lang="it-IT" b="1" dirty="0">
                <a:cs typeface="Times New Roman" panose="02020603050405020304" pitchFamily="18" charset="0"/>
              </a:rPr>
              <a:t>Patti lateranensi</a:t>
            </a:r>
          </a:p>
          <a:p>
            <a:pPr>
              <a:lnSpc>
                <a:spcPct val="100000"/>
              </a:lnSpc>
              <a:spcBef>
                <a:spcPts val="0"/>
              </a:spcBef>
              <a:buClr>
                <a:srgbClr val="00B050"/>
              </a:buClr>
              <a:buFont typeface="Wingdings" pitchFamily="2" charset="2"/>
              <a:buChar char="§"/>
            </a:pPr>
            <a:endParaRPr lang="it-IT" dirty="0">
              <a:cs typeface="Times New Roman" panose="02020603050405020304" pitchFamily="18" charset="0"/>
            </a:endParaRPr>
          </a:p>
          <a:p>
            <a:pPr>
              <a:lnSpc>
                <a:spcPct val="100000"/>
              </a:lnSpc>
              <a:spcBef>
                <a:spcPts val="0"/>
              </a:spcBef>
              <a:buClr>
                <a:srgbClr val="00B050"/>
              </a:buClr>
              <a:buFont typeface="Wingdings" pitchFamily="2" charset="2"/>
              <a:buChar char="§"/>
            </a:pPr>
            <a:r>
              <a:rPr lang="it-IT" dirty="0">
                <a:cs typeface="Times New Roman" panose="02020603050405020304" pitchFamily="18" charset="0"/>
              </a:rPr>
              <a:t>politica economica:</a:t>
            </a:r>
          </a:p>
          <a:p>
            <a:pPr>
              <a:spcBef>
                <a:spcPts val="0"/>
              </a:spcBef>
              <a:buClr>
                <a:srgbClr val="00B050"/>
              </a:buClr>
              <a:buFont typeface="Wingdings" pitchFamily="2" charset="2"/>
              <a:buChar char="§"/>
            </a:pPr>
            <a:r>
              <a:rPr lang="it-IT" dirty="0">
                <a:cs typeface="Times New Roman" panose="02020603050405020304" pitchFamily="18" charset="0"/>
              </a:rPr>
              <a:t>1926: </a:t>
            </a:r>
            <a:r>
              <a:rPr lang="it-IT" b="1" dirty="0">
                <a:cs typeface="Times New Roman" panose="02020603050405020304" pitchFamily="18" charset="0"/>
              </a:rPr>
              <a:t>quota Novanta</a:t>
            </a:r>
            <a:r>
              <a:rPr lang="it-IT" dirty="0">
                <a:cs typeface="Times New Roman" panose="02020603050405020304" pitchFamily="18" charset="0"/>
              </a:rPr>
              <a:t> (rivalutazione della lira)</a:t>
            </a:r>
          </a:p>
          <a:p>
            <a:pPr>
              <a:spcBef>
                <a:spcPts val="0"/>
              </a:spcBef>
              <a:buClr>
                <a:srgbClr val="00B050"/>
              </a:buClr>
              <a:buFont typeface="Wingdings" pitchFamily="2" charset="2"/>
              <a:buChar char="§"/>
            </a:pPr>
            <a:r>
              <a:rPr lang="it-IT" b="1" i="1" dirty="0">
                <a:cs typeface="Times New Roman" panose="02020603050405020304" pitchFamily="18" charset="0"/>
              </a:rPr>
              <a:t>battaglia del grano</a:t>
            </a:r>
          </a:p>
          <a:p>
            <a:pPr>
              <a:spcBef>
                <a:spcPts val="0"/>
              </a:spcBef>
              <a:buClr>
                <a:srgbClr val="00B050"/>
              </a:buClr>
              <a:buFont typeface="Wingdings" pitchFamily="2" charset="2"/>
              <a:buChar char="§"/>
            </a:pPr>
            <a:r>
              <a:rPr lang="it-IT" b="1" i="1" dirty="0">
                <a:cs typeface="Times New Roman" panose="02020603050405020304" pitchFamily="18" charset="0"/>
              </a:rPr>
              <a:t>bonifica</a:t>
            </a:r>
            <a:r>
              <a:rPr lang="it-IT" dirty="0">
                <a:cs typeface="Times New Roman" panose="02020603050405020304" pitchFamily="18" charset="0"/>
              </a:rPr>
              <a:t> </a:t>
            </a:r>
            <a:r>
              <a:rPr lang="it-IT" b="1" i="1" dirty="0">
                <a:cs typeface="Times New Roman" panose="02020603050405020304" pitchFamily="18" charset="0"/>
              </a:rPr>
              <a:t>integrale</a:t>
            </a:r>
            <a:r>
              <a:rPr lang="it-IT" dirty="0">
                <a:cs typeface="Times New Roman" panose="02020603050405020304" pitchFamily="18" charset="0"/>
              </a:rPr>
              <a:t> (Agro Pontino)</a:t>
            </a:r>
          </a:p>
        </p:txBody>
      </p:sp>
      <p:sp>
        <p:nvSpPr>
          <p:cNvPr id="5" name="Segnaposto testo 4">
            <a:extLst>
              <a:ext uri="{FF2B5EF4-FFF2-40B4-BE49-F238E27FC236}">
                <a16:creationId xmlns:a16="http://schemas.microsoft.com/office/drawing/2014/main" id="{0CB54B35-217F-B74E-AA08-C43D6AFDFA85}"/>
              </a:ext>
            </a:extLst>
          </p:cNvPr>
          <p:cNvSpPr>
            <a:spLocks noGrp="1"/>
          </p:cNvSpPr>
          <p:nvPr>
            <p:ph type="body" idx="2"/>
          </p:nvPr>
        </p:nvSpPr>
        <p:spPr/>
        <p:txBody>
          <a:bodyPr/>
          <a:lstStyle/>
          <a:p>
            <a:pPr marL="0" indent="0">
              <a:buNone/>
            </a:pPr>
            <a:endParaRPr lang="it-IT" dirty="0"/>
          </a:p>
        </p:txBody>
      </p:sp>
      <p:pic>
        <p:nvPicPr>
          <p:cNvPr id="8" name="Segnaposto contenuto 9">
            <a:extLst>
              <a:ext uri="{FF2B5EF4-FFF2-40B4-BE49-F238E27FC236}">
                <a16:creationId xmlns:a16="http://schemas.microsoft.com/office/drawing/2014/main" id="{22A375DE-EE13-4F14-3051-C9196A65475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11112" y="2468614"/>
            <a:ext cx="4419600" cy="3086100"/>
          </a:xfrm>
          <a:prstGeom prst="rect">
            <a:avLst/>
          </a:prstGeom>
          <a:solidFill>
            <a:sysClr val="window" lastClr="FFFFFF">
              <a:lumMod val="85000"/>
            </a:sysClr>
          </a:solidFill>
          <a:ln w="19050">
            <a:noFill/>
          </a:ln>
        </p:spPr>
      </p:pic>
    </p:spTree>
    <p:extLst>
      <p:ext uri="{BB962C8B-B14F-4D97-AF65-F5344CB8AC3E}">
        <p14:creationId xmlns:p14="http://schemas.microsoft.com/office/powerpoint/2010/main" val="428382442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E2589A0-3723-7198-9C08-CCD0D0C51E3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D6BDFD06-F4BC-7CE1-4902-4F17A8E510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/>
              <a:t>1930-1935: la stabilizzazione totalitaria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E1FC8F1-62DD-C50D-994D-3FE2059613A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005840" y="1920240"/>
            <a:ext cx="4572000" cy="4182848"/>
          </a:xfrm>
        </p:spPr>
        <p:txBody>
          <a:bodyPr>
            <a:noAutofit/>
          </a:bodyPr>
          <a:lstStyle/>
          <a:p>
            <a:pPr>
              <a:lnSpc>
                <a:spcPct val="100000"/>
              </a:lnSpc>
              <a:spcBef>
                <a:spcPts val="0"/>
              </a:spcBef>
              <a:buClr>
                <a:srgbClr val="00B050"/>
              </a:buClr>
              <a:buFont typeface="Wingdings" pitchFamily="2" charset="2"/>
              <a:buChar char="q"/>
            </a:pPr>
            <a:r>
              <a:rPr lang="it-IT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it-IT" b="1" dirty="0">
                <a:solidFill>
                  <a:schemeClr val="accent2"/>
                </a:solidFill>
                <a:cs typeface="Times New Roman" panose="02020603050405020304" pitchFamily="18" charset="0"/>
              </a:rPr>
              <a:t>Repressione</a:t>
            </a:r>
            <a:r>
              <a:rPr lang="it-IT" dirty="0">
                <a:solidFill>
                  <a:schemeClr val="accent2"/>
                </a:solidFill>
                <a:cs typeface="Times New Roman" panose="02020603050405020304" pitchFamily="18" charset="0"/>
              </a:rPr>
              <a:t> (uso della violenza)</a:t>
            </a:r>
          </a:p>
          <a:p>
            <a:pPr>
              <a:lnSpc>
                <a:spcPct val="100000"/>
              </a:lnSpc>
              <a:spcBef>
                <a:spcPts val="0"/>
              </a:spcBef>
              <a:buClr>
                <a:srgbClr val="00B050"/>
              </a:buClr>
              <a:buFont typeface="Wingdings" pitchFamily="2" charset="2"/>
              <a:buChar char="§"/>
            </a:pPr>
            <a:r>
              <a:rPr lang="it-IT" dirty="0">
                <a:solidFill>
                  <a:schemeClr val="accent2"/>
                </a:solidFill>
                <a:cs typeface="Times New Roman" panose="02020603050405020304" pitchFamily="18" charset="0"/>
              </a:rPr>
              <a:t>Tribunale speciale per la difesa dello Stato</a:t>
            </a:r>
          </a:p>
          <a:p>
            <a:pPr>
              <a:lnSpc>
                <a:spcPct val="100000"/>
              </a:lnSpc>
              <a:spcBef>
                <a:spcPts val="0"/>
              </a:spcBef>
              <a:buClr>
                <a:srgbClr val="00B050"/>
              </a:buClr>
              <a:buFont typeface="Wingdings" pitchFamily="2" charset="2"/>
              <a:buChar char="§"/>
            </a:pPr>
            <a:r>
              <a:rPr lang="it-IT" dirty="0">
                <a:solidFill>
                  <a:schemeClr val="accent2"/>
                </a:solidFill>
                <a:cs typeface="Times New Roman" panose="02020603050405020304" pitchFamily="18" charset="0"/>
              </a:rPr>
              <a:t>Milizia volontaria per la sicurezza nazionale</a:t>
            </a:r>
          </a:p>
          <a:p>
            <a:pPr>
              <a:lnSpc>
                <a:spcPct val="100000"/>
              </a:lnSpc>
              <a:spcBef>
                <a:spcPts val="0"/>
              </a:spcBef>
              <a:buClr>
                <a:srgbClr val="00B050"/>
              </a:buClr>
              <a:buFont typeface="Wingdings" pitchFamily="2" charset="2"/>
              <a:buChar char="§"/>
            </a:pPr>
            <a:r>
              <a:rPr lang="it-IT" dirty="0">
                <a:solidFill>
                  <a:schemeClr val="accent2"/>
                </a:solidFill>
                <a:cs typeface="Times New Roman" panose="02020603050405020304" pitchFamily="18" charset="0"/>
              </a:rPr>
              <a:t>Confino di polizia</a:t>
            </a:r>
          </a:p>
          <a:p>
            <a:pPr>
              <a:lnSpc>
                <a:spcPct val="100000"/>
              </a:lnSpc>
              <a:spcBef>
                <a:spcPts val="0"/>
              </a:spcBef>
              <a:buClr>
                <a:srgbClr val="00B050"/>
              </a:buClr>
              <a:buFont typeface="Wingdings" pitchFamily="2" charset="2"/>
              <a:buChar char="§"/>
            </a:pPr>
            <a:r>
              <a:rPr lang="it-IT" dirty="0">
                <a:solidFill>
                  <a:schemeClr val="accent2"/>
                </a:solidFill>
                <a:cs typeface="Times New Roman" panose="02020603050405020304" pitchFamily="18" charset="0"/>
              </a:rPr>
              <a:t>Ovra</a:t>
            </a:r>
          </a:p>
          <a:p>
            <a:pPr>
              <a:lnSpc>
                <a:spcPct val="100000"/>
              </a:lnSpc>
              <a:spcBef>
                <a:spcPts val="0"/>
              </a:spcBef>
              <a:buClr>
                <a:srgbClr val="00B050"/>
              </a:buClr>
              <a:buFont typeface="Wingdings" pitchFamily="2" charset="2"/>
              <a:buChar char="§"/>
            </a:pPr>
            <a:endParaRPr lang="it-IT" b="1" dirty="0">
              <a:solidFill>
                <a:schemeClr val="accent2"/>
              </a:solidFill>
              <a:cs typeface="Times New Roman" panose="02020603050405020304" pitchFamily="18" charset="0"/>
            </a:endParaRPr>
          </a:p>
          <a:p>
            <a:pPr>
              <a:lnSpc>
                <a:spcPct val="100000"/>
              </a:lnSpc>
              <a:spcBef>
                <a:spcPts val="0"/>
              </a:spcBef>
              <a:buClr>
                <a:srgbClr val="00B050"/>
              </a:buClr>
              <a:buFont typeface="Wingdings" pitchFamily="2" charset="2"/>
              <a:buChar char="§"/>
            </a:pPr>
            <a:endParaRPr lang="it-IT" b="1" dirty="0">
              <a:solidFill>
                <a:schemeClr val="accent2"/>
              </a:solidFill>
              <a:cs typeface="Times New Roman" panose="02020603050405020304" pitchFamily="18" charset="0"/>
            </a:endParaRPr>
          </a:p>
          <a:p>
            <a:pPr>
              <a:lnSpc>
                <a:spcPct val="100000"/>
              </a:lnSpc>
              <a:spcBef>
                <a:spcPts val="0"/>
              </a:spcBef>
              <a:buClr>
                <a:srgbClr val="00B050"/>
              </a:buClr>
              <a:buFont typeface="Wingdings" pitchFamily="2" charset="2"/>
              <a:buChar char="q"/>
            </a:pPr>
            <a:r>
              <a:rPr lang="it-IT" dirty="0">
                <a:solidFill>
                  <a:schemeClr val="accent2"/>
                </a:solidFill>
                <a:cs typeface="Times New Roman" panose="02020603050405020304" pitchFamily="18" charset="0"/>
              </a:rPr>
              <a:t> </a:t>
            </a:r>
            <a:r>
              <a:rPr lang="it-IT" b="1" dirty="0">
                <a:solidFill>
                  <a:schemeClr val="accent2"/>
                </a:solidFill>
                <a:cs typeface="Times New Roman" panose="02020603050405020304" pitchFamily="18" charset="0"/>
              </a:rPr>
              <a:t>Controllo</a:t>
            </a:r>
          </a:p>
          <a:p>
            <a:pPr>
              <a:lnSpc>
                <a:spcPct val="100000"/>
              </a:lnSpc>
              <a:spcBef>
                <a:spcPts val="0"/>
              </a:spcBef>
              <a:buClr>
                <a:srgbClr val="00B050"/>
              </a:buClr>
              <a:buFont typeface="Wingdings" pitchFamily="2" charset="2"/>
              <a:buChar char="§"/>
            </a:pPr>
            <a:r>
              <a:rPr lang="it-IT" dirty="0">
                <a:solidFill>
                  <a:schemeClr val="accent2"/>
                </a:solidFill>
                <a:cs typeface="Times New Roman" panose="02020603050405020304" pitchFamily="18" charset="0"/>
              </a:rPr>
              <a:t>irreggimentazione delle professioni intellettuali (sindacati fascisti; corporazioni)</a:t>
            </a:r>
          </a:p>
          <a:p>
            <a:pPr>
              <a:lnSpc>
                <a:spcPct val="100000"/>
              </a:lnSpc>
              <a:spcBef>
                <a:spcPts val="0"/>
              </a:spcBef>
              <a:buClr>
                <a:srgbClr val="00B050"/>
              </a:buClr>
              <a:buFont typeface="Wingdings" pitchFamily="2" charset="2"/>
              <a:buChar char="§"/>
            </a:pPr>
            <a:r>
              <a:rPr lang="it-IT" dirty="0">
                <a:solidFill>
                  <a:schemeClr val="accent2"/>
                </a:solidFill>
                <a:cs typeface="Times New Roman" panose="02020603050405020304" pitchFamily="18" charset="0"/>
              </a:rPr>
              <a:t>Ufficio stampa della Presidenza del Consiglio</a:t>
            </a:r>
          </a:p>
          <a:p>
            <a:pPr>
              <a:lnSpc>
                <a:spcPct val="100000"/>
              </a:lnSpc>
              <a:spcBef>
                <a:spcPts val="0"/>
              </a:spcBef>
              <a:buClr>
                <a:srgbClr val="00B050"/>
              </a:buClr>
              <a:buFont typeface="Wingdings" pitchFamily="2" charset="2"/>
              <a:buChar char="§"/>
            </a:pPr>
            <a:r>
              <a:rPr lang="it-IT" dirty="0">
                <a:solidFill>
                  <a:schemeClr val="accent2"/>
                </a:solidFill>
                <a:cs typeface="Times New Roman" panose="02020603050405020304" pitchFamily="18" charset="0"/>
              </a:rPr>
              <a:t>Ministero della cultura popolare (Minculpop, 1937)</a:t>
            </a:r>
          </a:p>
          <a:p>
            <a:pPr>
              <a:lnSpc>
                <a:spcPct val="100000"/>
              </a:lnSpc>
              <a:spcBef>
                <a:spcPts val="0"/>
              </a:spcBef>
              <a:buClr>
                <a:srgbClr val="00B050"/>
              </a:buClr>
              <a:buFont typeface="Wingdings" pitchFamily="2" charset="2"/>
              <a:buChar char="§"/>
            </a:pPr>
            <a:r>
              <a:rPr lang="it-IT" dirty="0">
                <a:solidFill>
                  <a:schemeClr val="accent2"/>
                </a:solidFill>
                <a:cs typeface="Times New Roman" panose="02020603050405020304" pitchFamily="18" charset="0"/>
              </a:rPr>
              <a:t>Istituto Luce (1924)</a:t>
            </a:r>
          </a:p>
        </p:txBody>
      </p:sp>
      <p:sp>
        <p:nvSpPr>
          <p:cNvPr id="5" name="Segnaposto testo 4">
            <a:extLst>
              <a:ext uri="{FF2B5EF4-FFF2-40B4-BE49-F238E27FC236}">
                <a16:creationId xmlns:a16="http://schemas.microsoft.com/office/drawing/2014/main" id="{0B30BAE1-C2FB-CE5F-B143-1EA356AE6876}"/>
              </a:ext>
            </a:extLst>
          </p:cNvPr>
          <p:cNvSpPr>
            <a:spLocks noGrp="1"/>
          </p:cNvSpPr>
          <p:nvPr>
            <p:ph type="body" idx="2"/>
          </p:nvPr>
        </p:nvSpPr>
        <p:spPr>
          <a:xfrm>
            <a:off x="6611112" y="1920240"/>
            <a:ext cx="4572000" cy="3977640"/>
          </a:xfrm>
        </p:spPr>
        <p:txBody>
          <a:bodyPr>
            <a:normAutofit fontScale="92500" lnSpcReduction="10000"/>
          </a:bodyPr>
          <a:lstStyle/>
          <a:p>
            <a:pPr>
              <a:lnSpc>
                <a:spcPct val="120000"/>
              </a:lnSpc>
              <a:spcBef>
                <a:spcPts val="0"/>
              </a:spcBef>
              <a:buClr>
                <a:srgbClr val="00B050"/>
              </a:buClr>
              <a:buFont typeface="Wingdings" pitchFamily="2" charset="2"/>
              <a:buChar char="q"/>
            </a:pPr>
            <a:r>
              <a:rPr lang="it-IT" sz="19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it-IT" sz="1900" dirty="0">
                <a:solidFill>
                  <a:schemeClr val="accent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Costruzione del </a:t>
            </a:r>
            <a:r>
              <a:rPr lang="it-IT" sz="1900" b="1" dirty="0">
                <a:solidFill>
                  <a:schemeClr val="accent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consenso</a:t>
            </a:r>
            <a:r>
              <a:rPr lang="it-IT" sz="1900" dirty="0">
                <a:solidFill>
                  <a:schemeClr val="accent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(modernità del fascismo)</a:t>
            </a:r>
          </a:p>
          <a:p>
            <a:pPr>
              <a:lnSpc>
                <a:spcPct val="120000"/>
              </a:lnSpc>
              <a:spcBef>
                <a:spcPts val="0"/>
              </a:spcBef>
              <a:buClr>
                <a:srgbClr val="00B050"/>
              </a:buClr>
              <a:buFont typeface="Wingdings" pitchFamily="2" charset="2"/>
              <a:buChar char="§"/>
            </a:pPr>
            <a:r>
              <a:rPr lang="it-IT" sz="1900" dirty="0">
                <a:solidFill>
                  <a:schemeClr val="accent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mitologia e simbologia</a:t>
            </a:r>
          </a:p>
          <a:p>
            <a:pPr>
              <a:lnSpc>
                <a:spcPct val="120000"/>
              </a:lnSpc>
              <a:spcBef>
                <a:spcPts val="0"/>
              </a:spcBef>
              <a:buClr>
                <a:srgbClr val="00B050"/>
              </a:buClr>
              <a:buFont typeface="Wingdings" pitchFamily="2" charset="2"/>
              <a:buChar char="§"/>
            </a:pPr>
            <a:r>
              <a:rPr lang="it-IT" sz="1900" dirty="0">
                <a:solidFill>
                  <a:schemeClr val="accent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mezzi di comunicazione di massa</a:t>
            </a:r>
          </a:p>
          <a:p>
            <a:pPr>
              <a:lnSpc>
                <a:spcPct val="120000"/>
              </a:lnSpc>
              <a:spcBef>
                <a:spcPts val="0"/>
              </a:spcBef>
              <a:buClr>
                <a:srgbClr val="00B050"/>
              </a:buClr>
              <a:buFont typeface="Wingdings" pitchFamily="2" charset="2"/>
              <a:buChar char="§"/>
            </a:pPr>
            <a:r>
              <a:rPr lang="it-IT" sz="1900" dirty="0">
                <a:solidFill>
                  <a:schemeClr val="accent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coinvolgimento delle masse nella vita pubblica</a:t>
            </a:r>
          </a:p>
          <a:p>
            <a:pPr>
              <a:lnSpc>
                <a:spcPct val="120000"/>
              </a:lnSpc>
              <a:spcBef>
                <a:spcPts val="0"/>
              </a:spcBef>
              <a:buClr>
                <a:srgbClr val="00B050"/>
              </a:buClr>
              <a:buFont typeface="Wingdings" pitchFamily="2" charset="2"/>
              <a:buChar char="§"/>
            </a:pPr>
            <a:r>
              <a:rPr lang="it-IT" sz="1900" dirty="0">
                <a:solidFill>
                  <a:schemeClr val="accent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politica assistenziale e di welfare:</a:t>
            </a:r>
          </a:p>
          <a:p>
            <a:pPr>
              <a:lnSpc>
                <a:spcPct val="120000"/>
              </a:lnSpc>
              <a:spcBef>
                <a:spcPts val="0"/>
              </a:spcBef>
              <a:buClr>
                <a:srgbClr val="00B050"/>
              </a:buClr>
              <a:buFont typeface="Wingdings" pitchFamily="2" charset="2"/>
              <a:buChar char="§"/>
            </a:pPr>
            <a:r>
              <a:rPr lang="it-IT" sz="1900" dirty="0" err="1">
                <a:solidFill>
                  <a:schemeClr val="accent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INfPS</a:t>
            </a:r>
            <a:r>
              <a:rPr lang="it-IT" sz="1900" dirty="0">
                <a:solidFill>
                  <a:schemeClr val="accent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(Istituto nazionale fascista della  previdenza sociale)</a:t>
            </a:r>
          </a:p>
          <a:p>
            <a:pPr>
              <a:lnSpc>
                <a:spcPct val="120000"/>
              </a:lnSpc>
              <a:spcBef>
                <a:spcPts val="0"/>
              </a:spcBef>
              <a:buClr>
                <a:srgbClr val="00B050"/>
              </a:buClr>
              <a:buFont typeface="Wingdings" pitchFamily="2" charset="2"/>
              <a:buChar char="§"/>
            </a:pPr>
            <a:r>
              <a:rPr lang="it-IT" sz="1900" dirty="0">
                <a:solidFill>
                  <a:schemeClr val="accent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IMI (Istituto mobiliare italiano)</a:t>
            </a:r>
          </a:p>
          <a:p>
            <a:pPr>
              <a:lnSpc>
                <a:spcPct val="120000"/>
              </a:lnSpc>
              <a:spcBef>
                <a:spcPts val="0"/>
              </a:spcBef>
              <a:buClr>
                <a:srgbClr val="00B050"/>
              </a:buClr>
              <a:buFont typeface="Wingdings" pitchFamily="2" charset="2"/>
              <a:buChar char="§"/>
            </a:pPr>
            <a:r>
              <a:rPr lang="it-IT" sz="1900" dirty="0">
                <a:solidFill>
                  <a:schemeClr val="accent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IRI (Istituto per la ricostruzione industriale)</a:t>
            </a:r>
          </a:p>
          <a:p>
            <a:pPr>
              <a:lnSpc>
                <a:spcPct val="120000"/>
              </a:lnSpc>
              <a:spcBef>
                <a:spcPts val="0"/>
              </a:spcBef>
              <a:buClr>
                <a:srgbClr val="00B050"/>
              </a:buClr>
              <a:buFont typeface="Wingdings" pitchFamily="2" charset="2"/>
              <a:buChar char="§"/>
            </a:pPr>
            <a:r>
              <a:rPr lang="it-IT" sz="1900" dirty="0">
                <a:solidFill>
                  <a:schemeClr val="accent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intervento dello Stato nell’economia</a:t>
            </a:r>
          </a:p>
          <a:p>
            <a:pPr>
              <a:lnSpc>
                <a:spcPct val="120000"/>
              </a:lnSpc>
              <a:spcBef>
                <a:spcPts val="0"/>
              </a:spcBef>
              <a:buClr>
                <a:srgbClr val="00B050"/>
              </a:buClr>
              <a:buFont typeface="Wingdings" pitchFamily="2" charset="2"/>
              <a:buChar char="§"/>
            </a:pPr>
            <a:r>
              <a:rPr lang="it-IT" sz="1900" dirty="0">
                <a:solidFill>
                  <a:schemeClr val="accent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politica </a:t>
            </a:r>
            <a:r>
              <a:rPr lang="it-IT" sz="1900" dirty="0" err="1">
                <a:solidFill>
                  <a:schemeClr val="accent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natalista</a:t>
            </a:r>
            <a:endParaRPr lang="it-IT" sz="1900" dirty="0">
              <a:solidFill>
                <a:schemeClr val="accent2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buNone/>
            </a:pP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98837142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Placeholder 3" descr="elearning.jpg"/>
          <p:cNvPicPr>
            <a:picLocks noGrp="1" noChangeAspect="1"/>
          </p:cNvPicPr>
          <p:nvPr>
            <p:ph type="pic" idx="13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pic>
        <p:nvPicPr>
          <p:cNvPr id="2" name="Immagine 1">
            <a:extLst>
              <a:ext uri="{FF2B5EF4-FFF2-40B4-BE49-F238E27FC236}">
                <a16:creationId xmlns:a16="http://schemas.microsoft.com/office/drawing/2014/main" id="{9DBB0B0E-1D0F-82A3-6D1F-894A9FE5C7B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3816000" cy="4525963"/>
          </a:xfrm>
          <a:prstGeom prst="rect">
            <a:avLst/>
          </a:prstGeom>
          <a:noFill/>
          <a:ln w="19050">
            <a:solidFill>
              <a:schemeClr val="accent2"/>
            </a:solidFill>
          </a:ln>
        </p:spPr>
      </p:pic>
      <p:pic>
        <p:nvPicPr>
          <p:cNvPr id="3" name="Immagine 2">
            <a:extLst>
              <a:ext uri="{FF2B5EF4-FFF2-40B4-BE49-F238E27FC236}">
                <a16:creationId xmlns:a16="http://schemas.microsoft.com/office/drawing/2014/main" id="{750225D3-BF82-8B75-61CB-F656D8E2067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748001" y="2490401"/>
            <a:ext cx="6443999" cy="4367599"/>
          </a:xfrm>
          <a:prstGeom prst="rect">
            <a:avLst/>
          </a:prstGeom>
          <a:ln w="19050"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>
          <a:extLst>
            <a:ext uri="{FF2B5EF4-FFF2-40B4-BE49-F238E27FC236}">
              <a16:creationId xmlns:a16="http://schemas.microsoft.com/office/drawing/2014/main" id="{AE6CEC02-BC0A-B4CF-F351-959885858A2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Placeholder 3" descr="elearning.jpg">
            <a:extLst>
              <a:ext uri="{FF2B5EF4-FFF2-40B4-BE49-F238E27FC236}">
                <a16:creationId xmlns:a16="http://schemas.microsoft.com/office/drawing/2014/main" id="{F893C35A-9DAA-F3E0-84C1-DCB7BC84FB55}"/>
              </a:ext>
            </a:extLst>
          </p:cNvPr>
          <p:cNvPicPr>
            <a:picLocks noGrp="1" noChangeAspect="1"/>
          </p:cNvPicPr>
          <p:nvPr>
            <p:ph type="pic" idx="13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pic>
        <p:nvPicPr>
          <p:cNvPr id="5" name="Segnaposto contenuto 8">
            <a:extLst>
              <a:ext uri="{FF2B5EF4-FFF2-40B4-BE49-F238E27FC236}">
                <a16:creationId xmlns:a16="http://schemas.microsoft.com/office/drawing/2014/main" id="{2D3EFC7B-84AB-AF75-9F33-F6FEE79FFDF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2594189" cy="3684588"/>
          </a:xfrm>
          <a:prstGeom prst="rect">
            <a:avLst/>
          </a:prstGeom>
          <a:ln w="19050">
            <a:noFill/>
          </a:ln>
        </p:spPr>
      </p:pic>
      <p:pic>
        <p:nvPicPr>
          <p:cNvPr id="6" name="Segnaposto contenuto 11">
            <a:extLst>
              <a:ext uri="{FF2B5EF4-FFF2-40B4-BE49-F238E27FC236}">
                <a16:creationId xmlns:a16="http://schemas.microsoft.com/office/drawing/2014/main" id="{30493C4F-5EDC-519B-4DD7-D6684657008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008812" y="3368642"/>
            <a:ext cx="5183188" cy="3489358"/>
          </a:xfrm>
          <a:prstGeom prst="rect">
            <a:avLst/>
          </a:prstGeom>
          <a:ln w="19050">
            <a:noFill/>
          </a:ln>
        </p:spPr>
      </p:pic>
    </p:spTree>
    <p:extLst>
      <p:ext uri="{BB962C8B-B14F-4D97-AF65-F5344CB8AC3E}">
        <p14:creationId xmlns:p14="http://schemas.microsoft.com/office/powerpoint/2010/main" val="284378183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7A97A0F-2AB6-CF62-E366-E5C1D67681D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E9168A16-2045-104E-3509-4C2B01DE96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/>
              <a:t>1935-1938: l’Impero e le leggi razziali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AEAADC5-066C-3198-DF1C-728C426F58A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005840" y="1920240"/>
            <a:ext cx="4572000" cy="4182848"/>
          </a:xfrm>
        </p:spPr>
        <p:txBody>
          <a:bodyPr>
            <a:noAutofit/>
          </a:bodyPr>
          <a:lstStyle/>
          <a:p>
            <a:pPr>
              <a:lnSpc>
                <a:spcPct val="100000"/>
              </a:lnSpc>
              <a:spcBef>
                <a:spcPts val="0"/>
              </a:spcBef>
              <a:buClr>
                <a:srgbClr val="00B050"/>
              </a:buClr>
              <a:buFont typeface="Wingdings" pitchFamily="2" charset="2"/>
              <a:buChar char="q"/>
            </a:pPr>
            <a:r>
              <a:rPr lang="it-IT" sz="2000" dirty="0">
                <a:cs typeface="Times New Roman" panose="02020603050405020304" pitchFamily="18" charset="0"/>
              </a:rPr>
              <a:t> </a:t>
            </a:r>
            <a:r>
              <a:rPr lang="it-IT" sz="2000" dirty="0">
                <a:cs typeface="Calibri" panose="020F0502020204030204" pitchFamily="34" charset="0"/>
              </a:rPr>
              <a:t>razzismo antisemita e segregazionismo delle popolazioni africane</a:t>
            </a:r>
          </a:p>
          <a:p>
            <a:pPr>
              <a:lnSpc>
                <a:spcPct val="100000"/>
              </a:lnSpc>
              <a:spcBef>
                <a:spcPts val="0"/>
              </a:spcBef>
              <a:buClr>
                <a:srgbClr val="00B050"/>
              </a:buClr>
              <a:buFont typeface="Wingdings" pitchFamily="2" charset="2"/>
              <a:buChar char="q"/>
            </a:pPr>
            <a:r>
              <a:rPr lang="it-IT" sz="2000" dirty="0">
                <a:cs typeface="Calibri" panose="020F0502020204030204" pitchFamily="34" charset="0"/>
              </a:rPr>
              <a:t> retorica dell’Impero e mito di Roma.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endParaRPr lang="it-IT" sz="2000" dirty="0">
              <a:cs typeface="Calibri" panose="020F0502020204030204" pitchFamily="34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it-IT" sz="2000" b="1" dirty="0">
                <a:cs typeface="Calibri" panose="020F0502020204030204" pitchFamily="34" charset="0"/>
              </a:rPr>
              <a:t>3 ottobre 1935</a:t>
            </a:r>
            <a:r>
              <a:rPr lang="it-IT" sz="2000" dirty="0">
                <a:cs typeface="Calibri" panose="020F0502020204030204" pitchFamily="34" charset="0"/>
              </a:rPr>
              <a:t>: ha inizio la guerra d’Etiopia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it-IT" sz="2000" dirty="0">
                <a:cs typeface="Calibri" panose="020F0502020204030204" pitchFamily="34" charset="0"/>
              </a:rPr>
              <a:t>novembre 1935: sanzioni </a:t>
            </a:r>
            <a:r>
              <a:rPr lang="it-IT" sz="2000" dirty="0" err="1">
                <a:cs typeface="Calibri" panose="020F0502020204030204" pitchFamily="34" charset="0"/>
              </a:rPr>
              <a:t>SdN</a:t>
            </a:r>
            <a:endParaRPr lang="it-IT" sz="2000" dirty="0">
              <a:cs typeface="Calibri" panose="020F0502020204030204" pitchFamily="34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it-IT" sz="2000" b="1" dirty="0">
                <a:cs typeface="Calibri" panose="020F0502020204030204" pitchFamily="34" charset="0"/>
              </a:rPr>
              <a:t>9</a:t>
            </a:r>
            <a:r>
              <a:rPr lang="it-IT" sz="2000" dirty="0">
                <a:cs typeface="Calibri" panose="020F0502020204030204" pitchFamily="34" charset="0"/>
              </a:rPr>
              <a:t> </a:t>
            </a:r>
            <a:r>
              <a:rPr lang="it-IT" sz="2000" b="1" dirty="0">
                <a:cs typeface="Calibri" panose="020F0502020204030204" pitchFamily="34" charset="0"/>
              </a:rPr>
              <a:t>maggio 1936</a:t>
            </a:r>
            <a:r>
              <a:rPr lang="it-IT" sz="2000" dirty="0">
                <a:cs typeface="Calibri" panose="020F0502020204030204" pitchFamily="34" charset="0"/>
              </a:rPr>
              <a:t>: proclamazione dell’Impero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endParaRPr lang="it-IT" sz="2000" dirty="0">
              <a:cs typeface="Calibri" panose="020F0502020204030204" pitchFamily="34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it-IT" sz="2000" b="1" dirty="0">
                <a:cs typeface="Calibri" panose="020F0502020204030204" pitchFamily="34" charset="0"/>
              </a:rPr>
              <a:t>1938</a:t>
            </a:r>
            <a:endParaRPr lang="it-IT" sz="2000" dirty="0">
              <a:cs typeface="Calibri" panose="020F0502020204030204" pitchFamily="34" charset="0"/>
            </a:endParaRPr>
          </a:p>
          <a:p>
            <a:pPr>
              <a:lnSpc>
                <a:spcPct val="100000"/>
              </a:lnSpc>
              <a:spcBef>
                <a:spcPts val="0"/>
              </a:spcBef>
              <a:buClr>
                <a:srgbClr val="00B050"/>
              </a:buClr>
              <a:buFont typeface="Wingdings" pitchFamily="2" charset="2"/>
              <a:buChar char="q"/>
            </a:pPr>
            <a:r>
              <a:rPr lang="it-IT" sz="2000" dirty="0">
                <a:cs typeface="Calibri" panose="020F0502020204030204" pitchFamily="34" charset="0"/>
              </a:rPr>
              <a:t>Manifesto degli scienziati razzisti</a:t>
            </a:r>
          </a:p>
          <a:p>
            <a:pPr>
              <a:lnSpc>
                <a:spcPct val="100000"/>
              </a:lnSpc>
              <a:spcBef>
                <a:spcPts val="0"/>
              </a:spcBef>
              <a:buClr>
                <a:srgbClr val="00B050"/>
              </a:buClr>
              <a:buFont typeface="Wingdings" pitchFamily="2" charset="2"/>
              <a:buChar char="q"/>
            </a:pPr>
            <a:r>
              <a:rPr lang="it-IT" sz="2000" dirty="0">
                <a:cs typeface="Calibri" panose="020F0502020204030204" pitchFamily="34" charset="0"/>
              </a:rPr>
              <a:t>Leggi per la Difesa della razza</a:t>
            </a:r>
          </a:p>
        </p:txBody>
      </p:sp>
      <p:pic>
        <p:nvPicPr>
          <p:cNvPr id="8" name="Segnaposto contenuto 5">
            <a:extLst>
              <a:ext uri="{FF2B5EF4-FFF2-40B4-BE49-F238E27FC236}">
                <a16:creationId xmlns:a16="http://schemas.microsoft.com/office/drawing/2014/main" id="{B0F35E14-1ACE-DA1B-F03E-C812A0CCB07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54420" y="1603088"/>
            <a:ext cx="3594452" cy="4500000"/>
          </a:xfrm>
          <a:prstGeom prst="rect">
            <a:avLst/>
          </a:prstGeom>
          <a:ln w="19050">
            <a:noFill/>
          </a:ln>
        </p:spPr>
      </p:pic>
    </p:spTree>
    <p:extLst>
      <p:ext uri="{BB962C8B-B14F-4D97-AF65-F5344CB8AC3E}">
        <p14:creationId xmlns:p14="http://schemas.microsoft.com/office/powerpoint/2010/main" val="2225116737"/>
      </p:ext>
    </p:extLst>
  </p:cSld>
  <p:clrMapOvr>
    <a:masterClrMapping/>
  </p:clrMapOvr>
</p:sld>
</file>

<file path=ppt/theme/theme1.xml><?xml version="1.0" encoding="utf-8"?>
<a:theme xmlns:a="http://schemas.openxmlformats.org/drawingml/2006/main" name="Storia contemporanea">
  <a:themeElements>
    <a:clrScheme name="Storia contemporanea">
      <a:dk1>
        <a:srgbClr val="20232A"/>
      </a:dk1>
      <a:lt1>
        <a:srgbClr val="FFFFFF"/>
      </a:lt1>
      <a:dk2>
        <a:srgbClr val="5B6270"/>
      </a:dk2>
      <a:lt2>
        <a:srgbClr val="F3F4F6"/>
      </a:lt2>
      <a:accent1>
        <a:srgbClr val="D42A23"/>
      </a:accent1>
      <a:accent2>
        <a:srgbClr val="20232A"/>
      </a:accent2>
      <a:accent3>
        <a:srgbClr val="5B6270"/>
      </a:accent3>
      <a:accent4>
        <a:srgbClr val="FF6A61"/>
      </a:accent4>
      <a:accent5>
        <a:srgbClr val="8A93A0"/>
      </a:accent5>
      <a:accent6>
        <a:srgbClr val="6B7A2E"/>
      </a:accent6>
      <a:hlink>
        <a:srgbClr val="C4241D"/>
      </a:hlink>
      <a:folHlink>
        <a:srgbClr val="5B6270"/>
      </a:folHlink>
    </a:clrScheme>
    <a:fontScheme name="Office">
      <a:majorFont>
        <a:latin typeface="Cambria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214</TotalTime>
  <Words>352</Words>
  <Application>Microsoft Macintosh PowerPoint</Application>
  <PresentationFormat>Widescreen</PresentationFormat>
  <Paragraphs>71</Paragraphs>
  <Slides>8</Slides>
  <Notes>0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5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8</vt:i4>
      </vt:variant>
    </vt:vector>
  </HeadingPairs>
  <TitlesOfParts>
    <vt:vector size="14" baseType="lpstr">
      <vt:lpstr>Arial</vt:lpstr>
      <vt:lpstr>Calibri</vt:lpstr>
      <vt:lpstr>Cambria</vt:lpstr>
      <vt:lpstr>Times New Roman</vt:lpstr>
      <vt:lpstr>Wingdings</vt:lpstr>
      <vt:lpstr>Storia contemporanea</vt:lpstr>
      <vt:lpstr>L’Italia fascista</vt:lpstr>
      <vt:lpstr>Tra le due guerre mondiali</vt:lpstr>
      <vt:lpstr>1922-1924: la normalizzazione</vt:lpstr>
      <vt:lpstr>1925-1929: la costruzione dello Stato totalitario</vt:lpstr>
      <vt:lpstr>1930-1935: la stabilizzazione totalitaria</vt:lpstr>
      <vt:lpstr>Presentazione standard di PowerPoint</vt:lpstr>
      <vt:lpstr>Presentazione standard di PowerPoint</vt:lpstr>
      <vt:lpstr>1935-1938: l’Impero e le leggi razziali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Modello lezione – Storia contemporanea</dc:title>
  <dc:subject>PptxGenJS Presentation</dc:subject>
  <dc:creator>PptxGenJS</dc:creator>
  <cp:lastModifiedBy>maddalena carli</cp:lastModifiedBy>
  <cp:revision>16</cp:revision>
  <dcterms:created xsi:type="dcterms:W3CDTF">2026-09-21T05:41:18Z</dcterms:created>
  <dcterms:modified xsi:type="dcterms:W3CDTF">2026-10-31T10:33:40Z</dcterms:modified>
</cp:coreProperties>
</file>