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30"/>
  </p:notesMasterIdLst>
  <p:sldIdLst>
    <p:sldId id="257" r:id="rId2"/>
    <p:sldId id="291" r:id="rId3"/>
    <p:sldId id="290" r:id="rId4"/>
    <p:sldId id="288" r:id="rId5"/>
    <p:sldId id="278" r:id="rId6"/>
    <p:sldId id="293" r:id="rId7"/>
    <p:sldId id="294" r:id="rId8"/>
    <p:sldId id="287" r:id="rId9"/>
    <p:sldId id="286" r:id="rId10"/>
    <p:sldId id="285" r:id="rId11"/>
    <p:sldId id="284" r:id="rId12"/>
    <p:sldId id="281" r:id="rId13"/>
    <p:sldId id="295" r:id="rId14"/>
    <p:sldId id="296" r:id="rId15"/>
    <p:sldId id="263" r:id="rId16"/>
    <p:sldId id="264" r:id="rId17"/>
    <p:sldId id="265" r:id="rId18"/>
    <p:sldId id="266" r:id="rId19"/>
    <p:sldId id="267" r:id="rId20"/>
    <p:sldId id="268" r:id="rId21"/>
    <p:sldId id="297" r:id="rId22"/>
    <p:sldId id="298" r:id="rId23"/>
    <p:sldId id="271" r:id="rId24"/>
    <p:sldId id="280" r:id="rId25"/>
    <p:sldId id="272" r:id="rId26"/>
    <p:sldId id="273" r:id="rId27"/>
    <p:sldId id="274" r:id="rId28"/>
    <p:sldId id="299" r:id="rId29"/>
  </p:sldIdLst>
  <p:sldSz cx="9144000" cy="6858000" type="screen4x3"/>
  <p:notesSz cx="6858000" cy="9144000"/>
  <p:defaultTextStyle>
    <a:defPPr>
      <a:defRPr lang="en-GB"/>
    </a:defPPr>
    <a:lvl1pPr algn="l" defTabSz="449263" rtl="0" fontAlgn="base">
      <a:lnSpc>
        <a:spcPct val="95000"/>
      </a:lnSpc>
      <a:spcBef>
        <a:spcPct val="0"/>
      </a:spcBef>
      <a:spcAft>
        <a:spcPct val="0"/>
      </a:spcAft>
      <a:buClr>
        <a:srgbClr val="000000"/>
      </a:buClr>
      <a:buSzPct val="100000"/>
      <a:buFont typeface="Times New Roman" pitchFamily="16" charset="0"/>
      <a:defRPr sz="2400" kern="1200">
        <a:solidFill>
          <a:schemeClr val="bg1"/>
        </a:solidFill>
        <a:latin typeface="Times New Roman" pitchFamily="16" charset="0"/>
        <a:ea typeface="+mn-ea"/>
        <a:cs typeface="+mn-cs"/>
      </a:defRPr>
    </a:lvl1pPr>
    <a:lvl2pPr marL="457200" algn="l" defTabSz="449263" rtl="0" fontAlgn="base">
      <a:lnSpc>
        <a:spcPct val="95000"/>
      </a:lnSpc>
      <a:spcBef>
        <a:spcPct val="0"/>
      </a:spcBef>
      <a:spcAft>
        <a:spcPct val="0"/>
      </a:spcAft>
      <a:buClr>
        <a:srgbClr val="000000"/>
      </a:buClr>
      <a:buSzPct val="100000"/>
      <a:buFont typeface="Times New Roman" pitchFamily="16" charset="0"/>
      <a:defRPr sz="2400" kern="1200">
        <a:solidFill>
          <a:schemeClr val="bg1"/>
        </a:solidFill>
        <a:latin typeface="Times New Roman" pitchFamily="16" charset="0"/>
        <a:ea typeface="+mn-ea"/>
        <a:cs typeface="+mn-cs"/>
      </a:defRPr>
    </a:lvl2pPr>
    <a:lvl3pPr marL="914400" algn="l" defTabSz="449263" rtl="0" fontAlgn="base">
      <a:lnSpc>
        <a:spcPct val="95000"/>
      </a:lnSpc>
      <a:spcBef>
        <a:spcPct val="0"/>
      </a:spcBef>
      <a:spcAft>
        <a:spcPct val="0"/>
      </a:spcAft>
      <a:buClr>
        <a:srgbClr val="000000"/>
      </a:buClr>
      <a:buSzPct val="100000"/>
      <a:buFont typeface="Times New Roman" pitchFamily="16" charset="0"/>
      <a:defRPr sz="2400" kern="1200">
        <a:solidFill>
          <a:schemeClr val="bg1"/>
        </a:solidFill>
        <a:latin typeface="Times New Roman" pitchFamily="16" charset="0"/>
        <a:ea typeface="+mn-ea"/>
        <a:cs typeface="+mn-cs"/>
      </a:defRPr>
    </a:lvl3pPr>
    <a:lvl4pPr marL="1371600" algn="l" defTabSz="449263" rtl="0" fontAlgn="base">
      <a:lnSpc>
        <a:spcPct val="95000"/>
      </a:lnSpc>
      <a:spcBef>
        <a:spcPct val="0"/>
      </a:spcBef>
      <a:spcAft>
        <a:spcPct val="0"/>
      </a:spcAft>
      <a:buClr>
        <a:srgbClr val="000000"/>
      </a:buClr>
      <a:buSzPct val="100000"/>
      <a:buFont typeface="Times New Roman" pitchFamily="16" charset="0"/>
      <a:defRPr sz="2400" kern="1200">
        <a:solidFill>
          <a:schemeClr val="bg1"/>
        </a:solidFill>
        <a:latin typeface="Times New Roman" pitchFamily="16" charset="0"/>
        <a:ea typeface="+mn-ea"/>
        <a:cs typeface="+mn-cs"/>
      </a:defRPr>
    </a:lvl4pPr>
    <a:lvl5pPr marL="1828800" algn="l" defTabSz="449263" rtl="0" fontAlgn="base">
      <a:lnSpc>
        <a:spcPct val="95000"/>
      </a:lnSpc>
      <a:spcBef>
        <a:spcPct val="0"/>
      </a:spcBef>
      <a:spcAft>
        <a:spcPct val="0"/>
      </a:spcAft>
      <a:buClr>
        <a:srgbClr val="000000"/>
      </a:buClr>
      <a:buSzPct val="100000"/>
      <a:buFont typeface="Times New Roman" pitchFamily="16" charset="0"/>
      <a:defRPr sz="2400" kern="1200">
        <a:solidFill>
          <a:schemeClr val="bg1"/>
        </a:solidFill>
        <a:latin typeface="Times New Roman" pitchFamily="16" charset="0"/>
        <a:ea typeface="+mn-ea"/>
        <a:cs typeface="+mn-cs"/>
      </a:defRPr>
    </a:lvl5pPr>
    <a:lvl6pPr marL="2286000" algn="l" defTabSz="914400" rtl="0" eaLnBrk="1" latinLnBrk="0" hangingPunct="1">
      <a:defRPr sz="2400" kern="1200">
        <a:solidFill>
          <a:schemeClr val="bg1"/>
        </a:solidFill>
        <a:latin typeface="Times New Roman" pitchFamily="16" charset="0"/>
        <a:ea typeface="+mn-ea"/>
        <a:cs typeface="+mn-cs"/>
      </a:defRPr>
    </a:lvl6pPr>
    <a:lvl7pPr marL="2743200" algn="l" defTabSz="914400" rtl="0" eaLnBrk="1" latinLnBrk="0" hangingPunct="1">
      <a:defRPr sz="2400" kern="1200">
        <a:solidFill>
          <a:schemeClr val="bg1"/>
        </a:solidFill>
        <a:latin typeface="Times New Roman" pitchFamily="16" charset="0"/>
        <a:ea typeface="+mn-ea"/>
        <a:cs typeface="+mn-cs"/>
      </a:defRPr>
    </a:lvl7pPr>
    <a:lvl8pPr marL="3200400" algn="l" defTabSz="914400" rtl="0" eaLnBrk="1" latinLnBrk="0" hangingPunct="1">
      <a:defRPr sz="2400" kern="1200">
        <a:solidFill>
          <a:schemeClr val="bg1"/>
        </a:solidFill>
        <a:latin typeface="Times New Roman" pitchFamily="16" charset="0"/>
        <a:ea typeface="+mn-ea"/>
        <a:cs typeface="+mn-cs"/>
      </a:defRPr>
    </a:lvl8pPr>
    <a:lvl9pPr marL="3657600" algn="l" defTabSz="914400" rtl="0" eaLnBrk="1" latinLnBrk="0" hangingPunct="1">
      <a:defRPr sz="2400" kern="1200">
        <a:solidFill>
          <a:schemeClr val="bg1"/>
        </a:solidFill>
        <a:latin typeface="Times New Roman" pitchFamily="16"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essuno stile, griglia tabella">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D7B26C5-4107-4FEC-AEDC-1716B250A1EF}" styleName="Stile chiaro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293" autoAdjust="0"/>
    <p:restoredTop sz="92381"/>
  </p:normalViewPr>
  <p:slideViewPr>
    <p:cSldViewPr>
      <p:cViewPr varScale="1">
        <p:scale>
          <a:sx n="58" d="100"/>
          <a:sy n="58" d="100"/>
        </p:scale>
        <p:origin x="1800" y="52"/>
      </p:cViewPr>
      <p:guideLst>
        <p:guide orient="horz" pos="2160"/>
        <p:guide pos="2880"/>
      </p:guideLst>
    </p:cSldViewPr>
  </p:slideViewPr>
  <p:outlineViewPr>
    <p:cViewPr varScale="1">
      <p:scale>
        <a:sx n="170" d="200"/>
        <a:sy n="170" d="200"/>
      </p:scale>
      <p:origin x="-780" y="-84"/>
    </p:cViewPr>
  </p:outlineViewPr>
  <p:notesTextViewPr>
    <p:cViewPr>
      <p:scale>
        <a:sx n="100" d="100"/>
        <a:sy n="100" d="100"/>
      </p:scale>
      <p:origin x="0" y="0"/>
    </p:cViewPr>
  </p:notesTextViewPr>
  <p:notesViewPr>
    <p:cSldViewPr>
      <p:cViewPr varScale="1">
        <p:scale>
          <a:sx n="59" d="100"/>
          <a:sy n="59" d="100"/>
        </p:scale>
        <p:origin x="-1752" y="-7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49A2A1B-12E6-4165-BE67-BF3CD6CF490B}" type="doc">
      <dgm:prSet loTypeId="urn:microsoft.com/office/officeart/2005/8/layout/default" loCatId="list" qsTypeId="urn:microsoft.com/office/officeart/2005/8/quickstyle/simple1" qsCatId="simple" csTypeId="urn:microsoft.com/office/officeart/2005/8/colors/colorful5" csCatId="colorful" phldr="1"/>
      <dgm:spPr/>
      <dgm:t>
        <a:bodyPr/>
        <a:lstStyle/>
        <a:p>
          <a:endParaRPr lang="en-US"/>
        </a:p>
      </dgm:t>
    </dgm:pt>
    <dgm:pt modelId="{EFFB9E0F-1875-4AD9-AAFC-92F26144FDB5}">
      <dgm:prSet custT="1"/>
      <dgm:spPr/>
      <dgm:t>
        <a:bodyPr/>
        <a:lstStyle/>
        <a:p>
          <a:r>
            <a:rPr lang="en-GB" sz="2000" dirty="0" err="1">
              <a:latin typeface="Verdana" panose="020B0604030504040204" pitchFamily="34" charset="0"/>
              <a:ea typeface="Verdana" panose="020B0604030504040204" pitchFamily="34" charset="0"/>
            </a:rPr>
            <a:t>Ruolo</a:t>
          </a:r>
          <a:r>
            <a:rPr lang="en-GB" sz="2000" dirty="0">
              <a:latin typeface="Verdana" panose="020B0604030504040204" pitchFamily="34" charset="0"/>
              <a:ea typeface="Verdana" panose="020B0604030504040204" pitchFamily="34" charset="0"/>
            </a:rPr>
            <a:t> </a:t>
          </a:r>
          <a:r>
            <a:rPr lang="en-GB" sz="2000" dirty="0" err="1">
              <a:latin typeface="Verdana" panose="020B0604030504040204" pitchFamily="34" charset="0"/>
              <a:ea typeface="Verdana" panose="020B0604030504040204" pitchFamily="34" charset="0"/>
            </a:rPr>
            <a:t>gestionale</a:t>
          </a:r>
          <a:r>
            <a:rPr lang="en-GB" sz="2000" dirty="0">
              <a:latin typeface="Verdana" panose="020B0604030504040204" pitchFamily="34" charset="0"/>
              <a:ea typeface="Verdana" panose="020B0604030504040204" pitchFamily="34" charset="0"/>
            </a:rPr>
            <a:t>, </a:t>
          </a:r>
          <a:r>
            <a:rPr lang="en-GB" sz="2000" dirty="0" err="1">
              <a:latin typeface="Verdana" panose="020B0604030504040204" pitchFamily="34" charset="0"/>
              <a:ea typeface="Verdana" panose="020B0604030504040204" pitchFamily="34" charset="0"/>
            </a:rPr>
            <a:t>strategico</a:t>
          </a:r>
          <a:r>
            <a:rPr lang="en-GB" sz="2000" dirty="0">
              <a:latin typeface="Verdana" panose="020B0604030504040204" pitchFamily="34" charset="0"/>
              <a:ea typeface="Verdana" panose="020B0604030504040204" pitchFamily="34" charset="0"/>
            </a:rPr>
            <a:t> e </a:t>
          </a:r>
          <a:r>
            <a:rPr lang="en-GB" sz="2000" dirty="0" err="1">
              <a:latin typeface="Verdana" panose="020B0604030504040204" pitchFamily="34" charset="0"/>
              <a:ea typeface="Verdana" panose="020B0604030504040204" pitchFamily="34" charset="0"/>
            </a:rPr>
            <a:t>tecnico</a:t>
          </a:r>
          <a:endParaRPr lang="en-US" sz="2000" dirty="0">
            <a:latin typeface="Verdana" panose="020B0604030504040204" pitchFamily="34" charset="0"/>
            <a:ea typeface="Verdana" panose="020B0604030504040204" pitchFamily="34" charset="0"/>
          </a:endParaRPr>
        </a:p>
      </dgm:t>
    </dgm:pt>
    <dgm:pt modelId="{B161039D-5C2B-4AD9-AA67-3D2B42E3EEAD}" type="parTrans" cxnId="{EB69848D-199D-4E9B-8923-A931AEDDB341}">
      <dgm:prSet/>
      <dgm:spPr/>
      <dgm:t>
        <a:bodyPr/>
        <a:lstStyle/>
        <a:p>
          <a:endParaRPr lang="en-US"/>
        </a:p>
      </dgm:t>
    </dgm:pt>
    <dgm:pt modelId="{CF9699D5-2E41-431B-8771-7DE2C4DBE365}" type="sibTrans" cxnId="{EB69848D-199D-4E9B-8923-A931AEDDB341}">
      <dgm:prSet/>
      <dgm:spPr/>
      <dgm:t>
        <a:bodyPr/>
        <a:lstStyle/>
        <a:p>
          <a:endParaRPr lang="en-US"/>
        </a:p>
      </dgm:t>
    </dgm:pt>
    <dgm:pt modelId="{80D1B054-A2E8-4F45-81F9-5AF31CA26CB1}">
      <dgm:prSet custT="1"/>
      <dgm:spPr/>
      <dgm:t>
        <a:bodyPr/>
        <a:lstStyle/>
        <a:p>
          <a:r>
            <a:rPr lang="en-GB" sz="1800" dirty="0">
              <a:latin typeface="Verdana" panose="020B0604030504040204" pitchFamily="34" charset="0"/>
              <a:ea typeface="Verdana" panose="020B0604030504040204" pitchFamily="34" charset="0"/>
            </a:rPr>
            <a:t>Stakeholder à </a:t>
          </a:r>
          <a:r>
            <a:rPr lang="en-GB" sz="1800" dirty="0" err="1">
              <a:latin typeface="Verdana" panose="020B0604030504040204" pitchFamily="34" charset="0"/>
              <a:ea typeface="Verdana" panose="020B0604030504040204" pitchFamily="34" charset="0"/>
            </a:rPr>
            <a:t>pubblici</a:t>
          </a:r>
          <a:r>
            <a:rPr lang="en-GB" sz="1800" dirty="0">
              <a:latin typeface="Verdana" panose="020B0604030504040204" pitchFamily="34" charset="0"/>
              <a:ea typeface="Verdana" panose="020B0604030504040204" pitchFamily="34" charset="0"/>
            </a:rPr>
            <a:t> (in-</a:t>
          </a:r>
          <a:r>
            <a:rPr lang="en-GB" sz="1800" dirty="0" err="1">
              <a:latin typeface="Verdana" panose="020B0604030504040204" pitchFamily="34" charset="0"/>
              <a:ea typeface="Verdana" panose="020B0604030504040204" pitchFamily="34" charset="0"/>
            </a:rPr>
            <a:t>influenti</a:t>
          </a:r>
          <a:r>
            <a:rPr lang="en-GB" sz="1800" dirty="0">
              <a:latin typeface="Verdana" panose="020B0604030504040204" pitchFamily="34" charset="0"/>
              <a:ea typeface="Verdana" panose="020B0604030504040204" pitchFamily="34" charset="0"/>
            </a:rPr>
            <a:t>, </a:t>
          </a:r>
          <a:r>
            <a:rPr lang="en-GB" sz="1800" dirty="0" err="1">
              <a:latin typeface="Verdana" panose="020B0604030504040204" pitchFamily="34" charset="0"/>
              <a:ea typeface="Verdana" panose="020B0604030504040204" pitchFamily="34" charset="0"/>
            </a:rPr>
            <a:t>latenti</a:t>
          </a:r>
          <a:r>
            <a:rPr lang="en-GB" sz="1800" dirty="0">
              <a:latin typeface="Verdana" panose="020B0604030504040204" pitchFamily="34" charset="0"/>
              <a:ea typeface="Verdana" panose="020B0604030504040204" pitchFamily="34" charset="0"/>
            </a:rPr>
            <a:t>, </a:t>
          </a:r>
          <a:r>
            <a:rPr lang="en-GB" sz="1800" dirty="0" err="1">
              <a:latin typeface="Verdana" panose="020B0604030504040204" pitchFamily="34" charset="0"/>
              <a:ea typeface="Verdana" panose="020B0604030504040204" pitchFamily="34" charset="0"/>
            </a:rPr>
            <a:t>consapevoli</a:t>
          </a:r>
          <a:r>
            <a:rPr lang="en-GB" sz="1800" dirty="0">
              <a:latin typeface="Verdana" panose="020B0604030504040204" pitchFamily="34" charset="0"/>
              <a:ea typeface="Verdana" panose="020B0604030504040204" pitchFamily="34" charset="0"/>
            </a:rPr>
            <a:t>, </a:t>
          </a:r>
          <a:r>
            <a:rPr lang="en-GB" sz="1800" dirty="0" err="1">
              <a:latin typeface="Verdana" panose="020B0604030504040204" pitchFamily="34" charset="0"/>
              <a:ea typeface="Verdana" panose="020B0604030504040204" pitchFamily="34" charset="0"/>
            </a:rPr>
            <a:t>attivi</a:t>
          </a:r>
          <a:r>
            <a:rPr lang="en-GB" sz="1800" dirty="0">
              <a:latin typeface="Verdana" panose="020B0604030504040204" pitchFamily="34" charset="0"/>
              <a:ea typeface="Verdana" panose="020B0604030504040204" pitchFamily="34" charset="0"/>
            </a:rPr>
            <a:t>)</a:t>
          </a:r>
          <a:endParaRPr lang="en-US" sz="1800" dirty="0">
            <a:latin typeface="Verdana" panose="020B0604030504040204" pitchFamily="34" charset="0"/>
            <a:ea typeface="Verdana" panose="020B0604030504040204" pitchFamily="34" charset="0"/>
          </a:endParaRPr>
        </a:p>
      </dgm:t>
    </dgm:pt>
    <dgm:pt modelId="{B7D48756-8AA9-4314-AD8E-699D25BA9A98}" type="parTrans" cxnId="{D92542DE-A9BE-487D-B4DE-CFF69971FE3D}">
      <dgm:prSet/>
      <dgm:spPr/>
      <dgm:t>
        <a:bodyPr/>
        <a:lstStyle/>
        <a:p>
          <a:endParaRPr lang="en-US"/>
        </a:p>
      </dgm:t>
    </dgm:pt>
    <dgm:pt modelId="{23E78EB7-59F3-4D4E-A984-24535F04CBFC}" type="sibTrans" cxnId="{D92542DE-A9BE-487D-B4DE-CFF69971FE3D}">
      <dgm:prSet/>
      <dgm:spPr/>
      <dgm:t>
        <a:bodyPr/>
        <a:lstStyle/>
        <a:p>
          <a:endParaRPr lang="en-US"/>
        </a:p>
      </dgm:t>
    </dgm:pt>
    <dgm:pt modelId="{0E9C9964-148B-46D3-946F-6A213D2A73BA}">
      <dgm:prSet custT="1"/>
      <dgm:spPr/>
      <dgm:t>
        <a:bodyPr/>
        <a:lstStyle/>
        <a:p>
          <a:r>
            <a:rPr lang="en-GB" sz="2200" dirty="0" err="1">
              <a:latin typeface="Verdana" panose="020B0604030504040204" pitchFamily="34" charset="0"/>
              <a:ea typeface="Verdana" panose="020B0604030504040204" pitchFamily="34" charset="0"/>
            </a:rPr>
            <a:t>Relazione</a:t>
          </a:r>
          <a:r>
            <a:rPr lang="en-GB" sz="2200" dirty="0">
              <a:latin typeface="Verdana" panose="020B0604030504040204" pitchFamily="34" charset="0"/>
              <a:ea typeface="Verdana" panose="020B0604030504040204" pitchFamily="34" charset="0"/>
            </a:rPr>
            <a:t>/</a:t>
          </a:r>
          <a:r>
            <a:rPr lang="en-GB" sz="2200" dirty="0" err="1">
              <a:latin typeface="Verdana" panose="020B0604030504040204" pitchFamily="34" charset="0"/>
              <a:ea typeface="Verdana" panose="020B0604030504040204" pitchFamily="34" charset="0"/>
            </a:rPr>
            <a:t>i</a:t>
          </a:r>
          <a:endParaRPr lang="en-US" sz="2200" dirty="0">
            <a:latin typeface="Verdana" panose="020B0604030504040204" pitchFamily="34" charset="0"/>
            <a:ea typeface="Verdana" panose="020B0604030504040204" pitchFamily="34" charset="0"/>
          </a:endParaRPr>
        </a:p>
      </dgm:t>
    </dgm:pt>
    <dgm:pt modelId="{C7F6FE47-3B08-41E2-9744-E60ED170E703}" type="parTrans" cxnId="{E49333DB-0631-45A2-A47C-3519C6CC66F8}">
      <dgm:prSet/>
      <dgm:spPr/>
      <dgm:t>
        <a:bodyPr/>
        <a:lstStyle/>
        <a:p>
          <a:endParaRPr lang="en-US"/>
        </a:p>
      </dgm:t>
    </dgm:pt>
    <dgm:pt modelId="{E3C12838-8895-442A-B6E8-54D61E47A0A6}" type="sibTrans" cxnId="{E49333DB-0631-45A2-A47C-3519C6CC66F8}">
      <dgm:prSet/>
      <dgm:spPr/>
      <dgm:t>
        <a:bodyPr/>
        <a:lstStyle/>
        <a:p>
          <a:endParaRPr lang="en-US"/>
        </a:p>
      </dgm:t>
    </dgm:pt>
    <dgm:pt modelId="{60630522-385C-435E-B542-0FE14507CCF9}">
      <dgm:prSet/>
      <dgm:spPr/>
      <dgm:t>
        <a:bodyPr/>
        <a:lstStyle/>
        <a:p>
          <a:r>
            <a:rPr lang="en-GB" dirty="0" err="1">
              <a:latin typeface="Verdana" panose="020B0604030504040204" pitchFamily="34" charset="0"/>
              <a:ea typeface="Verdana" panose="020B0604030504040204" pitchFamily="34" charset="0"/>
            </a:rPr>
            <a:t>Comunicazione</a:t>
          </a:r>
          <a:endParaRPr lang="en-US" dirty="0">
            <a:latin typeface="Verdana" panose="020B0604030504040204" pitchFamily="34" charset="0"/>
            <a:ea typeface="Verdana" panose="020B0604030504040204" pitchFamily="34" charset="0"/>
          </a:endParaRPr>
        </a:p>
      </dgm:t>
    </dgm:pt>
    <dgm:pt modelId="{957B7E2D-4CE4-4013-8360-492ABE047BC2}" type="parTrans" cxnId="{5A9389E4-A601-46C2-AFDA-4163EBD9831B}">
      <dgm:prSet/>
      <dgm:spPr/>
      <dgm:t>
        <a:bodyPr/>
        <a:lstStyle/>
        <a:p>
          <a:endParaRPr lang="en-US"/>
        </a:p>
      </dgm:t>
    </dgm:pt>
    <dgm:pt modelId="{4A09E4E9-93CC-4015-A4C8-DC65FB94D193}" type="sibTrans" cxnId="{5A9389E4-A601-46C2-AFDA-4163EBD9831B}">
      <dgm:prSet/>
      <dgm:spPr/>
      <dgm:t>
        <a:bodyPr/>
        <a:lstStyle/>
        <a:p>
          <a:endParaRPr lang="en-US"/>
        </a:p>
      </dgm:t>
    </dgm:pt>
    <dgm:pt modelId="{4CCBFBE7-0A6F-41CF-AFA4-C186A009F61C}">
      <dgm:prSet custT="1"/>
      <dgm:spPr/>
      <dgm:t>
        <a:bodyPr/>
        <a:lstStyle/>
        <a:p>
          <a:r>
            <a:rPr lang="en-GB" sz="2000" dirty="0" err="1">
              <a:latin typeface="Verdana" panose="020B0604030504040204" pitchFamily="34" charset="0"/>
              <a:ea typeface="Verdana" panose="020B0604030504040204" pitchFamily="34" charset="0"/>
            </a:rPr>
            <a:t>Persuasione</a:t>
          </a:r>
          <a:r>
            <a:rPr lang="en-GB" sz="2000" dirty="0">
              <a:latin typeface="Verdana" panose="020B0604030504040204" pitchFamily="34" charset="0"/>
              <a:ea typeface="Verdana" panose="020B0604030504040204" pitchFamily="34" charset="0"/>
            </a:rPr>
            <a:t>/</a:t>
          </a:r>
        </a:p>
        <a:p>
          <a:r>
            <a:rPr lang="en-GB" sz="2000" dirty="0">
              <a:latin typeface="Verdana" panose="020B0604030504040204" pitchFamily="34" charset="0"/>
              <a:ea typeface="Verdana" panose="020B0604030504040204" pitchFamily="34" charset="0"/>
            </a:rPr>
            <a:t>Influenza</a:t>
          </a:r>
          <a:endParaRPr lang="en-US" sz="2000" dirty="0">
            <a:latin typeface="Verdana" panose="020B0604030504040204" pitchFamily="34" charset="0"/>
            <a:ea typeface="Verdana" panose="020B0604030504040204" pitchFamily="34" charset="0"/>
          </a:endParaRPr>
        </a:p>
      </dgm:t>
    </dgm:pt>
    <dgm:pt modelId="{8122D6CB-644F-4FF9-BBF1-D9BA5D6EEBD5}" type="parTrans" cxnId="{7B7C8217-B3A9-47DB-A273-1ABE4504A37C}">
      <dgm:prSet/>
      <dgm:spPr/>
      <dgm:t>
        <a:bodyPr/>
        <a:lstStyle/>
        <a:p>
          <a:endParaRPr lang="en-US"/>
        </a:p>
      </dgm:t>
    </dgm:pt>
    <dgm:pt modelId="{96B28771-B081-4232-A5B3-8BD65052E36B}" type="sibTrans" cxnId="{7B7C8217-B3A9-47DB-A273-1ABE4504A37C}">
      <dgm:prSet/>
      <dgm:spPr/>
      <dgm:t>
        <a:bodyPr/>
        <a:lstStyle/>
        <a:p>
          <a:endParaRPr lang="en-US"/>
        </a:p>
      </dgm:t>
    </dgm:pt>
    <dgm:pt modelId="{C8B16977-C421-4A09-AAAF-BB7D985C1D41}">
      <dgm:prSet/>
      <dgm:spPr/>
      <dgm:t>
        <a:bodyPr/>
        <a:lstStyle/>
        <a:p>
          <a:r>
            <a:rPr lang="en-GB" dirty="0" err="1">
              <a:latin typeface="Verdana" panose="020B0604030504040204" pitchFamily="34" charset="0"/>
              <a:ea typeface="Verdana" panose="020B0604030504040204" pitchFamily="34" charset="0"/>
            </a:rPr>
            <a:t>Reputazione</a:t>
          </a:r>
          <a:endParaRPr lang="en-US" dirty="0">
            <a:latin typeface="Verdana" panose="020B0604030504040204" pitchFamily="34" charset="0"/>
            <a:ea typeface="Verdana" panose="020B0604030504040204" pitchFamily="34" charset="0"/>
          </a:endParaRPr>
        </a:p>
      </dgm:t>
    </dgm:pt>
    <dgm:pt modelId="{D3D0721C-8FBD-470F-BA59-ECFEDCF06E6D}" type="parTrans" cxnId="{F6D605D3-3074-4B97-956F-E246C4A60833}">
      <dgm:prSet/>
      <dgm:spPr/>
      <dgm:t>
        <a:bodyPr/>
        <a:lstStyle/>
        <a:p>
          <a:endParaRPr lang="en-US"/>
        </a:p>
      </dgm:t>
    </dgm:pt>
    <dgm:pt modelId="{C32B5E1B-A1BD-4CF9-8B54-C283197119E0}" type="sibTrans" cxnId="{F6D605D3-3074-4B97-956F-E246C4A60833}">
      <dgm:prSet/>
      <dgm:spPr/>
      <dgm:t>
        <a:bodyPr/>
        <a:lstStyle/>
        <a:p>
          <a:endParaRPr lang="en-US"/>
        </a:p>
      </dgm:t>
    </dgm:pt>
    <dgm:pt modelId="{B75782EE-6591-4A7D-9161-F35B4F1B57E8}">
      <dgm:prSet/>
      <dgm:spPr/>
      <dgm:t>
        <a:bodyPr/>
        <a:lstStyle/>
        <a:p>
          <a:r>
            <a:rPr lang="en-GB" dirty="0">
              <a:latin typeface="Verdana" panose="020B0604030504040204" pitchFamily="34" charset="0"/>
              <a:ea typeface="Verdana" panose="020B0604030504040204" pitchFamily="34" charset="0"/>
            </a:rPr>
            <a:t>Piano </a:t>
          </a:r>
          <a:r>
            <a:rPr lang="en-GB" dirty="0" err="1">
              <a:latin typeface="Verdana" panose="020B0604030504040204" pitchFamily="34" charset="0"/>
              <a:ea typeface="Verdana" panose="020B0604030504040204" pitchFamily="34" charset="0"/>
            </a:rPr>
            <a:t>etico</a:t>
          </a:r>
          <a:r>
            <a:rPr lang="en-GB" dirty="0">
              <a:latin typeface="Verdana" panose="020B0604030504040204" pitchFamily="34" charset="0"/>
              <a:ea typeface="Verdana" panose="020B0604030504040204" pitchFamily="34" charset="0"/>
            </a:rPr>
            <a:t> (</a:t>
          </a:r>
          <a:r>
            <a:rPr lang="en-GB" dirty="0" err="1">
              <a:latin typeface="Verdana" panose="020B0604030504040204" pitchFamily="34" charset="0"/>
              <a:ea typeface="Verdana" panose="020B0604030504040204" pitchFamily="34" charset="0"/>
            </a:rPr>
            <a:t>rapporto</a:t>
          </a:r>
          <a:r>
            <a:rPr lang="en-GB" dirty="0">
              <a:latin typeface="Verdana" panose="020B0604030504040204" pitchFamily="34" charset="0"/>
              <a:ea typeface="Verdana" panose="020B0604030504040204" pitchFamily="34" charset="0"/>
            </a:rPr>
            <a:t> </a:t>
          </a:r>
          <a:r>
            <a:rPr lang="en-GB" dirty="0" err="1">
              <a:latin typeface="Verdana" panose="020B0604030504040204" pitchFamily="34" charset="0"/>
              <a:ea typeface="Verdana" panose="020B0604030504040204" pitchFamily="34" charset="0"/>
            </a:rPr>
            <a:t>pubblico</a:t>
          </a:r>
          <a:r>
            <a:rPr lang="en-GB" dirty="0">
              <a:latin typeface="Verdana" panose="020B0604030504040204" pitchFamily="34" charset="0"/>
              <a:ea typeface="Verdana" panose="020B0604030504040204" pitchFamily="34" charset="0"/>
            </a:rPr>
            <a:t>/</a:t>
          </a:r>
          <a:r>
            <a:rPr lang="en-GB" dirty="0" err="1">
              <a:latin typeface="Verdana" panose="020B0604030504040204" pitchFamily="34" charset="0"/>
              <a:ea typeface="Verdana" panose="020B0604030504040204" pitchFamily="34" charset="0"/>
            </a:rPr>
            <a:t>privato</a:t>
          </a:r>
          <a:r>
            <a:rPr lang="en-GB" dirty="0">
              <a:latin typeface="Verdana" panose="020B0604030504040204" pitchFamily="34" charset="0"/>
              <a:ea typeface="Verdana" panose="020B0604030504040204" pitchFamily="34" charset="0"/>
            </a:rPr>
            <a:t>, interesse </a:t>
          </a:r>
          <a:r>
            <a:rPr lang="en-GB" dirty="0" err="1">
              <a:latin typeface="Verdana" panose="020B0604030504040204" pitchFamily="34" charset="0"/>
              <a:ea typeface="Verdana" panose="020B0604030504040204" pitchFamily="34" charset="0"/>
            </a:rPr>
            <a:t>pubblico</a:t>
          </a:r>
          <a:r>
            <a:rPr lang="en-GB" dirty="0">
              <a:latin typeface="Verdana" panose="020B0604030504040204" pitchFamily="34" charset="0"/>
              <a:ea typeface="Verdana" panose="020B0604030504040204" pitchFamily="34" charset="0"/>
            </a:rPr>
            <a:t>)</a:t>
          </a:r>
          <a:endParaRPr lang="en-US" dirty="0">
            <a:latin typeface="Verdana" panose="020B0604030504040204" pitchFamily="34" charset="0"/>
            <a:ea typeface="Verdana" panose="020B0604030504040204" pitchFamily="34" charset="0"/>
          </a:endParaRPr>
        </a:p>
      </dgm:t>
    </dgm:pt>
    <dgm:pt modelId="{CE15A34F-5FDF-4D40-9E24-CFFAE9227BCD}" type="parTrans" cxnId="{E99279BF-B028-4A2A-B84D-D670C834D739}">
      <dgm:prSet/>
      <dgm:spPr/>
      <dgm:t>
        <a:bodyPr/>
        <a:lstStyle/>
        <a:p>
          <a:endParaRPr lang="en-US"/>
        </a:p>
      </dgm:t>
    </dgm:pt>
    <dgm:pt modelId="{B9F30BBE-1C9B-4CCA-91A8-B041D6EDC6F5}" type="sibTrans" cxnId="{E99279BF-B028-4A2A-B84D-D670C834D739}">
      <dgm:prSet/>
      <dgm:spPr/>
      <dgm:t>
        <a:bodyPr/>
        <a:lstStyle/>
        <a:p>
          <a:endParaRPr lang="en-US"/>
        </a:p>
      </dgm:t>
    </dgm:pt>
    <dgm:pt modelId="{AEF98BDE-3330-4648-B31B-491138354AEA}" type="pres">
      <dgm:prSet presAssocID="{349A2A1B-12E6-4165-BE67-BF3CD6CF490B}" presName="diagram" presStyleCnt="0">
        <dgm:presLayoutVars>
          <dgm:dir/>
          <dgm:resizeHandles val="exact"/>
        </dgm:presLayoutVars>
      </dgm:prSet>
      <dgm:spPr/>
    </dgm:pt>
    <dgm:pt modelId="{07F50DB0-4A78-4F77-9D35-F2EA844E7856}" type="pres">
      <dgm:prSet presAssocID="{EFFB9E0F-1875-4AD9-AAFC-92F26144FDB5}" presName="node" presStyleLbl="node1" presStyleIdx="0" presStyleCnt="7">
        <dgm:presLayoutVars>
          <dgm:bulletEnabled val="1"/>
        </dgm:presLayoutVars>
      </dgm:prSet>
      <dgm:spPr/>
    </dgm:pt>
    <dgm:pt modelId="{F6ADA78B-FBAE-4A03-80EA-779655230257}" type="pres">
      <dgm:prSet presAssocID="{CF9699D5-2E41-431B-8771-7DE2C4DBE365}" presName="sibTrans" presStyleCnt="0"/>
      <dgm:spPr/>
    </dgm:pt>
    <dgm:pt modelId="{336B549E-AD62-45F6-9FED-D5981BBD0935}" type="pres">
      <dgm:prSet presAssocID="{80D1B054-A2E8-4F45-81F9-5AF31CA26CB1}" presName="node" presStyleLbl="node1" presStyleIdx="1" presStyleCnt="7">
        <dgm:presLayoutVars>
          <dgm:bulletEnabled val="1"/>
        </dgm:presLayoutVars>
      </dgm:prSet>
      <dgm:spPr/>
    </dgm:pt>
    <dgm:pt modelId="{B3B31599-C5F1-409B-AE3D-6AB93616FD05}" type="pres">
      <dgm:prSet presAssocID="{23E78EB7-59F3-4D4E-A984-24535F04CBFC}" presName="sibTrans" presStyleCnt="0"/>
      <dgm:spPr/>
    </dgm:pt>
    <dgm:pt modelId="{329C0A73-9961-425C-AA64-1ACAD900A8AB}" type="pres">
      <dgm:prSet presAssocID="{0E9C9964-148B-46D3-946F-6A213D2A73BA}" presName="node" presStyleLbl="node1" presStyleIdx="2" presStyleCnt="7">
        <dgm:presLayoutVars>
          <dgm:bulletEnabled val="1"/>
        </dgm:presLayoutVars>
      </dgm:prSet>
      <dgm:spPr/>
    </dgm:pt>
    <dgm:pt modelId="{377D00BD-2804-4748-955E-2D6DB5A9862E}" type="pres">
      <dgm:prSet presAssocID="{E3C12838-8895-442A-B6E8-54D61E47A0A6}" presName="sibTrans" presStyleCnt="0"/>
      <dgm:spPr/>
    </dgm:pt>
    <dgm:pt modelId="{E45F6D97-3246-4FA6-9F31-6F58B169EE40}" type="pres">
      <dgm:prSet presAssocID="{60630522-385C-435E-B542-0FE14507CCF9}" presName="node" presStyleLbl="node1" presStyleIdx="3" presStyleCnt="7">
        <dgm:presLayoutVars>
          <dgm:bulletEnabled val="1"/>
        </dgm:presLayoutVars>
      </dgm:prSet>
      <dgm:spPr/>
    </dgm:pt>
    <dgm:pt modelId="{6A32528E-CC37-44F4-B2BE-A856DB244A95}" type="pres">
      <dgm:prSet presAssocID="{4A09E4E9-93CC-4015-A4C8-DC65FB94D193}" presName="sibTrans" presStyleCnt="0"/>
      <dgm:spPr/>
    </dgm:pt>
    <dgm:pt modelId="{CFED1E47-5F44-4D15-B4FE-DDB8E7AA4F26}" type="pres">
      <dgm:prSet presAssocID="{4CCBFBE7-0A6F-41CF-AFA4-C186A009F61C}" presName="node" presStyleLbl="node1" presStyleIdx="4" presStyleCnt="7">
        <dgm:presLayoutVars>
          <dgm:bulletEnabled val="1"/>
        </dgm:presLayoutVars>
      </dgm:prSet>
      <dgm:spPr/>
    </dgm:pt>
    <dgm:pt modelId="{39DC0A96-EA84-4C54-A39B-8BD343CA0142}" type="pres">
      <dgm:prSet presAssocID="{96B28771-B081-4232-A5B3-8BD65052E36B}" presName="sibTrans" presStyleCnt="0"/>
      <dgm:spPr/>
    </dgm:pt>
    <dgm:pt modelId="{2C50226B-2A4C-4FF5-9179-F6484F22A4C6}" type="pres">
      <dgm:prSet presAssocID="{C8B16977-C421-4A09-AAAF-BB7D985C1D41}" presName="node" presStyleLbl="node1" presStyleIdx="5" presStyleCnt="7">
        <dgm:presLayoutVars>
          <dgm:bulletEnabled val="1"/>
        </dgm:presLayoutVars>
      </dgm:prSet>
      <dgm:spPr/>
    </dgm:pt>
    <dgm:pt modelId="{E4210FAA-5B42-4644-9059-BD41E365A549}" type="pres">
      <dgm:prSet presAssocID="{C32B5E1B-A1BD-4CF9-8B54-C283197119E0}" presName="sibTrans" presStyleCnt="0"/>
      <dgm:spPr/>
    </dgm:pt>
    <dgm:pt modelId="{3CBA911D-207D-4DF5-8E80-63D33530BDD6}" type="pres">
      <dgm:prSet presAssocID="{B75782EE-6591-4A7D-9161-F35B4F1B57E8}" presName="node" presStyleLbl="node1" presStyleIdx="6" presStyleCnt="7">
        <dgm:presLayoutVars>
          <dgm:bulletEnabled val="1"/>
        </dgm:presLayoutVars>
      </dgm:prSet>
      <dgm:spPr/>
    </dgm:pt>
  </dgm:ptLst>
  <dgm:cxnLst>
    <dgm:cxn modelId="{86BBCC0D-CF00-40A9-A44C-D82F7B0E9B69}" type="presOf" srcId="{80D1B054-A2E8-4F45-81F9-5AF31CA26CB1}" destId="{336B549E-AD62-45F6-9FED-D5981BBD0935}" srcOrd="0" destOrd="0" presId="urn:microsoft.com/office/officeart/2005/8/layout/default"/>
    <dgm:cxn modelId="{7B7C8217-B3A9-47DB-A273-1ABE4504A37C}" srcId="{349A2A1B-12E6-4165-BE67-BF3CD6CF490B}" destId="{4CCBFBE7-0A6F-41CF-AFA4-C186A009F61C}" srcOrd="4" destOrd="0" parTransId="{8122D6CB-644F-4FF9-BBF1-D9BA5D6EEBD5}" sibTransId="{96B28771-B081-4232-A5B3-8BD65052E36B}"/>
    <dgm:cxn modelId="{41B9E51D-2928-4802-ABBE-B4F5A7FDB253}" type="presOf" srcId="{B75782EE-6591-4A7D-9161-F35B4F1B57E8}" destId="{3CBA911D-207D-4DF5-8E80-63D33530BDD6}" srcOrd="0" destOrd="0" presId="urn:microsoft.com/office/officeart/2005/8/layout/default"/>
    <dgm:cxn modelId="{3A7E4A6E-BEEC-4153-BFB3-DC55E6B25121}" type="presOf" srcId="{60630522-385C-435E-B542-0FE14507CCF9}" destId="{E45F6D97-3246-4FA6-9F31-6F58B169EE40}" srcOrd="0" destOrd="0" presId="urn:microsoft.com/office/officeart/2005/8/layout/default"/>
    <dgm:cxn modelId="{15746B4F-5F47-42F3-B1E9-BDD2D695B152}" type="presOf" srcId="{0E9C9964-148B-46D3-946F-6A213D2A73BA}" destId="{329C0A73-9961-425C-AA64-1ACAD900A8AB}" srcOrd="0" destOrd="0" presId="urn:microsoft.com/office/officeart/2005/8/layout/default"/>
    <dgm:cxn modelId="{BC636054-A1FF-4C38-A286-69D5F5604466}" type="presOf" srcId="{4CCBFBE7-0A6F-41CF-AFA4-C186A009F61C}" destId="{CFED1E47-5F44-4D15-B4FE-DDB8E7AA4F26}" srcOrd="0" destOrd="0" presId="urn:microsoft.com/office/officeart/2005/8/layout/default"/>
    <dgm:cxn modelId="{EB69848D-199D-4E9B-8923-A931AEDDB341}" srcId="{349A2A1B-12E6-4165-BE67-BF3CD6CF490B}" destId="{EFFB9E0F-1875-4AD9-AAFC-92F26144FDB5}" srcOrd="0" destOrd="0" parTransId="{B161039D-5C2B-4AD9-AA67-3D2B42E3EEAD}" sibTransId="{CF9699D5-2E41-431B-8771-7DE2C4DBE365}"/>
    <dgm:cxn modelId="{98479AB2-703C-479C-8355-BD079D3BD4D7}" type="presOf" srcId="{C8B16977-C421-4A09-AAAF-BB7D985C1D41}" destId="{2C50226B-2A4C-4FF5-9179-F6484F22A4C6}" srcOrd="0" destOrd="0" presId="urn:microsoft.com/office/officeart/2005/8/layout/default"/>
    <dgm:cxn modelId="{E99279BF-B028-4A2A-B84D-D670C834D739}" srcId="{349A2A1B-12E6-4165-BE67-BF3CD6CF490B}" destId="{B75782EE-6591-4A7D-9161-F35B4F1B57E8}" srcOrd="6" destOrd="0" parTransId="{CE15A34F-5FDF-4D40-9E24-CFFAE9227BCD}" sibTransId="{B9F30BBE-1C9B-4CCA-91A8-B041D6EDC6F5}"/>
    <dgm:cxn modelId="{F6D605D3-3074-4B97-956F-E246C4A60833}" srcId="{349A2A1B-12E6-4165-BE67-BF3CD6CF490B}" destId="{C8B16977-C421-4A09-AAAF-BB7D985C1D41}" srcOrd="5" destOrd="0" parTransId="{D3D0721C-8FBD-470F-BA59-ECFEDCF06E6D}" sibTransId="{C32B5E1B-A1BD-4CF9-8B54-C283197119E0}"/>
    <dgm:cxn modelId="{E49333DB-0631-45A2-A47C-3519C6CC66F8}" srcId="{349A2A1B-12E6-4165-BE67-BF3CD6CF490B}" destId="{0E9C9964-148B-46D3-946F-6A213D2A73BA}" srcOrd="2" destOrd="0" parTransId="{C7F6FE47-3B08-41E2-9744-E60ED170E703}" sibTransId="{E3C12838-8895-442A-B6E8-54D61E47A0A6}"/>
    <dgm:cxn modelId="{D92542DE-A9BE-487D-B4DE-CFF69971FE3D}" srcId="{349A2A1B-12E6-4165-BE67-BF3CD6CF490B}" destId="{80D1B054-A2E8-4F45-81F9-5AF31CA26CB1}" srcOrd="1" destOrd="0" parTransId="{B7D48756-8AA9-4314-AD8E-699D25BA9A98}" sibTransId="{23E78EB7-59F3-4D4E-A984-24535F04CBFC}"/>
    <dgm:cxn modelId="{5A9389E4-A601-46C2-AFDA-4163EBD9831B}" srcId="{349A2A1B-12E6-4165-BE67-BF3CD6CF490B}" destId="{60630522-385C-435E-B542-0FE14507CCF9}" srcOrd="3" destOrd="0" parTransId="{957B7E2D-4CE4-4013-8360-492ABE047BC2}" sibTransId="{4A09E4E9-93CC-4015-A4C8-DC65FB94D193}"/>
    <dgm:cxn modelId="{F20E2BE6-3268-4CF5-8BFF-8A90C3D7F065}" type="presOf" srcId="{EFFB9E0F-1875-4AD9-AAFC-92F26144FDB5}" destId="{07F50DB0-4A78-4F77-9D35-F2EA844E7856}" srcOrd="0" destOrd="0" presId="urn:microsoft.com/office/officeart/2005/8/layout/default"/>
    <dgm:cxn modelId="{411EA0F9-9792-4F19-B7B2-E78B1DC060BA}" type="presOf" srcId="{349A2A1B-12E6-4165-BE67-BF3CD6CF490B}" destId="{AEF98BDE-3330-4648-B31B-491138354AEA}" srcOrd="0" destOrd="0" presId="urn:microsoft.com/office/officeart/2005/8/layout/default"/>
    <dgm:cxn modelId="{B7D9478A-D1F2-48F5-937D-DDACC69B3EB3}" type="presParOf" srcId="{AEF98BDE-3330-4648-B31B-491138354AEA}" destId="{07F50DB0-4A78-4F77-9D35-F2EA844E7856}" srcOrd="0" destOrd="0" presId="urn:microsoft.com/office/officeart/2005/8/layout/default"/>
    <dgm:cxn modelId="{A4563439-E936-4FE2-9B46-1E492D402B60}" type="presParOf" srcId="{AEF98BDE-3330-4648-B31B-491138354AEA}" destId="{F6ADA78B-FBAE-4A03-80EA-779655230257}" srcOrd="1" destOrd="0" presId="urn:microsoft.com/office/officeart/2005/8/layout/default"/>
    <dgm:cxn modelId="{4F118A50-D4EC-49F0-9E06-CCF183685144}" type="presParOf" srcId="{AEF98BDE-3330-4648-B31B-491138354AEA}" destId="{336B549E-AD62-45F6-9FED-D5981BBD0935}" srcOrd="2" destOrd="0" presId="urn:microsoft.com/office/officeart/2005/8/layout/default"/>
    <dgm:cxn modelId="{1538B2D6-7C31-499D-BEA4-45848F73F74A}" type="presParOf" srcId="{AEF98BDE-3330-4648-B31B-491138354AEA}" destId="{B3B31599-C5F1-409B-AE3D-6AB93616FD05}" srcOrd="3" destOrd="0" presId="urn:microsoft.com/office/officeart/2005/8/layout/default"/>
    <dgm:cxn modelId="{4173A870-B2A1-4E9C-9B69-28F7563B6FE8}" type="presParOf" srcId="{AEF98BDE-3330-4648-B31B-491138354AEA}" destId="{329C0A73-9961-425C-AA64-1ACAD900A8AB}" srcOrd="4" destOrd="0" presId="urn:microsoft.com/office/officeart/2005/8/layout/default"/>
    <dgm:cxn modelId="{1D60E049-C3D1-4B5E-B5B4-B231E764F1D6}" type="presParOf" srcId="{AEF98BDE-3330-4648-B31B-491138354AEA}" destId="{377D00BD-2804-4748-955E-2D6DB5A9862E}" srcOrd="5" destOrd="0" presId="urn:microsoft.com/office/officeart/2005/8/layout/default"/>
    <dgm:cxn modelId="{C14C8A16-4BEC-4D8C-A40A-9C81BF2B78BC}" type="presParOf" srcId="{AEF98BDE-3330-4648-B31B-491138354AEA}" destId="{E45F6D97-3246-4FA6-9F31-6F58B169EE40}" srcOrd="6" destOrd="0" presId="urn:microsoft.com/office/officeart/2005/8/layout/default"/>
    <dgm:cxn modelId="{3A2D5BDB-FDA3-4721-B818-BD8B1ECFFC8E}" type="presParOf" srcId="{AEF98BDE-3330-4648-B31B-491138354AEA}" destId="{6A32528E-CC37-44F4-B2BE-A856DB244A95}" srcOrd="7" destOrd="0" presId="urn:microsoft.com/office/officeart/2005/8/layout/default"/>
    <dgm:cxn modelId="{CA234709-BC7F-4EA9-8E48-86E13E47B609}" type="presParOf" srcId="{AEF98BDE-3330-4648-B31B-491138354AEA}" destId="{CFED1E47-5F44-4D15-B4FE-DDB8E7AA4F26}" srcOrd="8" destOrd="0" presId="urn:microsoft.com/office/officeart/2005/8/layout/default"/>
    <dgm:cxn modelId="{CC09CCBC-83E7-42E0-B684-6562DDDD9B97}" type="presParOf" srcId="{AEF98BDE-3330-4648-B31B-491138354AEA}" destId="{39DC0A96-EA84-4C54-A39B-8BD343CA0142}" srcOrd="9" destOrd="0" presId="urn:microsoft.com/office/officeart/2005/8/layout/default"/>
    <dgm:cxn modelId="{42707662-A6C5-4236-8196-778A32707D5C}" type="presParOf" srcId="{AEF98BDE-3330-4648-B31B-491138354AEA}" destId="{2C50226B-2A4C-4FF5-9179-F6484F22A4C6}" srcOrd="10" destOrd="0" presId="urn:microsoft.com/office/officeart/2005/8/layout/default"/>
    <dgm:cxn modelId="{510E1BDF-583B-433E-BD9E-AD6A05E6DF4F}" type="presParOf" srcId="{AEF98BDE-3330-4648-B31B-491138354AEA}" destId="{E4210FAA-5B42-4644-9059-BD41E365A549}" srcOrd="11" destOrd="0" presId="urn:microsoft.com/office/officeart/2005/8/layout/default"/>
    <dgm:cxn modelId="{19E4FD01-A09E-460A-88D3-D78588B90144}" type="presParOf" srcId="{AEF98BDE-3330-4648-B31B-491138354AEA}" destId="{3CBA911D-207D-4DF5-8E80-63D33530BDD6}" srcOrd="12"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7F50DB0-4A78-4F77-9D35-F2EA844E7856}">
      <dsp:nvSpPr>
        <dsp:cNvPr id="0" name=""/>
        <dsp:cNvSpPr/>
      </dsp:nvSpPr>
      <dsp:spPr>
        <a:xfrm>
          <a:off x="468272" y="3745"/>
          <a:ext cx="2171923" cy="1303153"/>
        </a:xfrm>
        <a:prstGeom prst="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kern="1200" dirty="0" err="1">
              <a:latin typeface="Verdana" panose="020B0604030504040204" pitchFamily="34" charset="0"/>
              <a:ea typeface="Verdana" panose="020B0604030504040204" pitchFamily="34" charset="0"/>
            </a:rPr>
            <a:t>Ruolo</a:t>
          </a:r>
          <a:r>
            <a:rPr lang="en-GB" sz="2000" kern="1200" dirty="0">
              <a:latin typeface="Verdana" panose="020B0604030504040204" pitchFamily="34" charset="0"/>
              <a:ea typeface="Verdana" panose="020B0604030504040204" pitchFamily="34" charset="0"/>
            </a:rPr>
            <a:t> </a:t>
          </a:r>
          <a:r>
            <a:rPr lang="en-GB" sz="2000" kern="1200" dirty="0" err="1">
              <a:latin typeface="Verdana" panose="020B0604030504040204" pitchFamily="34" charset="0"/>
              <a:ea typeface="Verdana" panose="020B0604030504040204" pitchFamily="34" charset="0"/>
            </a:rPr>
            <a:t>gestionale</a:t>
          </a:r>
          <a:r>
            <a:rPr lang="en-GB" sz="2000" kern="1200" dirty="0">
              <a:latin typeface="Verdana" panose="020B0604030504040204" pitchFamily="34" charset="0"/>
              <a:ea typeface="Verdana" panose="020B0604030504040204" pitchFamily="34" charset="0"/>
            </a:rPr>
            <a:t>, </a:t>
          </a:r>
          <a:r>
            <a:rPr lang="en-GB" sz="2000" kern="1200" dirty="0" err="1">
              <a:latin typeface="Verdana" panose="020B0604030504040204" pitchFamily="34" charset="0"/>
              <a:ea typeface="Verdana" panose="020B0604030504040204" pitchFamily="34" charset="0"/>
            </a:rPr>
            <a:t>strategico</a:t>
          </a:r>
          <a:r>
            <a:rPr lang="en-GB" sz="2000" kern="1200" dirty="0">
              <a:latin typeface="Verdana" panose="020B0604030504040204" pitchFamily="34" charset="0"/>
              <a:ea typeface="Verdana" panose="020B0604030504040204" pitchFamily="34" charset="0"/>
            </a:rPr>
            <a:t> e </a:t>
          </a:r>
          <a:r>
            <a:rPr lang="en-GB" sz="2000" kern="1200" dirty="0" err="1">
              <a:latin typeface="Verdana" panose="020B0604030504040204" pitchFamily="34" charset="0"/>
              <a:ea typeface="Verdana" panose="020B0604030504040204" pitchFamily="34" charset="0"/>
            </a:rPr>
            <a:t>tecnico</a:t>
          </a:r>
          <a:endParaRPr lang="en-US" sz="2000" kern="1200" dirty="0">
            <a:latin typeface="Verdana" panose="020B0604030504040204" pitchFamily="34" charset="0"/>
            <a:ea typeface="Verdana" panose="020B0604030504040204" pitchFamily="34" charset="0"/>
          </a:endParaRPr>
        </a:p>
      </dsp:txBody>
      <dsp:txXfrm>
        <a:off x="468272" y="3745"/>
        <a:ext cx="2171923" cy="1303153"/>
      </dsp:txXfrm>
    </dsp:sp>
    <dsp:sp modelId="{336B549E-AD62-45F6-9FED-D5981BBD0935}">
      <dsp:nvSpPr>
        <dsp:cNvPr id="0" name=""/>
        <dsp:cNvSpPr/>
      </dsp:nvSpPr>
      <dsp:spPr>
        <a:xfrm>
          <a:off x="2857388" y="3745"/>
          <a:ext cx="2171923" cy="1303153"/>
        </a:xfrm>
        <a:prstGeom prst="rect">
          <a:avLst/>
        </a:prstGeom>
        <a:solidFill>
          <a:schemeClr val="accent5">
            <a:hueOff val="857139"/>
            <a:satOff val="1958"/>
            <a:lumOff val="-542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dirty="0">
              <a:latin typeface="Verdana" panose="020B0604030504040204" pitchFamily="34" charset="0"/>
              <a:ea typeface="Verdana" panose="020B0604030504040204" pitchFamily="34" charset="0"/>
            </a:rPr>
            <a:t>Stakeholder à </a:t>
          </a:r>
          <a:r>
            <a:rPr lang="en-GB" sz="1800" kern="1200" dirty="0" err="1">
              <a:latin typeface="Verdana" panose="020B0604030504040204" pitchFamily="34" charset="0"/>
              <a:ea typeface="Verdana" panose="020B0604030504040204" pitchFamily="34" charset="0"/>
            </a:rPr>
            <a:t>pubblici</a:t>
          </a:r>
          <a:r>
            <a:rPr lang="en-GB" sz="1800" kern="1200" dirty="0">
              <a:latin typeface="Verdana" panose="020B0604030504040204" pitchFamily="34" charset="0"/>
              <a:ea typeface="Verdana" panose="020B0604030504040204" pitchFamily="34" charset="0"/>
            </a:rPr>
            <a:t> (in-</a:t>
          </a:r>
          <a:r>
            <a:rPr lang="en-GB" sz="1800" kern="1200" dirty="0" err="1">
              <a:latin typeface="Verdana" panose="020B0604030504040204" pitchFamily="34" charset="0"/>
              <a:ea typeface="Verdana" panose="020B0604030504040204" pitchFamily="34" charset="0"/>
            </a:rPr>
            <a:t>influenti</a:t>
          </a:r>
          <a:r>
            <a:rPr lang="en-GB" sz="1800" kern="1200" dirty="0">
              <a:latin typeface="Verdana" panose="020B0604030504040204" pitchFamily="34" charset="0"/>
              <a:ea typeface="Verdana" panose="020B0604030504040204" pitchFamily="34" charset="0"/>
            </a:rPr>
            <a:t>, </a:t>
          </a:r>
          <a:r>
            <a:rPr lang="en-GB" sz="1800" kern="1200" dirty="0" err="1">
              <a:latin typeface="Verdana" panose="020B0604030504040204" pitchFamily="34" charset="0"/>
              <a:ea typeface="Verdana" panose="020B0604030504040204" pitchFamily="34" charset="0"/>
            </a:rPr>
            <a:t>latenti</a:t>
          </a:r>
          <a:r>
            <a:rPr lang="en-GB" sz="1800" kern="1200" dirty="0">
              <a:latin typeface="Verdana" panose="020B0604030504040204" pitchFamily="34" charset="0"/>
              <a:ea typeface="Verdana" panose="020B0604030504040204" pitchFamily="34" charset="0"/>
            </a:rPr>
            <a:t>, </a:t>
          </a:r>
          <a:r>
            <a:rPr lang="en-GB" sz="1800" kern="1200" dirty="0" err="1">
              <a:latin typeface="Verdana" panose="020B0604030504040204" pitchFamily="34" charset="0"/>
              <a:ea typeface="Verdana" panose="020B0604030504040204" pitchFamily="34" charset="0"/>
            </a:rPr>
            <a:t>consapevoli</a:t>
          </a:r>
          <a:r>
            <a:rPr lang="en-GB" sz="1800" kern="1200" dirty="0">
              <a:latin typeface="Verdana" panose="020B0604030504040204" pitchFamily="34" charset="0"/>
              <a:ea typeface="Verdana" panose="020B0604030504040204" pitchFamily="34" charset="0"/>
            </a:rPr>
            <a:t>, </a:t>
          </a:r>
          <a:r>
            <a:rPr lang="en-GB" sz="1800" kern="1200" dirty="0" err="1">
              <a:latin typeface="Verdana" panose="020B0604030504040204" pitchFamily="34" charset="0"/>
              <a:ea typeface="Verdana" panose="020B0604030504040204" pitchFamily="34" charset="0"/>
            </a:rPr>
            <a:t>attivi</a:t>
          </a:r>
          <a:r>
            <a:rPr lang="en-GB" sz="1800" kern="1200" dirty="0">
              <a:latin typeface="Verdana" panose="020B0604030504040204" pitchFamily="34" charset="0"/>
              <a:ea typeface="Verdana" panose="020B0604030504040204" pitchFamily="34" charset="0"/>
            </a:rPr>
            <a:t>)</a:t>
          </a:r>
          <a:endParaRPr lang="en-US" sz="1800" kern="1200" dirty="0">
            <a:latin typeface="Verdana" panose="020B0604030504040204" pitchFamily="34" charset="0"/>
            <a:ea typeface="Verdana" panose="020B0604030504040204" pitchFamily="34" charset="0"/>
          </a:endParaRPr>
        </a:p>
      </dsp:txBody>
      <dsp:txXfrm>
        <a:off x="2857388" y="3745"/>
        <a:ext cx="2171923" cy="1303153"/>
      </dsp:txXfrm>
    </dsp:sp>
    <dsp:sp modelId="{329C0A73-9961-425C-AA64-1ACAD900A8AB}">
      <dsp:nvSpPr>
        <dsp:cNvPr id="0" name=""/>
        <dsp:cNvSpPr/>
      </dsp:nvSpPr>
      <dsp:spPr>
        <a:xfrm>
          <a:off x="5246503" y="3745"/>
          <a:ext cx="2171923" cy="1303153"/>
        </a:xfrm>
        <a:prstGeom prst="rect">
          <a:avLst/>
        </a:prstGeom>
        <a:solidFill>
          <a:schemeClr val="accent5">
            <a:hueOff val="1714279"/>
            <a:satOff val="3916"/>
            <a:lumOff val="-1085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GB" sz="2200" kern="1200" dirty="0" err="1">
              <a:latin typeface="Verdana" panose="020B0604030504040204" pitchFamily="34" charset="0"/>
              <a:ea typeface="Verdana" panose="020B0604030504040204" pitchFamily="34" charset="0"/>
            </a:rPr>
            <a:t>Relazione</a:t>
          </a:r>
          <a:r>
            <a:rPr lang="en-GB" sz="2200" kern="1200" dirty="0">
              <a:latin typeface="Verdana" panose="020B0604030504040204" pitchFamily="34" charset="0"/>
              <a:ea typeface="Verdana" panose="020B0604030504040204" pitchFamily="34" charset="0"/>
            </a:rPr>
            <a:t>/</a:t>
          </a:r>
          <a:r>
            <a:rPr lang="en-GB" sz="2200" kern="1200" dirty="0" err="1">
              <a:latin typeface="Verdana" panose="020B0604030504040204" pitchFamily="34" charset="0"/>
              <a:ea typeface="Verdana" panose="020B0604030504040204" pitchFamily="34" charset="0"/>
            </a:rPr>
            <a:t>i</a:t>
          </a:r>
          <a:endParaRPr lang="en-US" sz="2200" kern="1200" dirty="0">
            <a:latin typeface="Verdana" panose="020B0604030504040204" pitchFamily="34" charset="0"/>
            <a:ea typeface="Verdana" panose="020B0604030504040204" pitchFamily="34" charset="0"/>
          </a:endParaRPr>
        </a:p>
      </dsp:txBody>
      <dsp:txXfrm>
        <a:off x="5246503" y="3745"/>
        <a:ext cx="2171923" cy="1303153"/>
      </dsp:txXfrm>
    </dsp:sp>
    <dsp:sp modelId="{E45F6D97-3246-4FA6-9F31-6F58B169EE40}">
      <dsp:nvSpPr>
        <dsp:cNvPr id="0" name=""/>
        <dsp:cNvSpPr/>
      </dsp:nvSpPr>
      <dsp:spPr>
        <a:xfrm>
          <a:off x="468272" y="1524092"/>
          <a:ext cx="2171923" cy="1303153"/>
        </a:xfrm>
        <a:prstGeom prst="rect">
          <a:avLst/>
        </a:prstGeom>
        <a:solidFill>
          <a:schemeClr val="accent5">
            <a:hueOff val="2571418"/>
            <a:satOff val="5874"/>
            <a:lumOff val="-1627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kern="1200" dirty="0" err="1">
              <a:latin typeface="Verdana" panose="020B0604030504040204" pitchFamily="34" charset="0"/>
              <a:ea typeface="Verdana" panose="020B0604030504040204" pitchFamily="34" charset="0"/>
            </a:rPr>
            <a:t>Comunicazione</a:t>
          </a:r>
          <a:endParaRPr lang="en-US" sz="1600" kern="1200" dirty="0">
            <a:latin typeface="Verdana" panose="020B0604030504040204" pitchFamily="34" charset="0"/>
            <a:ea typeface="Verdana" panose="020B0604030504040204" pitchFamily="34" charset="0"/>
          </a:endParaRPr>
        </a:p>
      </dsp:txBody>
      <dsp:txXfrm>
        <a:off x="468272" y="1524092"/>
        <a:ext cx="2171923" cy="1303153"/>
      </dsp:txXfrm>
    </dsp:sp>
    <dsp:sp modelId="{CFED1E47-5F44-4D15-B4FE-DDB8E7AA4F26}">
      <dsp:nvSpPr>
        <dsp:cNvPr id="0" name=""/>
        <dsp:cNvSpPr/>
      </dsp:nvSpPr>
      <dsp:spPr>
        <a:xfrm>
          <a:off x="2857388" y="1524092"/>
          <a:ext cx="2171923" cy="1303153"/>
        </a:xfrm>
        <a:prstGeom prst="rect">
          <a:avLst/>
        </a:prstGeom>
        <a:solidFill>
          <a:schemeClr val="accent5">
            <a:hueOff val="3428557"/>
            <a:satOff val="7832"/>
            <a:lumOff val="-2169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GB" sz="2000" kern="1200" dirty="0" err="1">
              <a:latin typeface="Verdana" panose="020B0604030504040204" pitchFamily="34" charset="0"/>
              <a:ea typeface="Verdana" panose="020B0604030504040204" pitchFamily="34" charset="0"/>
            </a:rPr>
            <a:t>Persuasione</a:t>
          </a:r>
          <a:r>
            <a:rPr lang="en-GB" sz="2000" kern="1200" dirty="0">
              <a:latin typeface="Verdana" panose="020B0604030504040204" pitchFamily="34" charset="0"/>
              <a:ea typeface="Verdana" panose="020B0604030504040204" pitchFamily="34" charset="0"/>
            </a:rPr>
            <a:t>/</a:t>
          </a:r>
        </a:p>
        <a:p>
          <a:pPr marL="0" lvl="0" indent="0" algn="ctr" defTabSz="889000">
            <a:lnSpc>
              <a:spcPct val="90000"/>
            </a:lnSpc>
            <a:spcBef>
              <a:spcPct val="0"/>
            </a:spcBef>
            <a:spcAft>
              <a:spcPct val="35000"/>
            </a:spcAft>
            <a:buNone/>
          </a:pPr>
          <a:r>
            <a:rPr lang="en-GB" sz="2000" kern="1200" dirty="0">
              <a:latin typeface="Verdana" panose="020B0604030504040204" pitchFamily="34" charset="0"/>
              <a:ea typeface="Verdana" panose="020B0604030504040204" pitchFamily="34" charset="0"/>
            </a:rPr>
            <a:t>Influenza</a:t>
          </a:r>
          <a:endParaRPr lang="en-US" sz="2000" kern="1200" dirty="0">
            <a:latin typeface="Verdana" panose="020B0604030504040204" pitchFamily="34" charset="0"/>
            <a:ea typeface="Verdana" panose="020B0604030504040204" pitchFamily="34" charset="0"/>
          </a:endParaRPr>
        </a:p>
      </dsp:txBody>
      <dsp:txXfrm>
        <a:off x="2857388" y="1524092"/>
        <a:ext cx="2171923" cy="1303153"/>
      </dsp:txXfrm>
    </dsp:sp>
    <dsp:sp modelId="{2C50226B-2A4C-4FF5-9179-F6484F22A4C6}">
      <dsp:nvSpPr>
        <dsp:cNvPr id="0" name=""/>
        <dsp:cNvSpPr/>
      </dsp:nvSpPr>
      <dsp:spPr>
        <a:xfrm>
          <a:off x="5246503" y="1524092"/>
          <a:ext cx="2171923" cy="1303153"/>
        </a:xfrm>
        <a:prstGeom prst="rect">
          <a:avLst/>
        </a:prstGeom>
        <a:solidFill>
          <a:schemeClr val="accent5">
            <a:hueOff val="4285696"/>
            <a:satOff val="9790"/>
            <a:lumOff val="-2712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kern="1200" dirty="0" err="1">
              <a:latin typeface="Verdana" panose="020B0604030504040204" pitchFamily="34" charset="0"/>
              <a:ea typeface="Verdana" panose="020B0604030504040204" pitchFamily="34" charset="0"/>
            </a:rPr>
            <a:t>Reputazione</a:t>
          </a:r>
          <a:endParaRPr lang="en-US" sz="1600" kern="1200" dirty="0">
            <a:latin typeface="Verdana" panose="020B0604030504040204" pitchFamily="34" charset="0"/>
            <a:ea typeface="Verdana" panose="020B0604030504040204" pitchFamily="34" charset="0"/>
          </a:endParaRPr>
        </a:p>
      </dsp:txBody>
      <dsp:txXfrm>
        <a:off x="5246503" y="1524092"/>
        <a:ext cx="2171923" cy="1303153"/>
      </dsp:txXfrm>
    </dsp:sp>
    <dsp:sp modelId="{3CBA911D-207D-4DF5-8E80-63D33530BDD6}">
      <dsp:nvSpPr>
        <dsp:cNvPr id="0" name=""/>
        <dsp:cNvSpPr/>
      </dsp:nvSpPr>
      <dsp:spPr>
        <a:xfrm>
          <a:off x="2857388" y="3044438"/>
          <a:ext cx="2171923" cy="1303153"/>
        </a:xfrm>
        <a:prstGeom prst="rect">
          <a:avLst/>
        </a:prstGeom>
        <a:solidFill>
          <a:schemeClr val="accent5">
            <a:hueOff val="5142836"/>
            <a:satOff val="11748"/>
            <a:lumOff val="-3254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kern="1200" dirty="0">
              <a:latin typeface="Verdana" panose="020B0604030504040204" pitchFamily="34" charset="0"/>
              <a:ea typeface="Verdana" panose="020B0604030504040204" pitchFamily="34" charset="0"/>
            </a:rPr>
            <a:t>Piano </a:t>
          </a:r>
          <a:r>
            <a:rPr lang="en-GB" sz="1600" kern="1200" dirty="0" err="1">
              <a:latin typeface="Verdana" panose="020B0604030504040204" pitchFamily="34" charset="0"/>
              <a:ea typeface="Verdana" panose="020B0604030504040204" pitchFamily="34" charset="0"/>
            </a:rPr>
            <a:t>etico</a:t>
          </a:r>
          <a:r>
            <a:rPr lang="en-GB" sz="1600" kern="1200" dirty="0">
              <a:latin typeface="Verdana" panose="020B0604030504040204" pitchFamily="34" charset="0"/>
              <a:ea typeface="Verdana" panose="020B0604030504040204" pitchFamily="34" charset="0"/>
            </a:rPr>
            <a:t> (</a:t>
          </a:r>
          <a:r>
            <a:rPr lang="en-GB" sz="1600" kern="1200" dirty="0" err="1">
              <a:latin typeface="Verdana" panose="020B0604030504040204" pitchFamily="34" charset="0"/>
              <a:ea typeface="Verdana" panose="020B0604030504040204" pitchFamily="34" charset="0"/>
            </a:rPr>
            <a:t>rapporto</a:t>
          </a:r>
          <a:r>
            <a:rPr lang="en-GB" sz="1600" kern="1200" dirty="0">
              <a:latin typeface="Verdana" panose="020B0604030504040204" pitchFamily="34" charset="0"/>
              <a:ea typeface="Verdana" panose="020B0604030504040204" pitchFamily="34" charset="0"/>
            </a:rPr>
            <a:t> </a:t>
          </a:r>
          <a:r>
            <a:rPr lang="en-GB" sz="1600" kern="1200" dirty="0" err="1">
              <a:latin typeface="Verdana" panose="020B0604030504040204" pitchFamily="34" charset="0"/>
              <a:ea typeface="Verdana" panose="020B0604030504040204" pitchFamily="34" charset="0"/>
            </a:rPr>
            <a:t>pubblico</a:t>
          </a:r>
          <a:r>
            <a:rPr lang="en-GB" sz="1600" kern="1200" dirty="0">
              <a:latin typeface="Verdana" panose="020B0604030504040204" pitchFamily="34" charset="0"/>
              <a:ea typeface="Verdana" panose="020B0604030504040204" pitchFamily="34" charset="0"/>
            </a:rPr>
            <a:t>/</a:t>
          </a:r>
          <a:r>
            <a:rPr lang="en-GB" sz="1600" kern="1200" dirty="0" err="1">
              <a:latin typeface="Verdana" panose="020B0604030504040204" pitchFamily="34" charset="0"/>
              <a:ea typeface="Verdana" panose="020B0604030504040204" pitchFamily="34" charset="0"/>
            </a:rPr>
            <a:t>privato</a:t>
          </a:r>
          <a:r>
            <a:rPr lang="en-GB" sz="1600" kern="1200" dirty="0">
              <a:latin typeface="Verdana" panose="020B0604030504040204" pitchFamily="34" charset="0"/>
              <a:ea typeface="Verdana" panose="020B0604030504040204" pitchFamily="34" charset="0"/>
            </a:rPr>
            <a:t>, interesse </a:t>
          </a:r>
          <a:r>
            <a:rPr lang="en-GB" sz="1600" kern="1200" dirty="0" err="1">
              <a:latin typeface="Verdana" panose="020B0604030504040204" pitchFamily="34" charset="0"/>
              <a:ea typeface="Verdana" panose="020B0604030504040204" pitchFamily="34" charset="0"/>
            </a:rPr>
            <a:t>pubblico</a:t>
          </a:r>
          <a:r>
            <a:rPr lang="en-GB" sz="1600" kern="1200" dirty="0">
              <a:latin typeface="Verdana" panose="020B0604030504040204" pitchFamily="34" charset="0"/>
              <a:ea typeface="Verdana" panose="020B0604030504040204" pitchFamily="34" charset="0"/>
            </a:rPr>
            <a:t>)</a:t>
          </a:r>
          <a:endParaRPr lang="en-US" sz="1600" kern="1200" dirty="0">
            <a:latin typeface="Verdana" panose="020B0604030504040204" pitchFamily="34" charset="0"/>
            <a:ea typeface="Verdana" panose="020B0604030504040204" pitchFamily="34" charset="0"/>
          </a:endParaRPr>
        </a:p>
      </dsp:txBody>
      <dsp:txXfrm>
        <a:off x="2857388" y="3044438"/>
        <a:ext cx="2171923" cy="1303153"/>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49" name="AutoShape 1"/>
          <p:cNvSpPr>
            <a:spLocks noChangeArrowheads="1"/>
          </p:cNvSpPr>
          <p:nvPr/>
        </p:nvSpPr>
        <p:spPr bwMode="auto">
          <a:xfrm>
            <a:off x="0" y="0"/>
            <a:ext cx="6858000" cy="9144000"/>
          </a:xfrm>
          <a:prstGeom prst="roundRect">
            <a:avLst>
              <a:gd name="adj" fmla="val 23"/>
            </a:avLst>
          </a:prstGeom>
          <a:solidFill>
            <a:srgbClr val="FFFFFF"/>
          </a:solidFill>
          <a:ln w="9525">
            <a:noFill/>
            <a:round/>
            <a:headEnd/>
            <a:tailEnd/>
          </a:ln>
          <a:effectLst/>
        </p:spPr>
        <p:txBody>
          <a:bodyPr wrap="none" anchor="ctr"/>
          <a:lstStyle/>
          <a:p>
            <a:pPr>
              <a:defRPr/>
            </a:pPr>
            <a:endParaRPr lang="it-IT"/>
          </a:p>
        </p:txBody>
      </p:sp>
      <p:sp>
        <p:nvSpPr>
          <p:cNvPr id="2050" name="Rectangle 2"/>
          <p:cNvSpPr>
            <a:spLocks noGrp="1" noChangeArrowheads="1"/>
          </p:cNvSpPr>
          <p:nvPr>
            <p:ph type="hdr"/>
          </p:nvPr>
        </p:nvSpPr>
        <p:spPr bwMode="auto">
          <a:xfrm>
            <a:off x="0" y="0"/>
            <a:ext cx="2970213" cy="455613"/>
          </a:xfrm>
          <a:prstGeom prst="rect">
            <a:avLst/>
          </a:prstGeom>
          <a:noFill/>
          <a:ln w="9525">
            <a:noFill/>
            <a:round/>
            <a:headEnd/>
            <a:tailEnd/>
          </a:ln>
          <a:effectLst/>
        </p:spPr>
        <p:txBody>
          <a:bodyPr vert="horz" wrap="square" lIns="90000" tIns="46800" rIns="90000" bIns="46800" numCol="1" anchor="t" anchorCtr="0" compatLnSpc="1">
            <a:prstTxWarp prst="textNoShape">
              <a:avLst/>
            </a:prstTxWarp>
          </a:bodyPr>
          <a:lstStyle>
            <a:lvl1pP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ea typeface="Lucida Sans Unicode" charset="0"/>
                <a:cs typeface="Lucida Sans Unicode" charset="0"/>
              </a:defRPr>
            </a:lvl1pPr>
          </a:lstStyle>
          <a:p>
            <a:pPr>
              <a:defRPr/>
            </a:pPr>
            <a:endParaRPr lang="en-GB"/>
          </a:p>
        </p:txBody>
      </p:sp>
      <p:sp>
        <p:nvSpPr>
          <p:cNvPr id="2051" name="Rectangle 3"/>
          <p:cNvSpPr>
            <a:spLocks noGrp="1" noChangeArrowheads="1"/>
          </p:cNvSpPr>
          <p:nvPr>
            <p:ph type="dt"/>
          </p:nvPr>
        </p:nvSpPr>
        <p:spPr bwMode="auto">
          <a:xfrm>
            <a:off x="3886200" y="0"/>
            <a:ext cx="2970213" cy="455613"/>
          </a:xfrm>
          <a:prstGeom prst="rect">
            <a:avLst/>
          </a:prstGeom>
          <a:noFill/>
          <a:ln w="9525">
            <a:noFill/>
            <a:round/>
            <a:headEnd/>
            <a:tailEnd/>
          </a:ln>
          <a:effectLst/>
        </p:spPr>
        <p:txBody>
          <a:bodyPr vert="horz" wrap="square" lIns="90000" tIns="46800" rIns="90000" bIns="46800" numCol="1" anchor="t" anchorCtr="0" compatLnSpc="1">
            <a:prstTxWarp prst="textNoShape">
              <a:avLst/>
            </a:prstTxWarp>
          </a:bodyPr>
          <a:lstStyle>
            <a:lvl1pPr algn="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ea typeface="Lucida Sans Unicode" charset="0"/>
                <a:cs typeface="Lucida Sans Unicode" charset="0"/>
              </a:defRPr>
            </a:lvl1pPr>
          </a:lstStyle>
          <a:p>
            <a:pPr>
              <a:defRPr/>
            </a:pPr>
            <a:endParaRPr lang="en-GB"/>
          </a:p>
        </p:txBody>
      </p:sp>
      <p:sp>
        <p:nvSpPr>
          <p:cNvPr id="26629" name="Rectangle 4"/>
          <p:cNvSpPr>
            <a:spLocks noGrp="1" noRot="1" noChangeAspect="1" noChangeArrowheads="1"/>
          </p:cNvSpPr>
          <p:nvPr>
            <p:ph type="sldImg"/>
          </p:nvPr>
        </p:nvSpPr>
        <p:spPr bwMode="auto">
          <a:xfrm>
            <a:off x="1143000" y="685800"/>
            <a:ext cx="4570413" cy="3427413"/>
          </a:xfrm>
          <a:prstGeom prst="rect">
            <a:avLst/>
          </a:prstGeom>
          <a:solidFill>
            <a:srgbClr val="FFFFFF"/>
          </a:solidFill>
          <a:ln w="9360">
            <a:solidFill>
              <a:srgbClr val="000000"/>
            </a:solidFill>
            <a:miter lim="800000"/>
            <a:headEnd/>
            <a:tailEnd/>
          </a:ln>
        </p:spPr>
      </p:sp>
      <p:sp>
        <p:nvSpPr>
          <p:cNvPr id="2053" name="Rectangle 5"/>
          <p:cNvSpPr>
            <a:spLocks noGrp="1" noChangeArrowheads="1"/>
          </p:cNvSpPr>
          <p:nvPr>
            <p:ph type="body"/>
          </p:nvPr>
        </p:nvSpPr>
        <p:spPr bwMode="auto">
          <a:xfrm>
            <a:off x="914400" y="4343400"/>
            <a:ext cx="5027613" cy="4113213"/>
          </a:xfrm>
          <a:prstGeom prst="rect">
            <a:avLst/>
          </a:prstGeom>
          <a:noFill/>
          <a:ln w="9525">
            <a:noFill/>
            <a:round/>
            <a:headEnd/>
            <a:tailEnd/>
          </a:ln>
          <a:effectLst/>
        </p:spPr>
        <p:txBody>
          <a:bodyPr vert="horz" wrap="square" lIns="90000" tIns="46800" rIns="90000" bIns="46800" numCol="1" anchor="t" anchorCtr="0" compatLnSpc="1">
            <a:prstTxWarp prst="textNoShape">
              <a:avLst/>
            </a:prstTxWarp>
          </a:bodyPr>
          <a:lstStyle/>
          <a:p>
            <a:pPr lvl="0"/>
            <a:endParaRPr lang="it-IT" noProof="0"/>
          </a:p>
        </p:txBody>
      </p:sp>
      <p:sp>
        <p:nvSpPr>
          <p:cNvPr id="2054" name="Rectangle 6"/>
          <p:cNvSpPr>
            <a:spLocks noGrp="1" noChangeArrowheads="1"/>
          </p:cNvSpPr>
          <p:nvPr>
            <p:ph type="ftr"/>
          </p:nvPr>
        </p:nvSpPr>
        <p:spPr bwMode="auto">
          <a:xfrm>
            <a:off x="0" y="8686800"/>
            <a:ext cx="2970213" cy="455613"/>
          </a:xfrm>
          <a:prstGeom prst="rect">
            <a:avLst/>
          </a:prstGeom>
          <a:noFill/>
          <a:ln w="9525">
            <a:noFill/>
            <a:round/>
            <a:headEnd/>
            <a:tailEnd/>
          </a:ln>
          <a:effectLst/>
        </p:spPr>
        <p:txBody>
          <a:bodyPr vert="horz" wrap="square" lIns="90000" tIns="46800" rIns="90000" bIns="46800" numCol="1" anchor="b" anchorCtr="0" compatLnSpc="1">
            <a:prstTxWarp prst="textNoShape">
              <a:avLst/>
            </a:prstTxWarp>
          </a:bodyPr>
          <a:lstStyle>
            <a:lvl1pP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ea typeface="Lucida Sans Unicode" charset="0"/>
                <a:cs typeface="Lucida Sans Unicode" charset="0"/>
              </a:defRPr>
            </a:lvl1pPr>
          </a:lstStyle>
          <a:p>
            <a:pPr>
              <a:defRPr/>
            </a:pPr>
            <a:endParaRPr lang="en-GB"/>
          </a:p>
        </p:txBody>
      </p:sp>
      <p:sp>
        <p:nvSpPr>
          <p:cNvPr id="2055" name="Rectangle 7"/>
          <p:cNvSpPr>
            <a:spLocks noGrp="1" noChangeArrowheads="1"/>
          </p:cNvSpPr>
          <p:nvPr>
            <p:ph type="sldNum"/>
          </p:nvPr>
        </p:nvSpPr>
        <p:spPr bwMode="auto">
          <a:xfrm>
            <a:off x="3886200" y="8686800"/>
            <a:ext cx="2970213" cy="455613"/>
          </a:xfrm>
          <a:prstGeom prst="rect">
            <a:avLst/>
          </a:prstGeom>
          <a:noFill/>
          <a:ln w="9525">
            <a:noFill/>
            <a:round/>
            <a:headEnd/>
            <a:tailEnd/>
          </a:ln>
          <a:effectLst/>
        </p:spPr>
        <p:txBody>
          <a:bodyPr vert="horz" wrap="square" lIns="90000" tIns="46800" rIns="90000" bIns="46800" numCol="1" anchor="b" anchorCtr="0" compatLnSpc="1">
            <a:prstTxWarp prst="textNoShape">
              <a:avLst/>
            </a:prstTxWarp>
          </a:bodyPr>
          <a:lstStyle>
            <a:lvl1pPr algn="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200">
                <a:solidFill>
                  <a:srgbClr val="000000"/>
                </a:solidFill>
                <a:ea typeface="Lucida Sans Unicode" charset="0"/>
                <a:cs typeface="Lucida Sans Unicode" charset="0"/>
              </a:defRPr>
            </a:lvl1pPr>
          </a:lstStyle>
          <a:p>
            <a:pPr>
              <a:defRPr/>
            </a:pPr>
            <a:fld id="{3C92B901-147C-44E4-B7FF-A1804E3D52D6}" type="slidenum">
              <a:rPr lang="en-GB"/>
              <a:pPr>
                <a:defRPr/>
              </a:pPr>
              <a:t>‹N›</a:t>
            </a:fld>
            <a:endParaRPr lang="en-GB"/>
          </a:p>
        </p:txBody>
      </p:sp>
    </p:spTree>
    <p:extLst>
      <p:ext uri="{BB962C8B-B14F-4D97-AF65-F5344CB8AC3E}">
        <p14:creationId xmlns:p14="http://schemas.microsoft.com/office/powerpoint/2010/main" val="3473699765"/>
      </p:ext>
    </p:extLst>
  </p:cSld>
  <p:clrMap bg1="lt1" tx1="dk1" bg2="lt2" tx2="dk2" accent1="accent1" accent2="accent2" accent3="accent3" accent4="accent4" accent5="accent5" accent6="accent6" hlink="hlink" folHlink="folHlink"/>
  <p:notesStyle>
    <a:lvl1pPr algn="l" defTabSz="449263"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itchFamily="16" charset="0"/>
        <a:ea typeface="+mn-ea"/>
        <a:cs typeface="+mn-cs"/>
      </a:defRPr>
    </a:lvl1pPr>
    <a:lvl2pPr marL="742950" indent="-285750" algn="l" defTabSz="449263"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itchFamily="16" charset="0"/>
        <a:ea typeface="+mn-ea"/>
        <a:cs typeface="+mn-cs"/>
      </a:defRPr>
    </a:lvl2pPr>
    <a:lvl3pPr marL="1143000" indent="-228600" algn="l" defTabSz="449263"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itchFamily="16" charset="0"/>
        <a:ea typeface="+mn-ea"/>
        <a:cs typeface="+mn-cs"/>
      </a:defRPr>
    </a:lvl3pPr>
    <a:lvl4pPr marL="1600200" indent="-228600" algn="l" defTabSz="449263"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itchFamily="16" charset="0"/>
        <a:ea typeface="+mn-ea"/>
        <a:cs typeface="+mn-cs"/>
      </a:defRPr>
    </a:lvl4pPr>
    <a:lvl5pPr marL="2057400" indent="-228600" algn="l" defTabSz="449263" rtl="0" eaLnBrk="0" fontAlgn="base" hangingPunct="0">
      <a:spcBef>
        <a:spcPct val="30000"/>
      </a:spcBef>
      <a:spcAft>
        <a:spcPct val="0"/>
      </a:spcAft>
      <a:buClr>
        <a:srgbClr val="000000"/>
      </a:buClr>
      <a:buSzPct val="100000"/>
      <a:buFont typeface="Times New Roman" pitchFamily="16" charset="0"/>
      <a:defRPr sz="1200" kern="1200">
        <a:solidFill>
          <a:srgbClr val="000000"/>
        </a:solidFill>
        <a:latin typeface="Times New Roman" pitchFamily="16"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8674" name="Rectangle 7"/>
          <p:cNvSpPr>
            <a:spLocks noGrp="1" noChangeArrowheads="1"/>
          </p:cNvSpPr>
          <p:nvPr>
            <p:ph type="sldNum" sz="quarter"/>
          </p:nvPr>
        </p:nvSpPr>
        <p:spPr>
          <a:noFill/>
        </p:spPr>
        <p:txBody>
          <a:bodyPr/>
          <a:lstStyle/>
          <a:p>
            <a:fld id="{8BAD7141-6F8C-4991-9D2E-75FD2BA7461F}" type="slidenum">
              <a:rPr lang="en-GB" smtClean="0"/>
              <a:pPr/>
              <a:t>1</a:t>
            </a:fld>
            <a:endParaRPr lang="en-GB"/>
          </a:p>
        </p:txBody>
      </p:sp>
      <p:sp>
        <p:nvSpPr>
          <p:cNvPr id="28675" name="Text Box 1"/>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p:spPr>
        <p:txBody>
          <a:bodyPr wrap="none" anchor="ctr"/>
          <a:lstStyle/>
          <a:p>
            <a:endParaRPr lang="it-IT">
              <a:ea typeface="Lucida Sans Unicode" charset="0"/>
              <a:cs typeface="Lucida Sans Unicode" charset="0"/>
            </a:endParaRPr>
          </a:p>
        </p:txBody>
      </p:sp>
      <p:sp>
        <p:nvSpPr>
          <p:cNvPr id="28676" name="Rectangle 2"/>
          <p:cNvSpPr>
            <a:spLocks noGrp="1" noChangeArrowheads="1"/>
          </p:cNvSpPr>
          <p:nvPr>
            <p:ph type="body"/>
          </p:nvPr>
        </p:nvSpPr>
        <p:spPr>
          <a:xfrm>
            <a:off x="914400" y="4343400"/>
            <a:ext cx="5029200" cy="4116388"/>
          </a:xfrm>
          <a:noFill/>
          <a:ln/>
        </p:spPr>
        <p:txBody>
          <a:bodyPr wrap="none" anchor="ctr"/>
          <a:lstStyle/>
          <a:p>
            <a:endParaRPr lang="it-IT"/>
          </a:p>
        </p:txBody>
      </p:sp>
    </p:spTree>
    <p:extLst>
      <p:ext uri="{BB962C8B-B14F-4D97-AF65-F5344CB8AC3E}">
        <p14:creationId xmlns:p14="http://schemas.microsoft.com/office/powerpoint/2010/main" val="16736178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4818" name="Rectangle 7"/>
          <p:cNvSpPr>
            <a:spLocks noGrp="1" noChangeArrowheads="1"/>
          </p:cNvSpPr>
          <p:nvPr>
            <p:ph type="sldNum" sz="quarter"/>
          </p:nvPr>
        </p:nvSpPr>
        <p:spPr>
          <a:noFill/>
        </p:spPr>
        <p:txBody>
          <a:bodyPr/>
          <a:lstStyle/>
          <a:p>
            <a:fld id="{C9300358-9FE8-4916-9DB3-77823B32625E}" type="slidenum">
              <a:rPr lang="en-GB" smtClean="0"/>
              <a:pPr/>
              <a:t>15</a:t>
            </a:fld>
            <a:endParaRPr lang="en-GB"/>
          </a:p>
        </p:txBody>
      </p:sp>
      <p:sp>
        <p:nvSpPr>
          <p:cNvPr id="34819" name="Text Box 1"/>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p:spPr>
        <p:txBody>
          <a:bodyPr wrap="none" anchor="ctr"/>
          <a:lstStyle/>
          <a:p>
            <a:endParaRPr lang="it-IT">
              <a:ea typeface="Lucida Sans Unicode" charset="0"/>
              <a:cs typeface="Lucida Sans Unicode" charset="0"/>
            </a:endParaRPr>
          </a:p>
        </p:txBody>
      </p:sp>
      <p:sp>
        <p:nvSpPr>
          <p:cNvPr id="34820" name="Rectangle 2"/>
          <p:cNvSpPr>
            <a:spLocks noGrp="1" noChangeArrowheads="1"/>
          </p:cNvSpPr>
          <p:nvPr>
            <p:ph type="body"/>
          </p:nvPr>
        </p:nvSpPr>
        <p:spPr>
          <a:xfrm>
            <a:off x="914400" y="4343400"/>
            <a:ext cx="5029200" cy="4116388"/>
          </a:xfrm>
          <a:noFill/>
          <a:ln/>
        </p:spPr>
        <p:txBody>
          <a:bodyPr wrap="none" anchor="ctr"/>
          <a:lstStyle/>
          <a:p>
            <a:endParaRPr lang="it-IT"/>
          </a:p>
        </p:txBody>
      </p:sp>
    </p:spTree>
    <p:extLst>
      <p:ext uri="{BB962C8B-B14F-4D97-AF65-F5344CB8AC3E}">
        <p14:creationId xmlns:p14="http://schemas.microsoft.com/office/powerpoint/2010/main" val="39849622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5842" name="Rectangle 7"/>
          <p:cNvSpPr>
            <a:spLocks noGrp="1" noChangeArrowheads="1"/>
          </p:cNvSpPr>
          <p:nvPr>
            <p:ph type="sldNum" sz="quarter"/>
          </p:nvPr>
        </p:nvSpPr>
        <p:spPr>
          <a:noFill/>
        </p:spPr>
        <p:txBody>
          <a:bodyPr/>
          <a:lstStyle/>
          <a:p>
            <a:fld id="{BEFA9AAA-A509-4C55-AF6B-7FEE110EDD70}" type="slidenum">
              <a:rPr lang="en-GB" smtClean="0"/>
              <a:pPr/>
              <a:t>16</a:t>
            </a:fld>
            <a:endParaRPr lang="en-GB"/>
          </a:p>
        </p:txBody>
      </p:sp>
      <p:sp>
        <p:nvSpPr>
          <p:cNvPr id="35843" name="Text Box 1"/>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p:spPr>
        <p:txBody>
          <a:bodyPr wrap="none" anchor="ctr"/>
          <a:lstStyle/>
          <a:p>
            <a:endParaRPr lang="it-IT">
              <a:ea typeface="Lucida Sans Unicode" charset="0"/>
              <a:cs typeface="Lucida Sans Unicode" charset="0"/>
            </a:endParaRPr>
          </a:p>
        </p:txBody>
      </p:sp>
      <p:sp>
        <p:nvSpPr>
          <p:cNvPr id="35844" name="Rectangle 2"/>
          <p:cNvSpPr>
            <a:spLocks noGrp="1" noChangeArrowheads="1"/>
          </p:cNvSpPr>
          <p:nvPr>
            <p:ph type="body"/>
          </p:nvPr>
        </p:nvSpPr>
        <p:spPr>
          <a:xfrm>
            <a:off x="914400" y="4343400"/>
            <a:ext cx="5029200" cy="4116388"/>
          </a:xfrm>
          <a:noFill/>
          <a:ln/>
        </p:spPr>
        <p:txBody>
          <a:bodyPr wrap="none" anchor="ctr"/>
          <a:lstStyle/>
          <a:p>
            <a:endParaRPr lang="it-IT"/>
          </a:p>
        </p:txBody>
      </p:sp>
    </p:spTree>
    <p:extLst>
      <p:ext uri="{BB962C8B-B14F-4D97-AF65-F5344CB8AC3E}">
        <p14:creationId xmlns:p14="http://schemas.microsoft.com/office/powerpoint/2010/main" val="32024173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6866" name="Rectangle 7"/>
          <p:cNvSpPr>
            <a:spLocks noGrp="1" noChangeArrowheads="1"/>
          </p:cNvSpPr>
          <p:nvPr>
            <p:ph type="sldNum" sz="quarter"/>
          </p:nvPr>
        </p:nvSpPr>
        <p:spPr>
          <a:noFill/>
        </p:spPr>
        <p:txBody>
          <a:bodyPr/>
          <a:lstStyle/>
          <a:p>
            <a:fld id="{881809D9-85B7-4C62-8F75-388DADB5FBB9}" type="slidenum">
              <a:rPr lang="en-GB" smtClean="0"/>
              <a:pPr/>
              <a:t>17</a:t>
            </a:fld>
            <a:endParaRPr lang="en-GB"/>
          </a:p>
        </p:txBody>
      </p:sp>
      <p:sp>
        <p:nvSpPr>
          <p:cNvPr id="36867" name="Text Box 1"/>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p:spPr>
        <p:txBody>
          <a:bodyPr wrap="none" anchor="ctr"/>
          <a:lstStyle/>
          <a:p>
            <a:endParaRPr lang="it-IT">
              <a:ea typeface="Lucida Sans Unicode" charset="0"/>
              <a:cs typeface="Lucida Sans Unicode" charset="0"/>
            </a:endParaRPr>
          </a:p>
        </p:txBody>
      </p:sp>
      <p:sp>
        <p:nvSpPr>
          <p:cNvPr id="36868" name="Rectangle 2"/>
          <p:cNvSpPr>
            <a:spLocks noGrp="1" noChangeArrowheads="1"/>
          </p:cNvSpPr>
          <p:nvPr>
            <p:ph type="body"/>
          </p:nvPr>
        </p:nvSpPr>
        <p:spPr>
          <a:xfrm>
            <a:off x="914400" y="4343400"/>
            <a:ext cx="5029200" cy="4116388"/>
          </a:xfrm>
          <a:noFill/>
          <a:ln/>
        </p:spPr>
        <p:txBody>
          <a:bodyPr wrap="none" anchor="ctr"/>
          <a:lstStyle/>
          <a:p>
            <a:endParaRPr lang="it-IT"/>
          </a:p>
        </p:txBody>
      </p:sp>
    </p:spTree>
    <p:extLst>
      <p:ext uri="{BB962C8B-B14F-4D97-AF65-F5344CB8AC3E}">
        <p14:creationId xmlns:p14="http://schemas.microsoft.com/office/powerpoint/2010/main" val="36869740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7890" name="Rectangle 7"/>
          <p:cNvSpPr>
            <a:spLocks noGrp="1" noChangeArrowheads="1"/>
          </p:cNvSpPr>
          <p:nvPr>
            <p:ph type="sldNum" sz="quarter"/>
          </p:nvPr>
        </p:nvSpPr>
        <p:spPr>
          <a:noFill/>
        </p:spPr>
        <p:txBody>
          <a:bodyPr/>
          <a:lstStyle/>
          <a:p>
            <a:fld id="{BF7EABBB-B404-4E82-8645-6395C3FAA072}" type="slidenum">
              <a:rPr lang="en-GB" smtClean="0"/>
              <a:pPr/>
              <a:t>18</a:t>
            </a:fld>
            <a:endParaRPr lang="en-GB"/>
          </a:p>
        </p:txBody>
      </p:sp>
      <p:sp>
        <p:nvSpPr>
          <p:cNvPr id="37891" name="Text Box 1"/>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p:spPr>
        <p:txBody>
          <a:bodyPr wrap="none" anchor="ctr"/>
          <a:lstStyle/>
          <a:p>
            <a:endParaRPr lang="it-IT">
              <a:ea typeface="Lucida Sans Unicode" charset="0"/>
              <a:cs typeface="Lucida Sans Unicode" charset="0"/>
            </a:endParaRPr>
          </a:p>
        </p:txBody>
      </p:sp>
      <p:sp>
        <p:nvSpPr>
          <p:cNvPr id="37892" name="Rectangle 2"/>
          <p:cNvSpPr>
            <a:spLocks noGrp="1" noChangeArrowheads="1"/>
          </p:cNvSpPr>
          <p:nvPr>
            <p:ph type="body"/>
          </p:nvPr>
        </p:nvSpPr>
        <p:spPr>
          <a:xfrm>
            <a:off x="914400" y="4343400"/>
            <a:ext cx="5029200" cy="4116388"/>
          </a:xfrm>
          <a:noFill/>
          <a:ln/>
        </p:spPr>
        <p:txBody>
          <a:bodyPr wrap="none" anchor="ctr"/>
          <a:lstStyle/>
          <a:p>
            <a:endParaRPr lang="it-IT"/>
          </a:p>
        </p:txBody>
      </p:sp>
    </p:spTree>
    <p:extLst>
      <p:ext uri="{BB962C8B-B14F-4D97-AF65-F5344CB8AC3E}">
        <p14:creationId xmlns:p14="http://schemas.microsoft.com/office/powerpoint/2010/main" val="4401950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8914" name="Rectangle 7"/>
          <p:cNvSpPr>
            <a:spLocks noGrp="1" noChangeArrowheads="1"/>
          </p:cNvSpPr>
          <p:nvPr>
            <p:ph type="sldNum" sz="quarter"/>
          </p:nvPr>
        </p:nvSpPr>
        <p:spPr>
          <a:noFill/>
        </p:spPr>
        <p:txBody>
          <a:bodyPr/>
          <a:lstStyle/>
          <a:p>
            <a:fld id="{9B3F0BDC-E3B1-426D-BBC2-DD774A81436A}" type="slidenum">
              <a:rPr lang="en-GB" smtClean="0"/>
              <a:pPr/>
              <a:t>19</a:t>
            </a:fld>
            <a:endParaRPr lang="en-GB"/>
          </a:p>
        </p:txBody>
      </p:sp>
      <p:sp>
        <p:nvSpPr>
          <p:cNvPr id="38915" name="Text Box 1"/>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p:spPr>
        <p:txBody>
          <a:bodyPr wrap="none" anchor="ctr"/>
          <a:lstStyle/>
          <a:p>
            <a:endParaRPr lang="it-IT">
              <a:ea typeface="Lucida Sans Unicode" charset="0"/>
              <a:cs typeface="Lucida Sans Unicode" charset="0"/>
            </a:endParaRPr>
          </a:p>
        </p:txBody>
      </p:sp>
      <p:sp>
        <p:nvSpPr>
          <p:cNvPr id="38916" name="Rectangle 2"/>
          <p:cNvSpPr>
            <a:spLocks noGrp="1" noChangeArrowheads="1"/>
          </p:cNvSpPr>
          <p:nvPr>
            <p:ph type="body"/>
          </p:nvPr>
        </p:nvSpPr>
        <p:spPr>
          <a:xfrm>
            <a:off x="914400" y="4343400"/>
            <a:ext cx="5029200" cy="4116388"/>
          </a:xfrm>
          <a:noFill/>
          <a:ln/>
        </p:spPr>
        <p:txBody>
          <a:bodyPr wrap="none" anchor="ctr"/>
          <a:lstStyle/>
          <a:p>
            <a:endParaRPr lang="it-IT"/>
          </a:p>
        </p:txBody>
      </p:sp>
    </p:spTree>
    <p:extLst>
      <p:ext uri="{BB962C8B-B14F-4D97-AF65-F5344CB8AC3E}">
        <p14:creationId xmlns:p14="http://schemas.microsoft.com/office/powerpoint/2010/main" val="27712961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7"/>
          <p:cNvSpPr>
            <a:spLocks noGrp="1" noChangeArrowheads="1"/>
          </p:cNvSpPr>
          <p:nvPr>
            <p:ph type="sldNum" sz="quarter"/>
          </p:nvPr>
        </p:nvSpPr>
        <p:spPr>
          <a:noFill/>
        </p:spPr>
        <p:txBody>
          <a:bodyPr/>
          <a:lstStyle/>
          <a:p>
            <a:fld id="{47FA0215-5550-4D58-AA84-81B4B92C3096}" type="slidenum">
              <a:rPr lang="en-GB" smtClean="0"/>
              <a:pPr/>
              <a:t>20</a:t>
            </a:fld>
            <a:endParaRPr lang="en-GB"/>
          </a:p>
        </p:txBody>
      </p:sp>
      <p:sp>
        <p:nvSpPr>
          <p:cNvPr id="39939" name="Text Box 1"/>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p:spPr>
        <p:txBody>
          <a:bodyPr wrap="none" anchor="ctr"/>
          <a:lstStyle/>
          <a:p>
            <a:endParaRPr lang="it-IT">
              <a:ea typeface="Lucida Sans Unicode" charset="0"/>
              <a:cs typeface="Lucida Sans Unicode" charset="0"/>
            </a:endParaRPr>
          </a:p>
        </p:txBody>
      </p:sp>
      <p:sp>
        <p:nvSpPr>
          <p:cNvPr id="39940" name="Rectangle 2"/>
          <p:cNvSpPr>
            <a:spLocks noGrp="1" noChangeArrowheads="1"/>
          </p:cNvSpPr>
          <p:nvPr>
            <p:ph type="body"/>
          </p:nvPr>
        </p:nvSpPr>
        <p:spPr>
          <a:xfrm>
            <a:off x="914400" y="4343400"/>
            <a:ext cx="5029200" cy="4116388"/>
          </a:xfrm>
          <a:noFill/>
          <a:ln/>
        </p:spPr>
        <p:txBody>
          <a:bodyPr wrap="none" anchor="ctr"/>
          <a:lstStyle/>
          <a:p>
            <a:endParaRPr lang="it-IT"/>
          </a:p>
        </p:txBody>
      </p:sp>
    </p:spTree>
    <p:extLst>
      <p:ext uri="{BB962C8B-B14F-4D97-AF65-F5344CB8AC3E}">
        <p14:creationId xmlns:p14="http://schemas.microsoft.com/office/powerpoint/2010/main" val="33654628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3010" name="Rectangle 7"/>
          <p:cNvSpPr>
            <a:spLocks noGrp="1" noChangeArrowheads="1"/>
          </p:cNvSpPr>
          <p:nvPr>
            <p:ph type="sldNum" sz="quarter"/>
          </p:nvPr>
        </p:nvSpPr>
        <p:spPr>
          <a:noFill/>
        </p:spPr>
        <p:txBody>
          <a:bodyPr/>
          <a:lstStyle/>
          <a:p>
            <a:fld id="{05393E96-BC84-4277-9A31-CCDBC89DCF10}" type="slidenum">
              <a:rPr lang="en-GB" smtClean="0"/>
              <a:pPr/>
              <a:t>23</a:t>
            </a:fld>
            <a:endParaRPr lang="en-GB"/>
          </a:p>
        </p:txBody>
      </p:sp>
      <p:sp>
        <p:nvSpPr>
          <p:cNvPr id="43011" name="Text Box 1"/>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p:spPr>
        <p:txBody>
          <a:bodyPr wrap="none" anchor="ctr"/>
          <a:lstStyle/>
          <a:p>
            <a:endParaRPr lang="it-IT">
              <a:ea typeface="Lucida Sans Unicode" charset="0"/>
              <a:cs typeface="Lucida Sans Unicode" charset="0"/>
            </a:endParaRPr>
          </a:p>
        </p:txBody>
      </p:sp>
      <p:sp>
        <p:nvSpPr>
          <p:cNvPr id="43012" name="Rectangle 2"/>
          <p:cNvSpPr>
            <a:spLocks noGrp="1" noChangeArrowheads="1"/>
          </p:cNvSpPr>
          <p:nvPr>
            <p:ph type="body"/>
          </p:nvPr>
        </p:nvSpPr>
        <p:spPr>
          <a:xfrm>
            <a:off x="914400" y="4343400"/>
            <a:ext cx="5029200" cy="4116388"/>
          </a:xfrm>
          <a:noFill/>
          <a:ln/>
        </p:spPr>
        <p:txBody>
          <a:bodyPr wrap="none" anchor="ctr"/>
          <a:lstStyle/>
          <a:p>
            <a:endParaRPr lang="it-IT"/>
          </a:p>
        </p:txBody>
      </p:sp>
    </p:spTree>
    <p:extLst>
      <p:ext uri="{BB962C8B-B14F-4D97-AF65-F5344CB8AC3E}">
        <p14:creationId xmlns:p14="http://schemas.microsoft.com/office/powerpoint/2010/main" val="1187737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4034" name="Rectangle 7"/>
          <p:cNvSpPr>
            <a:spLocks noGrp="1" noChangeArrowheads="1"/>
          </p:cNvSpPr>
          <p:nvPr>
            <p:ph type="sldNum" sz="quarter"/>
          </p:nvPr>
        </p:nvSpPr>
        <p:spPr>
          <a:noFill/>
        </p:spPr>
        <p:txBody>
          <a:bodyPr/>
          <a:lstStyle/>
          <a:p>
            <a:fld id="{09CDD180-27F1-43D2-8E33-75691F2ED90F}" type="slidenum">
              <a:rPr lang="en-GB" smtClean="0"/>
              <a:pPr/>
              <a:t>25</a:t>
            </a:fld>
            <a:endParaRPr lang="en-GB"/>
          </a:p>
        </p:txBody>
      </p:sp>
      <p:sp>
        <p:nvSpPr>
          <p:cNvPr id="44035" name="Text Box 1"/>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p:spPr>
        <p:txBody>
          <a:bodyPr wrap="none" anchor="ctr"/>
          <a:lstStyle/>
          <a:p>
            <a:endParaRPr lang="it-IT">
              <a:ea typeface="Lucida Sans Unicode" charset="0"/>
              <a:cs typeface="Lucida Sans Unicode" charset="0"/>
            </a:endParaRPr>
          </a:p>
        </p:txBody>
      </p:sp>
      <p:sp>
        <p:nvSpPr>
          <p:cNvPr id="44036" name="Rectangle 2"/>
          <p:cNvSpPr>
            <a:spLocks noGrp="1" noChangeArrowheads="1"/>
          </p:cNvSpPr>
          <p:nvPr>
            <p:ph type="body"/>
          </p:nvPr>
        </p:nvSpPr>
        <p:spPr>
          <a:xfrm>
            <a:off x="914400" y="4343400"/>
            <a:ext cx="5029200" cy="4116388"/>
          </a:xfrm>
          <a:noFill/>
          <a:ln/>
        </p:spPr>
        <p:txBody>
          <a:bodyPr wrap="none" anchor="ctr"/>
          <a:lstStyle/>
          <a:p>
            <a:endParaRPr lang="it-IT"/>
          </a:p>
        </p:txBody>
      </p:sp>
    </p:spTree>
    <p:extLst>
      <p:ext uri="{BB962C8B-B14F-4D97-AF65-F5344CB8AC3E}">
        <p14:creationId xmlns:p14="http://schemas.microsoft.com/office/powerpoint/2010/main" val="4622406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5058" name="Rectangle 7"/>
          <p:cNvSpPr>
            <a:spLocks noGrp="1" noChangeArrowheads="1"/>
          </p:cNvSpPr>
          <p:nvPr>
            <p:ph type="sldNum" sz="quarter"/>
          </p:nvPr>
        </p:nvSpPr>
        <p:spPr>
          <a:noFill/>
        </p:spPr>
        <p:txBody>
          <a:bodyPr/>
          <a:lstStyle/>
          <a:p>
            <a:fld id="{2216CE1B-07F9-4799-B969-D151BEA62EA4}" type="slidenum">
              <a:rPr lang="en-GB" smtClean="0"/>
              <a:pPr/>
              <a:t>26</a:t>
            </a:fld>
            <a:endParaRPr lang="en-GB"/>
          </a:p>
        </p:txBody>
      </p:sp>
      <p:sp>
        <p:nvSpPr>
          <p:cNvPr id="45059" name="Text Box 1"/>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p:spPr>
        <p:txBody>
          <a:bodyPr wrap="none" anchor="ctr"/>
          <a:lstStyle/>
          <a:p>
            <a:endParaRPr lang="it-IT">
              <a:ea typeface="Lucida Sans Unicode" charset="0"/>
              <a:cs typeface="Lucida Sans Unicode" charset="0"/>
            </a:endParaRPr>
          </a:p>
        </p:txBody>
      </p:sp>
      <p:sp>
        <p:nvSpPr>
          <p:cNvPr id="45060" name="Rectangle 2"/>
          <p:cNvSpPr>
            <a:spLocks noGrp="1" noChangeArrowheads="1"/>
          </p:cNvSpPr>
          <p:nvPr>
            <p:ph type="body"/>
          </p:nvPr>
        </p:nvSpPr>
        <p:spPr>
          <a:xfrm>
            <a:off x="914400" y="4343400"/>
            <a:ext cx="5029200" cy="4116388"/>
          </a:xfrm>
          <a:noFill/>
          <a:ln/>
        </p:spPr>
        <p:txBody>
          <a:bodyPr wrap="none" anchor="ctr"/>
          <a:lstStyle/>
          <a:p>
            <a:endParaRPr lang="it-IT"/>
          </a:p>
        </p:txBody>
      </p:sp>
    </p:spTree>
    <p:extLst>
      <p:ext uri="{BB962C8B-B14F-4D97-AF65-F5344CB8AC3E}">
        <p14:creationId xmlns:p14="http://schemas.microsoft.com/office/powerpoint/2010/main" val="1377652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6082" name="Rectangle 7"/>
          <p:cNvSpPr>
            <a:spLocks noGrp="1" noChangeArrowheads="1"/>
          </p:cNvSpPr>
          <p:nvPr>
            <p:ph type="sldNum" sz="quarter"/>
          </p:nvPr>
        </p:nvSpPr>
        <p:spPr>
          <a:noFill/>
        </p:spPr>
        <p:txBody>
          <a:bodyPr/>
          <a:lstStyle/>
          <a:p>
            <a:fld id="{125318AA-3CC9-4A4B-ADFD-7165D39DAE0A}" type="slidenum">
              <a:rPr lang="en-GB" smtClean="0"/>
              <a:pPr/>
              <a:t>27</a:t>
            </a:fld>
            <a:endParaRPr lang="en-GB"/>
          </a:p>
        </p:txBody>
      </p:sp>
      <p:sp>
        <p:nvSpPr>
          <p:cNvPr id="46083" name="Text Box 1"/>
          <p:cNvSpPr txBox="1">
            <a:spLocks noChangeArrowheads="1"/>
          </p:cNvSpPr>
          <p:nvPr/>
        </p:nvSpPr>
        <p:spPr bwMode="auto">
          <a:xfrm>
            <a:off x="1143000" y="685800"/>
            <a:ext cx="4572000" cy="3429000"/>
          </a:xfrm>
          <a:prstGeom prst="rect">
            <a:avLst/>
          </a:prstGeom>
          <a:solidFill>
            <a:srgbClr val="FFFFFF"/>
          </a:solidFill>
          <a:ln w="9525">
            <a:solidFill>
              <a:srgbClr val="000000"/>
            </a:solidFill>
            <a:miter lim="800000"/>
            <a:headEnd/>
            <a:tailEnd/>
          </a:ln>
        </p:spPr>
        <p:txBody>
          <a:bodyPr wrap="none" anchor="ctr"/>
          <a:lstStyle/>
          <a:p>
            <a:endParaRPr lang="it-IT">
              <a:ea typeface="Lucida Sans Unicode" charset="0"/>
              <a:cs typeface="Lucida Sans Unicode" charset="0"/>
            </a:endParaRPr>
          </a:p>
        </p:txBody>
      </p:sp>
      <p:sp>
        <p:nvSpPr>
          <p:cNvPr id="46084" name="Rectangle 2"/>
          <p:cNvSpPr>
            <a:spLocks noGrp="1" noChangeArrowheads="1"/>
          </p:cNvSpPr>
          <p:nvPr>
            <p:ph type="body"/>
          </p:nvPr>
        </p:nvSpPr>
        <p:spPr>
          <a:xfrm>
            <a:off x="914400" y="4343400"/>
            <a:ext cx="5029200" cy="4116388"/>
          </a:xfrm>
          <a:noFill/>
          <a:ln/>
        </p:spPr>
        <p:txBody>
          <a:bodyPr wrap="none" anchor="ctr"/>
          <a:lstStyle/>
          <a:p>
            <a:endParaRPr lang="it-IT"/>
          </a:p>
        </p:txBody>
      </p:sp>
    </p:spTree>
    <p:extLst>
      <p:ext uri="{BB962C8B-B14F-4D97-AF65-F5344CB8AC3E}">
        <p14:creationId xmlns:p14="http://schemas.microsoft.com/office/powerpoint/2010/main" val="26849310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a:t>Fare clic per modificare lo stile del titolo</a:t>
            </a:r>
          </a:p>
        </p:txBody>
      </p:sp>
      <p:sp>
        <p:nvSpPr>
          <p:cNvPr id="3" name="Sottotitolo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it-IT"/>
              <a:t>Fare clic per modificare lo stile del sottotitolo dello schema</a:t>
            </a:r>
          </a:p>
        </p:txBody>
      </p:sp>
      <p:sp>
        <p:nvSpPr>
          <p:cNvPr id="4" name="Rectangle 3"/>
          <p:cNvSpPr>
            <a:spLocks noGrp="1" noChangeArrowheads="1"/>
          </p:cNvSpPr>
          <p:nvPr>
            <p:ph type="dt" idx="10"/>
          </p:nvPr>
        </p:nvSpPr>
        <p:spPr>
          <a:ln/>
        </p:spPr>
        <p:txBody>
          <a:bodyPr/>
          <a:lstStyle>
            <a:lvl1pPr>
              <a:defRPr/>
            </a:lvl1pPr>
          </a:lstStyle>
          <a:p>
            <a:pPr>
              <a:defRPr/>
            </a:pPr>
            <a:endParaRPr lang="en-GB"/>
          </a:p>
        </p:txBody>
      </p:sp>
      <p:sp>
        <p:nvSpPr>
          <p:cNvPr id="5" name="Rectangle 4"/>
          <p:cNvSpPr>
            <a:spLocks noGrp="1" noChangeArrowheads="1"/>
          </p:cNvSpPr>
          <p:nvPr>
            <p:ph type="ftr" idx="11"/>
          </p:nvPr>
        </p:nvSpPr>
        <p:spPr>
          <a:ln/>
        </p:spPr>
        <p:txBody>
          <a:bodyPr/>
          <a:lstStyle>
            <a:lvl1pPr>
              <a:defRPr/>
            </a:lvl1pPr>
          </a:lstStyle>
          <a:p>
            <a:pPr>
              <a:defRPr/>
            </a:pPr>
            <a:endParaRPr lang="en-GB"/>
          </a:p>
        </p:txBody>
      </p:sp>
      <p:sp>
        <p:nvSpPr>
          <p:cNvPr id="6" name="Rectangle 5"/>
          <p:cNvSpPr>
            <a:spLocks noGrp="1" noChangeArrowheads="1"/>
          </p:cNvSpPr>
          <p:nvPr>
            <p:ph type="sldNum" idx="12"/>
          </p:nvPr>
        </p:nvSpPr>
        <p:spPr>
          <a:ln/>
        </p:spPr>
        <p:txBody>
          <a:bodyPr/>
          <a:lstStyle>
            <a:lvl1pPr>
              <a:defRPr/>
            </a:lvl1pPr>
          </a:lstStyle>
          <a:p>
            <a:pPr>
              <a:defRPr/>
            </a:pPr>
            <a:fld id="{769745CA-FC4A-4C8E-A786-CD206909BFA9}" type="slidenum">
              <a:rPr lang="en-GB"/>
              <a:pPr>
                <a:defRPr/>
              </a:pPr>
              <a:t>‹N›</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idx="1"/>
          </p:nvPr>
        </p:nvSpPr>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Rectangle 3"/>
          <p:cNvSpPr>
            <a:spLocks noGrp="1" noChangeArrowheads="1"/>
          </p:cNvSpPr>
          <p:nvPr>
            <p:ph type="dt" idx="10"/>
          </p:nvPr>
        </p:nvSpPr>
        <p:spPr>
          <a:ln/>
        </p:spPr>
        <p:txBody>
          <a:bodyPr/>
          <a:lstStyle>
            <a:lvl1pPr>
              <a:defRPr/>
            </a:lvl1pPr>
          </a:lstStyle>
          <a:p>
            <a:pPr>
              <a:defRPr/>
            </a:pPr>
            <a:endParaRPr lang="en-GB"/>
          </a:p>
        </p:txBody>
      </p:sp>
      <p:sp>
        <p:nvSpPr>
          <p:cNvPr id="5" name="Rectangle 4"/>
          <p:cNvSpPr>
            <a:spLocks noGrp="1" noChangeArrowheads="1"/>
          </p:cNvSpPr>
          <p:nvPr>
            <p:ph type="ftr" idx="11"/>
          </p:nvPr>
        </p:nvSpPr>
        <p:spPr>
          <a:ln/>
        </p:spPr>
        <p:txBody>
          <a:bodyPr/>
          <a:lstStyle>
            <a:lvl1pPr>
              <a:defRPr/>
            </a:lvl1pPr>
          </a:lstStyle>
          <a:p>
            <a:pPr>
              <a:defRPr/>
            </a:pPr>
            <a:endParaRPr lang="en-GB"/>
          </a:p>
        </p:txBody>
      </p:sp>
      <p:sp>
        <p:nvSpPr>
          <p:cNvPr id="6" name="Rectangle 5"/>
          <p:cNvSpPr>
            <a:spLocks noGrp="1" noChangeArrowheads="1"/>
          </p:cNvSpPr>
          <p:nvPr>
            <p:ph type="sldNum" idx="12"/>
          </p:nvPr>
        </p:nvSpPr>
        <p:spPr>
          <a:ln/>
        </p:spPr>
        <p:txBody>
          <a:bodyPr/>
          <a:lstStyle>
            <a:lvl1pPr>
              <a:defRPr/>
            </a:lvl1pPr>
          </a:lstStyle>
          <a:p>
            <a:pPr>
              <a:defRPr/>
            </a:pPr>
            <a:fld id="{18D3413C-7E59-4105-8024-B799B175D680}" type="slidenum">
              <a:rPr lang="en-GB"/>
              <a:pPr>
                <a:defRPr/>
              </a:pPr>
              <a:t>‹N›</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a:t>Fare clic per modificare lo stile del titolo</a:t>
            </a:r>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it-IT"/>
              <a:t>Fare clic per modificare stili del testo dello schema</a:t>
            </a:r>
          </a:p>
        </p:txBody>
      </p:sp>
      <p:sp>
        <p:nvSpPr>
          <p:cNvPr id="4" name="Rectangle 3"/>
          <p:cNvSpPr>
            <a:spLocks noGrp="1" noChangeArrowheads="1"/>
          </p:cNvSpPr>
          <p:nvPr>
            <p:ph type="dt" idx="10"/>
          </p:nvPr>
        </p:nvSpPr>
        <p:spPr>
          <a:ln/>
        </p:spPr>
        <p:txBody>
          <a:bodyPr/>
          <a:lstStyle>
            <a:lvl1pPr>
              <a:defRPr/>
            </a:lvl1pPr>
          </a:lstStyle>
          <a:p>
            <a:pPr>
              <a:defRPr/>
            </a:pPr>
            <a:endParaRPr lang="en-GB"/>
          </a:p>
        </p:txBody>
      </p:sp>
      <p:sp>
        <p:nvSpPr>
          <p:cNvPr id="5" name="Rectangle 4"/>
          <p:cNvSpPr>
            <a:spLocks noGrp="1" noChangeArrowheads="1"/>
          </p:cNvSpPr>
          <p:nvPr>
            <p:ph type="ftr" idx="11"/>
          </p:nvPr>
        </p:nvSpPr>
        <p:spPr>
          <a:ln/>
        </p:spPr>
        <p:txBody>
          <a:bodyPr/>
          <a:lstStyle>
            <a:lvl1pPr>
              <a:defRPr/>
            </a:lvl1pPr>
          </a:lstStyle>
          <a:p>
            <a:pPr>
              <a:defRPr/>
            </a:pPr>
            <a:endParaRPr lang="en-GB"/>
          </a:p>
        </p:txBody>
      </p:sp>
      <p:sp>
        <p:nvSpPr>
          <p:cNvPr id="6" name="Rectangle 5"/>
          <p:cNvSpPr>
            <a:spLocks noGrp="1" noChangeArrowheads="1"/>
          </p:cNvSpPr>
          <p:nvPr>
            <p:ph type="sldNum" idx="12"/>
          </p:nvPr>
        </p:nvSpPr>
        <p:spPr>
          <a:ln/>
        </p:spPr>
        <p:txBody>
          <a:bodyPr/>
          <a:lstStyle>
            <a:lvl1pPr>
              <a:defRPr/>
            </a:lvl1pPr>
          </a:lstStyle>
          <a:p>
            <a:pPr>
              <a:defRPr/>
            </a:pPr>
            <a:fld id="{F78CF4BE-0DCF-44B6-94D2-7772BDA5C742}" type="slidenum">
              <a:rPr lang="en-GB"/>
              <a:pPr>
                <a:defRPr/>
              </a:pPr>
              <a:t>‹N›</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sz="half" idx="1"/>
          </p:nvPr>
        </p:nvSpPr>
        <p:spPr>
          <a:xfrm>
            <a:off x="685800" y="1981200"/>
            <a:ext cx="3808413" cy="42338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4646613" y="1981200"/>
            <a:ext cx="3810000" cy="42338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Rectangle 3"/>
          <p:cNvSpPr>
            <a:spLocks noGrp="1" noChangeArrowheads="1"/>
          </p:cNvSpPr>
          <p:nvPr>
            <p:ph type="dt" idx="10"/>
          </p:nvPr>
        </p:nvSpPr>
        <p:spPr>
          <a:ln/>
        </p:spPr>
        <p:txBody>
          <a:bodyPr/>
          <a:lstStyle>
            <a:lvl1pPr>
              <a:defRPr/>
            </a:lvl1pPr>
          </a:lstStyle>
          <a:p>
            <a:pPr>
              <a:defRPr/>
            </a:pPr>
            <a:endParaRPr lang="en-GB"/>
          </a:p>
        </p:txBody>
      </p:sp>
      <p:sp>
        <p:nvSpPr>
          <p:cNvPr id="6" name="Rectangle 4"/>
          <p:cNvSpPr>
            <a:spLocks noGrp="1" noChangeArrowheads="1"/>
          </p:cNvSpPr>
          <p:nvPr>
            <p:ph type="ftr" idx="11"/>
          </p:nvPr>
        </p:nvSpPr>
        <p:spPr>
          <a:ln/>
        </p:spPr>
        <p:txBody>
          <a:bodyPr/>
          <a:lstStyle>
            <a:lvl1pPr>
              <a:defRPr/>
            </a:lvl1pPr>
          </a:lstStyle>
          <a:p>
            <a:pPr>
              <a:defRPr/>
            </a:pPr>
            <a:endParaRPr lang="en-GB"/>
          </a:p>
        </p:txBody>
      </p:sp>
      <p:sp>
        <p:nvSpPr>
          <p:cNvPr id="7" name="Rectangle 5"/>
          <p:cNvSpPr>
            <a:spLocks noGrp="1" noChangeArrowheads="1"/>
          </p:cNvSpPr>
          <p:nvPr>
            <p:ph type="sldNum" idx="12"/>
          </p:nvPr>
        </p:nvSpPr>
        <p:spPr>
          <a:ln/>
        </p:spPr>
        <p:txBody>
          <a:bodyPr/>
          <a:lstStyle>
            <a:lvl1pPr>
              <a:defRPr/>
            </a:lvl1pPr>
          </a:lstStyle>
          <a:p>
            <a:pPr>
              <a:defRPr/>
            </a:pPr>
            <a:fld id="{22237ABF-CD9B-45C1-9B0A-22DEED408C69}" type="slidenum">
              <a:rPr lang="en-GB"/>
              <a:pPr>
                <a:defRPr/>
              </a:pPr>
              <a:t>‹N›</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1143000"/>
          </a:xfrm>
        </p:spPr>
        <p:txBody>
          <a:bodyPr/>
          <a:lstStyle>
            <a:lvl1pPr>
              <a:defRPr/>
            </a:lvl1pPr>
          </a:lstStyle>
          <a:p>
            <a:r>
              <a:rPr lang="it-IT"/>
              <a:t>Fare clic per modificare lo stile del titolo</a:t>
            </a:r>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Rectangle 3"/>
          <p:cNvSpPr>
            <a:spLocks noGrp="1" noChangeArrowheads="1"/>
          </p:cNvSpPr>
          <p:nvPr>
            <p:ph type="dt" idx="10"/>
          </p:nvPr>
        </p:nvSpPr>
        <p:spPr>
          <a:ln/>
        </p:spPr>
        <p:txBody>
          <a:bodyPr/>
          <a:lstStyle>
            <a:lvl1pPr>
              <a:defRPr/>
            </a:lvl1pPr>
          </a:lstStyle>
          <a:p>
            <a:pPr>
              <a:defRPr/>
            </a:pPr>
            <a:endParaRPr lang="en-GB"/>
          </a:p>
        </p:txBody>
      </p:sp>
      <p:sp>
        <p:nvSpPr>
          <p:cNvPr id="8" name="Rectangle 4"/>
          <p:cNvSpPr>
            <a:spLocks noGrp="1" noChangeArrowheads="1"/>
          </p:cNvSpPr>
          <p:nvPr>
            <p:ph type="ftr" idx="11"/>
          </p:nvPr>
        </p:nvSpPr>
        <p:spPr>
          <a:ln/>
        </p:spPr>
        <p:txBody>
          <a:bodyPr/>
          <a:lstStyle>
            <a:lvl1pPr>
              <a:defRPr/>
            </a:lvl1pPr>
          </a:lstStyle>
          <a:p>
            <a:pPr>
              <a:defRPr/>
            </a:pPr>
            <a:endParaRPr lang="en-GB"/>
          </a:p>
        </p:txBody>
      </p:sp>
      <p:sp>
        <p:nvSpPr>
          <p:cNvPr id="9" name="Rectangle 5"/>
          <p:cNvSpPr>
            <a:spLocks noGrp="1" noChangeArrowheads="1"/>
          </p:cNvSpPr>
          <p:nvPr>
            <p:ph type="sldNum" idx="12"/>
          </p:nvPr>
        </p:nvSpPr>
        <p:spPr>
          <a:ln/>
        </p:spPr>
        <p:txBody>
          <a:bodyPr/>
          <a:lstStyle>
            <a:lvl1pPr>
              <a:defRPr/>
            </a:lvl1pPr>
          </a:lstStyle>
          <a:p>
            <a:pPr>
              <a:defRPr/>
            </a:pPr>
            <a:fld id="{CF07FEB2-12C6-4BE6-A67B-A29115DB1228}" type="slidenum">
              <a:rPr lang="en-GB"/>
              <a:pPr>
                <a:defRPr/>
              </a:pPr>
              <a:t>‹N›</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Rectangle 3"/>
          <p:cNvSpPr>
            <a:spLocks noGrp="1" noChangeArrowheads="1"/>
          </p:cNvSpPr>
          <p:nvPr>
            <p:ph type="dt" idx="10"/>
          </p:nvPr>
        </p:nvSpPr>
        <p:spPr>
          <a:ln/>
        </p:spPr>
        <p:txBody>
          <a:bodyPr/>
          <a:lstStyle>
            <a:lvl1pPr>
              <a:defRPr/>
            </a:lvl1pPr>
          </a:lstStyle>
          <a:p>
            <a:pPr>
              <a:defRPr/>
            </a:pPr>
            <a:endParaRPr lang="en-GB"/>
          </a:p>
        </p:txBody>
      </p:sp>
      <p:sp>
        <p:nvSpPr>
          <p:cNvPr id="4" name="Rectangle 4"/>
          <p:cNvSpPr>
            <a:spLocks noGrp="1" noChangeArrowheads="1"/>
          </p:cNvSpPr>
          <p:nvPr>
            <p:ph type="ftr" idx="11"/>
          </p:nvPr>
        </p:nvSpPr>
        <p:spPr>
          <a:ln/>
        </p:spPr>
        <p:txBody>
          <a:bodyPr/>
          <a:lstStyle>
            <a:lvl1pPr>
              <a:defRPr/>
            </a:lvl1pPr>
          </a:lstStyle>
          <a:p>
            <a:pPr>
              <a:defRPr/>
            </a:pPr>
            <a:endParaRPr lang="en-GB"/>
          </a:p>
        </p:txBody>
      </p:sp>
      <p:sp>
        <p:nvSpPr>
          <p:cNvPr id="5" name="Rectangle 5"/>
          <p:cNvSpPr>
            <a:spLocks noGrp="1" noChangeArrowheads="1"/>
          </p:cNvSpPr>
          <p:nvPr>
            <p:ph type="sldNum" idx="12"/>
          </p:nvPr>
        </p:nvSpPr>
        <p:spPr>
          <a:ln/>
        </p:spPr>
        <p:txBody>
          <a:bodyPr/>
          <a:lstStyle>
            <a:lvl1pPr>
              <a:defRPr/>
            </a:lvl1pPr>
          </a:lstStyle>
          <a:p>
            <a:pPr>
              <a:defRPr/>
            </a:pPr>
            <a:fld id="{123A0FDB-7E1E-4ADD-87D7-B5053D9B4592}" type="slidenum">
              <a:rPr lang="en-GB"/>
              <a:pPr>
                <a:defRPr/>
              </a:pPr>
              <a:t>‹N›</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Rectangle 3"/>
          <p:cNvSpPr>
            <a:spLocks noGrp="1" noChangeArrowheads="1"/>
          </p:cNvSpPr>
          <p:nvPr>
            <p:ph type="dt" idx="10"/>
          </p:nvPr>
        </p:nvSpPr>
        <p:spPr>
          <a:ln/>
        </p:spPr>
        <p:txBody>
          <a:bodyPr/>
          <a:lstStyle>
            <a:lvl1pPr>
              <a:defRPr/>
            </a:lvl1pPr>
          </a:lstStyle>
          <a:p>
            <a:pPr>
              <a:defRPr/>
            </a:pPr>
            <a:endParaRPr lang="en-GB"/>
          </a:p>
        </p:txBody>
      </p:sp>
      <p:sp>
        <p:nvSpPr>
          <p:cNvPr id="3" name="Rectangle 4"/>
          <p:cNvSpPr>
            <a:spLocks noGrp="1" noChangeArrowheads="1"/>
          </p:cNvSpPr>
          <p:nvPr>
            <p:ph type="ftr" idx="11"/>
          </p:nvPr>
        </p:nvSpPr>
        <p:spPr>
          <a:ln/>
        </p:spPr>
        <p:txBody>
          <a:bodyPr/>
          <a:lstStyle>
            <a:lvl1pPr>
              <a:defRPr/>
            </a:lvl1pPr>
          </a:lstStyle>
          <a:p>
            <a:pPr>
              <a:defRPr/>
            </a:pPr>
            <a:endParaRPr lang="en-GB"/>
          </a:p>
        </p:txBody>
      </p:sp>
      <p:sp>
        <p:nvSpPr>
          <p:cNvPr id="4" name="Rectangle 5"/>
          <p:cNvSpPr>
            <a:spLocks noGrp="1" noChangeArrowheads="1"/>
          </p:cNvSpPr>
          <p:nvPr>
            <p:ph type="sldNum" idx="12"/>
          </p:nvPr>
        </p:nvSpPr>
        <p:spPr>
          <a:ln/>
        </p:spPr>
        <p:txBody>
          <a:bodyPr/>
          <a:lstStyle>
            <a:lvl1pPr>
              <a:defRPr/>
            </a:lvl1pPr>
          </a:lstStyle>
          <a:p>
            <a:pPr>
              <a:defRPr/>
            </a:pPr>
            <a:fld id="{50A879C8-1C63-4F49-BABA-589469D462BC}" type="slidenum">
              <a:rPr lang="en-GB"/>
              <a:pPr>
                <a:defRPr/>
              </a:pPr>
              <a:t>‹N›</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a:t>Fare clic per modificare lo stile del titolo</a:t>
            </a:r>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Rectangle 3"/>
          <p:cNvSpPr>
            <a:spLocks noGrp="1" noChangeArrowheads="1"/>
          </p:cNvSpPr>
          <p:nvPr>
            <p:ph type="dt" idx="10"/>
          </p:nvPr>
        </p:nvSpPr>
        <p:spPr>
          <a:ln/>
        </p:spPr>
        <p:txBody>
          <a:bodyPr/>
          <a:lstStyle>
            <a:lvl1pPr>
              <a:defRPr/>
            </a:lvl1pPr>
          </a:lstStyle>
          <a:p>
            <a:pPr>
              <a:defRPr/>
            </a:pPr>
            <a:endParaRPr lang="en-GB"/>
          </a:p>
        </p:txBody>
      </p:sp>
      <p:sp>
        <p:nvSpPr>
          <p:cNvPr id="6" name="Rectangle 4"/>
          <p:cNvSpPr>
            <a:spLocks noGrp="1" noChangeArrowheads="1"/>
          </p:cNvSpPr>
          <p:nvPr>
            <p:ph type="ftr" idx="11"/>
          </p:nvPr>
        </p:nvSpPr>
        <p:spPr>
          <a:ln/>
        </p:spPr>
        <p:txBody>
          <a:bodyPr/>
          <a:lstStyle>
            <a:lvl1pPr>
              <a:defRPr/>
            </a:lvl1pPr>
          </a:lstStyle>
          <a:p>
            <a:pPr>
              <a:defRPr/>
            </a:pPr>
            <a:endParaRPr lang="en-GB"/>
          </a:p>
        </p:txBody>
      </p:sp>
      <p:sp>
        <p:nvSpPr>
          <p:cNvPr id="7" name="Rectangle 5"/>
          <p:cNvSpPr>
            <a:spLocks noGrp="1" noChangeArrowheads="1"/>
          </p:cNvSpPr>
          <p:nvPr>
            <p:ph type="sldNum" idx="12"/>
          </p:nvPr>
        </p:nvSpPr>
        <p:spPr>
          <a:ln/>
        </p:spPr>
        <p:txBody>
          <a:bodyPr/>
          <a:lstStyle>
            <a:lvl1pPr>
              <a:defRPr/>
            </a:lvl1pPr>
          </a:lstStyle>
          <a:p>
            <a:pPr>
              <a:defRPr/>
            </a:pPr>
            <a:fld id="{730D893C-004E-496D-9572-18C5869351DE}" type="slidenum">
              <a:rPr lang="en-GB"/>
              <a:pPr>
                <a:defRPr/>
              </a:pPr>
              <a:t>‹N›</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a:t>Fare clic per modificare lo stile del titolo</a:t>
            </a:r>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t-IT" noProof="0"/>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Rectangle 3"/>
          <p:cNvSpPr>
            <a:spLocks noGrp="1" noChangeArrowheads="1"/>
          </p:cNvSpPr>
          <p:nvPr>
            <p:ph type="dt" idx="10"/>
          </p:nvPr>
        </p:nvSpPr>
        <p:spPr>
          <a:ln/>
        </p:spPr>
        <p:txBody>
          <a:bodyPr/>
          <a:lstStyle>
            <a:lvl1pPr>
              <a:defRPr/>
            </a:lvl1pPr>
          </a:lstStyle>
          <a:p>
            <a:pPr>
              <a:defRPr/>
            </a:pPr>
            <a:endParaRPr lang="en-GB"/>
          </a:p>
        </p:txBody>
      </p:sp>
      <p:sp>
        <p:nvSpPr>
          <p:cNvPr id="6" name="Rectangle 4"/>
          <p:cNvSpPr>
            <a:spLocks noGrp="1" noChangeArrowheads="1"/>
          </p:cNvSpPr>
          <p:nvPr>
            <p:ph type="ftr" idx="11"/>
          </p:nvPr>
        </p:nvSpPr>
        <p:spPr>
          <a:ln/>
        </p:spPr>
        <p:txBody>
          <a:bodyPr/>
          <a:lstStyle>
            <a:lvl1pPr>
              <a:defRPr/>
            </a:lvl1pPr>
          </a:lstStyle>
          <a:p>
            <a:pPr>
              <a:defRPr/>
            </a:pPr>
            <a:endParaRPr lang="en-GB"/>
          </a:p>
        </p:txBody>
      </p:sp>
      <p:sp>
        <p:nvSpPr>
          <p:cNvPr id="7" name="Rectangle 5"/>
          <p:cNvSpPr>
            <a:spLocks noGrp="1" noChangeArrowheads="1"/>
          </p:cNvSpPr>
          <p:nvPr>
            <p:ph type="sldNum" idx="12"/>
          </p:nvPr>
        </p:nvSpPr>
        <p:spPr>
          <a:ln/>
        </p:spPr>
        <p:txBody>
          <a:bodyPr/>
          <a:lstStyle>
            <a:lvl1pPr>
              <a:defRPr/>
            </a:lvl1pPr>
          </a:lstStyle>
          <a:p>
            <a:pPr>
              <a:defRPr/>
            </a:pPr>
            <a:fld id="{A97D7F99-1B20-43E1-9550-3DBDCBEF4672}" type="slidenum">
              <a:rPr lang="en-GB"/>
              <a:pPr>
                <a:defRPr/>
              </a:pPr>
              <a:t>‹N›</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testo verticale 2"/>
          <p:cNvSpPr>
            <a:spLocks noGrp="1"/>
          </p:cNvSpPr>
          <p:nvPr>
            <p:ph type="body" orient="vert" idx="1"/>
          </p:nvPr>
        </p:nvSpPr>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Rectangle 3"/>
          <p:cNvSpPr>
            <a:spLocks noGrp="1" noChangeArrowheads="1"/>
          </p:cNvSpPr>
          <p:nvPr>
            <p:ph type="dt" idx="10"/>
          </p:nvPr>
        </p:nvSpPr>
        <p:spPr>
          <a:ln/>
        </p:spPr>
        <p:txBody>
          <a:bodyPr/>
          <a:lstStyle>
            <a:lvl1pPr>
              <a:defRPr/>
            </a:lvl1pPr>
          </a:lstStyle>
          <a:p>
            <a:pPr>
              <a:defRPr/>
            </a:pPr>
            <a:endParaRPr lang="en-GB"/>
          </a:p>
        </p:txBody>
      </p:sp>
      <p:sp>
        <p:nvSpPr>
          <p:cNvPr id="5" name="Rectangle 4"/>
          <p:cNvSpPr>
            <a:spLocks noGrp="1" noChangeArrowheads="1"/>
          </p:cNvSpPr>
          <p:nvPr>
            <p:ph type="ftr" idx="11"/>
          </p:nvPr>
        </p:nvSpPr>
        <p:spPr>
          <a:ln/>
        </p:spPr>
        <p:txBody>
          <a:bodyPr/>
          <a:lstStyle>
            <a:lvl1pPr>
              <a:defRPr/>
            </a:lvl1pPr>
          </a:lstStyle>
          <a:p>
            <a:pPr>
              <a:defRPr/>
            </a:pPr>
            <a:endParaRPr lang="en-GB"/>
          </a:p>
        </p:txBody>
      </p:sp>
      <p:sp>
        <p:nvSpPr>
          <p:cNvPr id="6" name="Rectangle 5"/>
          <p:cNvSpPr>
            <a:spLocks noGrp="1" noChangeArrowheads="1"/>
          </p:cNvSpPr>
          <p:nvPr>
            <p:ph type="sldNum" idx="12"/>
          </p:nvPr>
        </p:nvSpPr>
        <p:spPr>
          <a:ln/>
        </p:spPr>
        <p:txBody>
          <a:bodyPr/>
          <a:lstStyle>
            <a:lvl1pPr>
              <a:defRPr/>
            </a:lvl1pPr>
          </a:lstStyle>
          <a:p>
            <a:pPr>
              <a:defRPr/>
            </a:pPr>
            <a:fld id="{60CAFDDD-33EE-4AA0-9578-A9821238BEFD}" type="slidenum">
              <a:rPr lang="en-GB"/>
              <a:pPr>
                <a:defRPr/>
              </a:pPr>
              <a:t>‹N›</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515100" y="463550"/>
            <a:ext cx="1941513" cy="5751513"/>
          </a:xfrm>
        </p:spPr>
        <p:txBody>
          <a:bodyPr vert="eaVert"/>
          <a:lstStyle/>
          <a:p>
            <a:r>
              <a:rPr lang="it-IT"/>
              <a:t>Fare clic per modificare lo stile del titolo</a:t>
            </a:r>
          </a:p>
        </p:txBody>
      </p:sp>
      <p:sp>
        <p:nvSpPr>
          <p:cNvPr id="3" name="Segnaposto testo verticale 2"/>
          <p:cNvSpPr>
            <a:spLocks noGrp="1"/>
          </p:cNvSpPr>
          <p:nvPr>
            <p:ph type="body" orient="vert" idx="1"/>
          </p:nvPr>
        </p:nvSpPr>
        <p:spPr>
          <a:xfrm>
            <a:off x="685800" y="463550"/>
            <a:ext cx="5676900" cy="5751513"/>
          </a:xfrm>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Rectangle 3"/>
          <p:cNvSpPr>
            <a:spLocks noGrp="1" noChangeArrowheads="1"/>
          </p:cNvSpPr>
          <p:nvPr>
            <p:ph type="dt" idx="10"/>
          </p:nvPr>
        </p:nvSpPr>
        <p:spPr>
          <a:ln/>
        </p:spPr>
        <p:txBody>
          <a:bodyPr/>
          <a:lstStyle>
            <a:lvl1pPr>
              <a:defRPr/>
            </a:lvl1pPr>
          </a:lstStyle>
          <a:p>
            <a:pPr>
              <a:defRPr/>
            </a:pPr>
            <a:endParaRPr lang="en-GB"/>
          </a:p>
        </p:txBody>
      </p:sp>
      <p:sp>
        <p:nvSpPr>
          <p:cNvPr id="5" name="Rectangle 4"/>
          <p:cNvSpPr>
            <a:spLocks noGrp="1" noChangeArrowheads="1"/>
          </p:cNvSpPr>
          <p:nvPr>
            <p:ph type="ftr" idx="11"/>
          </p:nvPr>
        </p:nvSpPr>
        <p:spPr>
          <a:ln/>
        </p:spPr>
        <p:txBody>
          <a:bodyPr/>
          <a:lstStyle>
            <a:lvl1pPr>
              <a:defRPr/>
            </a:lvl1pPr>
          </a:lstStyle>
          <a:p>
            <a:pPr>
              <a:defRPr/>
            </a:pPr>
            <a:endParaRPr lang="en-GB"/>
          </a:p>
        </p:txBody>
      </p:sp>
      <p:sp>
        <p:nvSpPr>
          <p:cNvPr id="6" name="Rectangle 5"/>
          <p:cNvSpPr>
            <a:spLocks noGrp="1" noChangeArrowheads="1"/>
          </p:cNvSpPr>
          <p:nvPr>
            <p:ph type="sldNum" idx="12"/>
          </p:nvPr>
        </p:nvSpPr>
        <p:spPr>
          <a:ln/>
        </p:spPr>
        <p:txBody>
          <a:bodyPr/>
          <a:lstStyle>
            <a:lvl1pPr>
              <a:defRPr/>
            </a:lvl1pPr>
          </a:lstStyle>
          <a:p>
            <a:pPr>
              <a:defRPr/>
            </a:pPr>
            <a:fld id="{0D4F76F1-1AB0-4ECE-9DB0-016B14D40922}" type="slidenum">
              <a:rPr lang="en-GB"/>
              <a:pPr>
                <a:defRPr/>
              </a:pPr>
              <a:t>‹N›</a:t>
            </a:fld>
            <a:endParaRPr lang="en-GB"/>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Layout personalizzato">
    <p:spTree>
      <p:nvGrpSpPr>
        <p:cNvPr id="1" name=""/>
        <p:cNvGrpSpPr/>
        <p:nvPr/>
      </p:nvGrpSpPr>
      <p:grpSpPr>
        <a:xfrm>
          <a:off x="0" y="0"/>
          <a:ext cx="0" cy="0"/>
          <a:chOff x="0" y="0"/>
          <a:chExt cx="0" cy="0"/>
        </a:xfrm>
      </p:grpSpPr>
      <p:sp>
        <p:nvSpPr>
          <p:cNvPr id="2" name="Titolo 1"/>
          <p:cNvSpPr>
            <a:spLocks noGrp="1"/>
          </p:cNvSpPr>
          <p:nvPr>
            <p:ph type="title"/>
          </p:nvPr>
        </p:nvSpPr>
        <p:spPr>
          <a:xfrm>
            <a:off x="685800" y="463550"/>
            <a:ext cx="7770813" cy="1433513"/>
          </a:xfrm>
        </p:spPr>
        <p:txBody>
          <a:bodyPr/>
          <a:lstStyle/>
          <a:p>
            <a:r>
              <a:rPr lang="it-IT"/>
              <a:t>Fare clic per modificare lo stile del titolo</a:t>
            </a:r>
          </a:p>
        </p:txBody>
      </p:sp>
      <p:sp>
        <p:nvSpPr>
          <p:cNvPr id="3" name="Rectangle 3"/>
          <p:cNvSpPr>
            <a:spLocks noGrp="1" noChangeArrowheads="1"/>
          </p:cNvSpPr>
          <p:nvPr>
            <p:ph type="dt" idx="10"/>
          </p:nvPr>
        </p:nvSpPr>
        <p:spPr>
          <a:ln/>
        </p:spPr>
        <p:txBody>
          <a:bodyPr/>
          <a:lstStyle>
            <a:lvl1pPr>
              <a:defRPr/>
            </a:lvl1pPr>
          </a:lstStyle>
          <a:p>
            <a:pPr>
              <a:defRPr/>
            </a:pPr>
            <a:endParaRPr lang="en-GB"/>
          </a:p>
        </p:txBody>
      </p:sp>
      <p:sp>
        <p:nvSpPr>
          <p:cNvPr id="4" name="Rectangle 4"/>
          <p:cNvSpPr>
            <a:spLocks noGrp="1" noChangeArrowheads="1"/>
          </p:cNvSpPr>
          <p:nvPr>
            <p:ph type="ftr" idx="11"/>
          </p:nvPr>
        </p:nvSpPr>
        <p:spPr>
          <a:ln/>
        </p:spPr>
        <p:txBody>
          <a:bodyPr/>
          <a:lstStyle>
            <a:lvl1pPr>
              <a:defRPr/>
            </a:lvl1pPr>
          </a:lstStyle>
          <a:p>
            <a:pPr>
              <a:defRPr/>
            </a:pPr>
            <a:endParaRPr lang="en-GB"/>
          </a:p>
        </p:txBody>
      </p:sp>
      <p:sp>
        <p:nvSpPr>
          <p:cNvPr id="5" name="Rectangle 5"/>
          <p:cNvSpPr>
            <a:spLocks noGrp="1" noChangeArrowheads="1"/>
          </p:cNvSpPr>
          <p:nvPr>
            <p:ph type="sldNum" idx="12"/>
          </p:nvPr>
        </p:nvSpPr>
        <p:spPr>
          <a:ln/>
        </p:spPr>
        <p:txBody>
          <a:bodyPr/>
          <a:lstStyle>
            <a:lvl1pPr>
              <a:defRPr/>
            </a:lvl1pPr>
          </a:lstStyle>
          <a:p>
            <a:pPr>
              <a:defRPr/>
            </a:pPr>
            <a:fld id="{059FD1C9-BA95-4730-B6D2-D3E56BC703A3}" type="slidenum">
              <a:rPr lang="en-GB"/>
              <a:pPr>
                <a:defRPr/>
              </a:pPr>
              <a:t>‹N›</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50" name="Rectangle 1"/>
          <p:cNvSpPr>
            <a:spLocks noGrp="1" noChangeArrowheads="1"/>
          </p:cNvSpPr>
          <p:nvPr>
            <p:ph type="title"/>
          </p:nvPr>
        </p:nvSpPr>
        <p:spPr bwMode="auto">
          <a:xfrm>
            <a:off x="685800" y="463550"/>
            <a:ext cx="7770813" cy="1433513"/>
          </a:xfrm>
          <a:prstGeom prst="rect">
            <a:avLst/>
          </a:prstGeom>
          <a:noFill/>
          <a:ln w="9525">
            <a:noFill/>
            <a:round/>
            <a:headEnd/>
            <a:tailEnd/>
          </a:ln>
        </p:spPr>
        <p:txBody>
          <a:bodyPr vert="horz" wrap="square" lIns="90000" tIns="46800" rIns="90000" bIns="46800" numCol="1" anchor="ctr" anchorCtr="0" compatLnSpc="1">
            <a:prstTxWarp prst="textNoShape">
              <a:avLst/>
            </a:prstTxWarp>
          </a:bodyPr>
          <a:lstStyle/>
          <a:p>
            <a:pPr lvl="0"/>
            <a:r>
              <a:rPr lang="en-GB"/>
              <a:t>Cliccate per modificare il formato del testo del titolo</a:t>
            </a:r>
          </a:p>
        </p:txBody>
      </p:sp>
      <p:sp>
        <p:nvSpPr>
          <p:cNvPr id="2051" name="Rectangle 2"/>
          <p:cNvSpPr>
            <a:spLocks noGrp="1" noChangeArrowheads="1"/>
          </p:cNvSpPr>
          <p:nvPr>
            <p:ph type="body" idx="1"/>
          </p:nvPr>
        </p:nvSpPr>
        <p:spPr bwMode="auto">
          <a:xfrm>
            <a:off x="685800" y="1981200"/>
            <a:ext cx="7770813" cy="4233863"/>
          </a:xfrm>
          <a:prstGeom prst="rect">
            <a:avLst/>
          </a:prstGeom>
          <a:noFill/>
          <a:ln w="9525">
            <a:noFill/>
            <a:round/>
            <a:headEnd/>
            <a:tailEnd/>
          </a:ln>
        </p:spPr>
        <p:txBody>
          <a:bodyPr vert="horz" wrap="square" lIns="90000" tIns="46800" rIns="90000" bIns="46800" numCol="1" anchor="t" anchorCtr="0" compatLnSpc="1">
            <a:prstTxWarp prst="textNoShape">
              <a:avLst/>
            </a:prstTxWarp>
          </a:bodyPr>
          <a:lstStyle/>
          <a:p>
            <a:pPr lvl="0"/>
            <a:r>
              <a:rPr lang="en-GB"/>
              <a:t>Cliccate per modificare il formato del testo della struttura</a:t>
            </a:r>
          </a:p>
          <a:p>
            <a:pPr lvl="1"/>
            <a:r>
              <a:rPr lang="en-GB"/>
              <a:t>Secondo livello struttura</a:t>
            </a:r>
          </a:p>
          <a:p>
            <a:pPr lvl="2"/>
            <a:r>
              <a:rPr lang="en-GB"/>
              <a:t>Terzo livello struttura</a:t>
            </a:r>
          </a:p>
          <a:p>
            <a:pPr lvl="3"/>
            <a:r>
              <a:rPr lang="en-GB"/>
              <a:t>Quarto livello struttura</a:t>
            </a:r>
          </a:p>
          <a:p>
            <a:pPr lvl="4"/>
            <a:r>
              <a:rPr lang="en-GB"/>
              <a:t>Quinto livello struttura</a:t>
            </a:r>
          </a:p>
          <a:p>
            <a:pPr lvl="4"/>
            <a:r>
              <a:rPr lang="en-GB"/>
              <a:t>Sesto livello struttura</a:t>
            </a:r>
          </a:p>
          <a:p>
            <a:pPr lvl="4"/>
            <a:r>
              <a:rPr lang="en-GB"/>
              <a:t>Settimo livello struttura</a:t>
            </a:r>
          </a:p>
          <a:p>
            <a:pPr lvl="4"/>
            <a:r>
              <a:rPr lang="en-GB"/>
              <a:t>Ottavo livello struttura</a:t>
            </a:r>
          </a:p>
          <a:p>
            <a:pPr lvl="4"/>
            <a:r>
              <a:rPr lang="en-GB"/>
              <a:t>Nono livello struttura</a:t>
            </a:r>
          </a:p>
        </p:txBody>
      </p:sp>
      <p:sp>
        <p:nvSpPr>
          <p:cNvPr id="1027" name="Rectangle 3"/>
          <p:cNvSpPr>
            <a:spLocks noGrp="1" noChangeArrowheads="1"/>
          </p:cNvSpPr>
          <p:nvPr>
            <p:ph type="dt"/>
          </p:nvPr>
        </p:nvSpPr>
        <p:spPr bwMode="auto">
          <a:xfrm>
            <a:off x="685800" y="6248400"/>
            <a:ext cx="1903413" cy="455613"/>
          </a:xfrm>
          <a:prstGeom prst="rect">
            <a:avLst/>
          </a:prstGeom>
          <a:noFill/>
          <a:ln w="9525">
            <a:noFill/>
            <a:round/>
            <a:headEnd/>
            <a:tailEnd/>
          </a:ln>
          <a:effectLst/>
        </p:spPr>
        <p:txBody>
          <a:bodyPr vert="horz" wrap="square" lIns="90000" tIns="46800" rIns="90000" bIns="46800" numCol="1" anchor="t" anchorCtr="0" compatLnSpc="1">
            <a:prstTxWarp prst="textNoShape">
              <a:avLst/>
            </a:prstTxWarp>
          </a:bodyPr>
          <a:lstStyle>
            <a:lvl1pP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a:solidFill>
                  <a:srgbClr val="000000"/>
                </a:solidFill>
                <a:ea typeface="+mn-ea"/>
                <a:cs typeface="+mn-cs"/>
              </a:defRPr>
            </a:lvl1pPr>
          </a:lstStyle>
          <a:p>
            <a:pPr>
              <a:defRPr/>
            </a:pPr>
            <a:endParaRPr lang="en-GB"/>
          </a:p>
        </p:txBody>
      </p:sp>
      <p:sp>
        <p:nvSpPr>
          <p:cNvPr id="1028" name="Rectangle 4"/>
          <p:cNvSpPr>
            <a:spLocks noGrp="1" noChangeArrowheads="1"/>
          </p:cNvSpPr>
          <p:nvPr>
            <p:ph type="ftr"/>
          </p:nvPr>
        </p:nvSpPr>
        <p:spPr bwMode="auto">
          <a:xfrm>
            <a:off x="3124200" y="6248400"/>
            <a:ext cx="2894013" cy="455613"/>
          </a:xfrm>
          <a:prstGeom prst="rect">
            <a:avLst/>
          </a:prstGeom>
          <a:noFill/>
          <a:ln w="9525">
            <a:noFill/>
            <a:round/>
            <a:headEnd/>
            <a:tailEnd/>
          </a:ln>
          <a:effectLst/>
        </p:spPr>
        <p:txBody>
          <a:bodyPr vert="horz" wrap="square" lIns="90000" tIns="46800" rIns="90000" bIns="46800" numCol="1" anchor="t" anchorCtr="0" compatLnSpc="1">
            <a:prstTxWarp prst="textNoShape">
              <a:avLst/>
            </a:prstTxWarp>
          </a:bodyPr>
          <a:lstStyle>
            <a:lvl1pPr algn="ct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a:solidFill>
                  <a:srgbClr val="000000"/>
                </a:solidFill>
                <a:ea typeface="+mn-ea"/>
                <a:cs typeface="+mn-cs"/>
              </a:defRPr>
            </a:lvl1pPr>
          </a:lstStyle>
          <a:p>
            <a:pPr>
              <a:defRPr/>
            </a:pPr>
            <a:endParaRPr lang="en-GB"/>
          </a:p>
        </p:txBody>
      </p:sp>
      <p:sp>
        <p:nvSpPr>
          <p:cNvPr id="1029" name="Rectangle 5"/>
          <p:cNvSpPr>
            <a:spLocks noGrp="1" noChangeArrowheads="1"/>
          </p:cNvSpPr>
          <p:nvPr>
            <p:ph type="sldNum"/>
          </p:nvPr>
        </p:nvSpPr>
        <p:spPr bwMode="auto">
          <a:xfrm>
            <a:off x="6553200" y="6248400"/>
            <a:ext cx="1903413" cy="455613"/>
          </a:xfrm>
          <a:prstGeom prst="rect">
            <a:avLst/>
          </a:prstGeom>
          <a:noFill/>
          <a:ln w="9525">
            <a:noFill/>
            <a:round/>
            <a:headEnd/>
            <a:tailEnd/>
          </a:ln>
          <a:effectLst/>
        </p:spPr>
        <p:txBody>
          <a:bodyPr vert="horz" wrap="square" lIns="90000" tIns="46800" rIns="90000" bIns="46800" numCol="1" anchor="t" anchorCtr="0" compatLnSpc="1">
            <a:prstTxWarp prst="textNoShape">
              <a:avLst/>
            </a:prstTxWarp>
          </a:bodyPr>
          <a:lstStyle>
            <a:lvl1pPr algn="r">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a:solidFill>
                  <a:srgbClr val="000000"/>
                </a:solidFill>
                <a:ea typeface="+mn-ea"/>
                <a:cs typeface="+mn-cs"/>
              </a:defRPr>
            </a:lvl1pPr>
          </a:lstStyle>
          <a:p>
            <a:pPr>
              <a:defRPr/>
            </a:pPr>
            <a:fld id="{818FEB11-94B9-4AF8-83B0-E6732704AA8F}" type="slidenum">
              <a:rPr lang="en-GB"/>
              <a:pPr>
                <a:defRPr/>
              </a:pPr>
              <a:t>‹N›</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449263" rtl="0" eaLnBrk="0" fontAlgn="base" hangingPunct="0">
        <a:lnSpc>
          <a:spcPct val="95000"/>
        </a:lnSpc>
        <a:spcBef>
          <a:spcPct val="0"/>
        </a:spcBef>
        <a:spcAft>
          <a:spcPct val="0"/>
        </a:spcAft>
        <a:buClr>
          <a:srgbClr val="000000"/>
        </a:buClr>
        <a:buSzPct val="100000"/>
        <a:buFont typeface="Times New Roman" pitchFamily="16" charset="0"/>
        <a:defRPr sz="4400">
          <a:solidFill>
            <a:srgbClr val="000000"/>
          </a:solidFill>
          <a:latin typeface="+mj-lt"/>
          <a:ea typeface="+mj-ea"/>
          <a:cs typeface="+mj-cs"/>
        </a:defRPr>
      </a:lvl1pPr>
      <a:lvl2pPr algn="ctr" defTabSz="449263" rtl="0" eaLnBrk="0" fontAlgn="base" hangingPunct="0">
        <a:lnSpc>
          <a:spcPct val="95000"/>
        </a:lnSpc>
        <a:spcBef>
          <a:spcPct val="0"/>
        </a:spcBef>
        <a:spcAft>
          <a:spcPct val="0"/>
        </a:spcAft>
        <a:buClr>
          <a:srgbClr val="000000"/>
        </a:buClr>
        <a:buSzPct val="100000"/>
        <a:buFont typeface="Times New Roman" pitchFamily="16" charset="0"/>
        <a:defRPr sz="4400">
          <a:solidFill>
            <a:srgbClr val="000000"/>
          </a:solidFill>
          <a:latin typeface="Times New Roman" pitchFamily="16" charset="0"/>
          <a:ea typeface="Lucida Sans Unicode" charset="0"/>
          <a:cs typeface="Lucida Sans Unicode" charset="0"/>
        </a:defRPr>
      </a:lvl2pPr>
      <a:lvl3pPr algn="ctr" defTabSz="449263" rtl="0" eaLnBrk="0" fontAlgn="base" hangingPunct="0">
        <a:lnSpc>
          <a:spcPct val="95000"/>
        </a:lnSpc>
        <a:spcBef>
          <a:spcPct val="0"/>
        </a:spcBef>
        <a:spcAft>
          <a:spcPct val="0"/>
        </a:spcAft>
        <a:buClr>
          <a:srgbClr val="000000"/>
        </a:buClr>
        <a:buSzPct val="100000"/>
        <a:buFont typeface="Times New Roman" pitchFamily="16" charset="0"/>
        <a:defRPr sz="4400">
          <a:solidFill>
            <a:srgbClr val="000000"/>
          </a:solidFill>
          <a:latin typeface="Times New Roman" pitchFamily="16" charset="0"/>
          <a:ea typeface="Lucida Sans Unicode" charset="0"/>
          <a:cs typeface="Lucida Sans Unicode" charset="0"/>
        </a:defRPr>
      </a:lvl3pPr>
      <a:lvl4pPr algn="ctr" defTabSz="449263" rtl="0" eaLnBrk="0" fontAlgn="base" hangingPunct="0">
        <a:lnSpc>
          <a:spcPct val="95000"/>
        </a:lnSpc>
        <a:spcBef>
          <a:spcPct val="0"/>
        </a:spcBef>
        <a:spcAft>
          <a:spcPct val="0"/>
        </a:spcAft>
        <a:buClr>
          <a:srgbClr val="000000"/>
        </a:buClr>
        <a:buSzPct val="100000"/>
        <a:buFont typeface="Times New Roman" pitchFamily="16" charset="0"/>
        <a:defRPr sz="4400">
          <a:solidFill>
            <a:srgbClr val="000000"/>
          </a:solidFill>
          <a:latin typeface="Times New Roman" pitchFamily="16" charset="0"/>
          <a:ea typeface="Lucida Sans Unicode" charset="0"/>
          <a:cs typeface="Lucida Sans Unicode" charset="0"/>
        </a:defRPr>
      </a:lvl4pPr>
      <a:lvl5pPr algn="ctr" defTabSz="449263" rtl="0" eaLnBrk="0" fontAlgn="base" hangingPunct="0">
        <a:lnSpc>
          <a:spcPct val="95000"/>
        </a:lnSpc>
        <a:spcBef>
          <a:spcPct val="0"/>
        </a:spcBef>
        <a:spcAft>
          <a:spcPct val="0"/>
        </a:spcAft>
        <a:buClr>
          <a:srgbClr val="000000"/>
        </a:buClr>
        <a:buSzPct val="100000"/>
        <a:buFont typeface="Times New Roman" pitchFamily="16" charset="0"/>
        <a:defRPr sz="4400">
          <a:solidFill>
            <a:srgbClr val="000000"/>
          </a:solidFill>
          <a:latin typeface="Times New Roman" pitchFamily="16" charset="0"/>
          <a:ea typeface="Lucida Sans Unicode" charset="0"/>
          <a:cs typeface="Lucida Sans Unicode" charset="0"/>
        </a:defRPr>
      </a:lvl5pPr>
      <a:lvl6pPr marL="457200" algn="ctr" defTabSz="449263" rtl="0" fontAlgn="base">
        <a:lnSpc>
          <a:spcPct val="95000"/>
        </a:lnSpc>
        <a:spcBef>
          <a:spcPct val="0"/>
        </a:spcBef>
        <a:spcAft>
          <a:spcPct val="0"/>
        </a:spcAft>
        <a:buClr>
          <a:srgbClr val="000000"/>
        </a:buClr>
        <a:buSzPct val="100000"/>
        <a:buFont typeface="Times New Roman" pitchFamily="16" charset="0"/>
        <a:defRPr sz="4400">
          <a:solidFill>
            <a:srgbClr val="000000"/>
          </a:solidFill>
          <a:latin typeface="Times New Roman" pitchFamily="16" charset="0"/>
          <a:ea typeface="Lucida Sans Unicode" charset="0"/>
          <a:cs typeface="Lucida Sans Unicode" charset="0"/>
        </a:defRPr>
      </a:lvl6pPr>
      <a:lvl7pPr marL="914400" algn="ctr" defTabSz="449263" rtl="0" fontAlgn="base">
        <a:lnSpc>
          <a:spcPct val="95000"/>
        </a:lnSpc>
        <a:spcBef>
          <a:spcPct val="0"/>
        </a:spcBef>
        <a:spcAft>
          <a:spcPct val="0"/>
        </a:spcAft>
        <a:buClr>
          <a:srgbClr val="000000"/>
        </a:buClr>
        <a:buSzPct val="100000"/>
        <a:buFont typeface="Times New Roman" pitchFamily="16" charset="0"/>
        <a:defRPr sz="4400">
          <a:solidFill>
            <a:srgbClr val="000000"/>
          </a:solidFill>
          <a:latin typeface="Times New Roman" pitchFamily="16" charset="0"/>
          <a:ea typeface="Lucida Sans Unicode" charset="0"/>
          <a:cs typeface="Lucida Sans Unicode" charset="0"/>
        </a:defRPr>
      </a:lvl7pPr>
      <a:lvl8pPr marL="1371600" algn="ctr" defTabSz="449263" rtl="0" fontAlgn="base">
        <a:lnSpc>
          <a:spcPct val="95000"/>
        </a:lnSpc>
        <a:spcBef>
          <a:spcPct val="0"/>
        </a:spcBef>
        <a:spcAft>
          <a:spcPct val="0"/>
        </a:spcAft>
        <a:buClr>
          <a:srgbClr val="000000"/>
        </a:buClr>
        <a:buSzPct val="100000"/>
        <a:buFont typeface="Times New Roman" pitchFamily="16" charset="0"/>
        <a:defRPr sz="4400">
          <a:solidFill>
            <a:srgbClr val="000000"/>
          </a:solidFill>
          <a:latin typeface="Times New Roman" pitchFamily="16" charset="0"/>
          <a:ea typeface="Lucida Sans Unicode" charset="0"/>
          <a:cs typeface="Lucida Sans Unicode" charset="0"/>
        </a:defRPr>
      </a:lvl8pPr>
      <a:lvl9pPr marL="1828800" algn="ctr" defTabSz="449263" rtl="0" fontAlgn="base">
        <a:lnSpc>
          <a:spcPct val="95000"/>
        </a:lnSpc>
        <a:spcBef>
          <a:spcPct val="0"/>
        </a:spcBef>
        <a:spcAft>
          <a:spcPct val="0"/>
        </a:spcAft>
        <a:buClr>
          <a:srgbClr val="000000"/>
        </a:buClr>
        <a:buSzPct val="100000"/>
        <a:buFont typeface="Times New Roman" pitchFamily="16" charset="0"/>
        <a:defRPr sz="4400">
          <a:solidFill>
            <a:srgbClr val="000000"/>
          </a:solidFill>
          <a:latin typeface="Times New Roman" pitchFamily="16" charset="0"/>
          <a:ea typeface="Lucida Sans Unicode" charset="0"/>
          <a:cs typeface="Lucida Sans Unicode" charset="0"/>
        </a:defRPr>
      </a:lvl9pPr>
    </p:titleStyle>
    <p:bodyStyle>
      <a:lvl1pPr marL="341313" indent="-341313" algn="l" defTabSz="449263" rtl="0" eaLnBrk="0" fontAlgn="base" hangingPunct="0">
        <a:lnSpc>
          <a:spcPct val="95000"/>
        </a:lnSpc>
        <a:spcBef>
          <a:spcPts val="800"/>
        </a:spcBef>
        <a:spcAft>
          <a:spcPct val="0"/>
        </a:spcAft>
        <a:buClr>
          <a:srgbClr val="000000"/>
        </a:buClr>
        <a:buSzPct val="100000"/>
        <a:buFont typeface="Times New Roman" pitchFamily="16" charset="0"/>
        <a:buChar char="•"/>
        <a:defRPr sz="3200">
          <a:solidFill>
            <a:srgbClr val="000000"/>
          </a:solidFill>
          <a:latin typeface="+mn-lt"/>
          <a:ea typeface="+mn-ea"/>
          <a:cs typeface="+mn-cs"/>
        </a:defRPr>
      </a:lvl1pPr>
      <a:lvl2pPr marL="741363" indent="-284163" algn="l" defTabSz="449263" rtl="0" eaLnBrk="0" fontAlgn="base" hangingPunct="0">
        <a:lnSpc>
          <a:spcPct val="95000"/>
        </a:lnSpc>
        <a:spcBef>
          <a:spcPts val="700"/>
        </a:spcBef>
        <a:spcAft>
          <a:spcPct val="0"/>
        </a:spcAft>
        <a:buClr>
          <a:srgbClr val="000000"/>
        </a:buClr>
        <a:buSzPct val="100000"/>
        <a:buFont typeface="Times New Roman" pitchFamily="16" charset="0"/>
        <a:buChar char="–"/>
        <a:defRPr sz="2800">
          <a:solidFill>
            <a:srgbClr val="000000"/>
          </a:solidFill>
          <a:latin typeface="+mn-lt"/>
          <a:ea typeface="+mn-ea"/>
          <a:cs typeface="+mn-cs"/>
        </a:defRPr>
      </a:lvl2pPr>
      <a:lvl3pPr marL="1143000" indent="-228600" algn="l" defTabSz="449263" rtl="0" eaLnBrk="0" fontAlgn="base" hangingPunct="0">
        <a:lnSpc>
          <a:spcPct val="95000"/>
        </a:lnSpc>
        <a:spcBef>
          <a:spcPts val="600"/>
        </a:spcBef>
        <a:spcAft>
          <a:spcPct val="0"/>
        </a:spcAft>
        <a:buClr>
          <a:srgbClr val="000000"/>
        </a:buClr>
        <a:buSzPct val="100000"/>
        <a:buFont typeface="Times New Roman" pitchFamily="16" charset="0"/>
        <a:buChar char="•"/>
        <a:defRPr sz="2400">
          <a:solidFill>
            <a:srgbClr val="000000"/>
          </a:solidFill>
          <a:latin typeface="+mn-lt"/>
          <a:ea typeface="+mn-ea"/>
          <a:cs typeface="+mn-cs"/>
        </a:defRPr>
      </a:lvl3pPr>
      <a:lvl4pPr marL="1600200" indent="-228600" algn="l" defTabSz="449263" rtl="0" eaLnBrk="0" fontAlgn="base" hangingPunct="0">
        <a:lnSpc>
          <a:spcPct val="95000"/>
        </a:lnSpc>
        <a:spcBef>
          <a:spcPts val="500"/>
        </a:spcBef>
        <a:spcAft>
          <a:spcPct val="0"/>
        </a:spcAft>
        <a:buClr>
          <a:srgbClr val="000000"/>
        </a:buClr>
        <a:buSzPct val="100000"/>
        <a:buFont typeface="Times New Roman" pitchFamily="16" charset="0"/>
        <a:buChar char="–"/>
        <a:defRPr sz="2000">
          <a:solidFill>
            <a:srgbClr val="000000"/>
          </a:solidFill>
          <a:latin typeface="+mn-lt"/>
          <a:ea typeface="+mn-ea"/>
          <a:cs typeface="+mn-cs"/>
        </a:defRPr>
      </a:lvl4pPr>
      <a:lvl5pPr marL="2057400" indent="-228600" algn="l" defTabSz="449263" rtl="0" eaLnBrk="0" fontAlgn="base" hangingPunct="0">
        <a:lnSpc>
          <a:spcPct val="95000"/>
        </a:lnSpc>
        <a:spcBef>
          <a:spcPts val="500"/>
        </a:spcBef>
        <a:spcAft>
          <a:spcPct val="0"/>
        </a:spcAft>
        <a:buClr>
          <a:srgbClr val="000000"/>
        </a:buClr>
        <a:buSzPct val="100000"/>
        <a:buFont typeface="Times New Roman" pitchFamily="16" charset="0"/>
        <a:buChar char="»"/>
        <a:defRPr sz="2000">
          <a:solidFill>
            <a:srgbClr val="000000"/>
          </a:solidFill>
          <a:latin typeface="+mn-lt"/>
          <a:ea typeface="+mn-ea"/>
          <a:cs typeface="+mn-cs"/>
        </a:defRPr>
      </a:lvl5pPr>
      <a:lvl6pPr marL="2514600" indent="-228600" algn="l" defTabSz="449263" rtl="0" fontAlgn="base">
        <a:lnSpc>
          <a:spcPct val="95000"/>
        </a:lnSpc>
        <a:spcBef>
          <a:spcPts val="500"/>
        </a:spcBef>
        <a:spcAft>
          <a:spcPct val="0"/>
        </a:spcAft>
        <a:buClr>
          <a:srgbClr val="000000"/>
        </a:buClr>
        <a:buSzPct val="100000"/>
        <a:buFont typeface="Times New Roman" pitchFamily="16" charset="0"/>
        <a:buChar char="»"/>
        <a:defRPr sz="2000">
          <a:solidFill>
            <a:srgbClr val="000000"/>
          </a:solidFill>
          <a:latin typeface="+mn-lt"/>
          <a:ea typeface="+mn-ea"/>
          <a:cs typeface="+mn-cs"/>
        </a:defRPr>
      </a:lvl6pPr>
      <a:lvl7pPr marL="2971800" indent="-228600" algn="l" defTabSz="449263" rtl="0" fontAlgn="base">
        <a:lnSpc>
          <a:spcPct val="95000"/>
        </a:lnSpc>
        <a:spcBef>
          <a:spcPts val="500"/>
        </a:spcBef>
        <a:spcAft>
          <a:spcPct val="0"/>
        </a:spcAft>
        <a:buClr>
          <a:srgbClr val="000000"/>
        </a:buClr>
        <a:buSzPct val="100000"/>
        <a:buFont typeface="Times New Roman" pitchFamily="16" charset="0"/>
        <a:buChar char="»"/>
        <a:defRPr sz="2000">
          <a:solidFill>
            <a:srgbClr val="000000"/>
          </a:solidFill>
          <a:latin typeface="+mn-lt"/>
          <a:ea typeface="+mn-ea"/>
          <a:cs typeface="+mn-cs"/>
        </a:defRPr>
      </a:lvl7pPr>
      <a:lvl8pPr marL="3429000" indent="-228600" algn="l" defTabSz="449263" rtl="0" fontAlgn="base">
        <a:lnSpc>
          <a:spcPct val="95000"/>
        </a:lnSpc>
        <a:spcBef>
          <a:spcPts val="500"/>
        </a:spcBef>
        <a:spcAft>
          <a:spcPct val="0"/>
        </a:spcAft>
        <a:buClr>
          <a:srgbClr val="000000"/>
        </a:buClr>
        <a:buSzPct val="100000"/>
        <a:buFont typeface="Times New Roman" pitchFamily="16" charset="0"/>
        <a:buChar char="»"/>
        <a:defRPr sz="2000">
          <a:solidFill>
            <a:srgbClr val="000000"/>
          </a:solidFill>
          <a:latin typeface="+mn-lt"/>
          <a:ea typeface="+mn-ea"/>
          <a:cs typeface="+mn-cs"/>
        </a:defRPr>
      </a:lvl8pPr>
      <a:lvl9pPr marL="3886200" indent="-228600" algn="l" defTabSz="449263" rtl="0" fontAlgn="base">
        <a:lnSpc>
          <a:spcPct val="95000"/>
        </a:lnSpc>
        <a:spcBef>
          <a:spcPts val="500"/>
        </a:spcBef>
        <a:spcAft>
          <a:spcPct val="0"/>
        </a:spcAft>
        <a:buClr>
          <a:srgbClr val="000000"/>
        </a:buClr>
        <a:buSzPct val="100000"/>
        <a:buFont typeface="Times New Roman" pitchFamily="16" charset="0"/>
        <a:buChar char="»"/>
        <a:defRPr sz="2000">
          <a:solidFill>
            <a:srgbClr val="000000"/>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1.jpe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a:extLst>
              <a:ext uri="{FF2B5EF4-FFF2-40B4-BE49-F238E27FC236}">
                <a16:creationId xmlns:a16="http://schemas.microsoft.com/office/drawing/2014/main" id="{B15CF258-5941-0ED1-1529-BDD43F8C32D1}"/>
              </a:ext>
            </a:extLst>
          </p:cNvPr>
          <p:cNvPicPr>
            <a:picLocks noChangeAspect="1"/>
          </p:cNvPicPr>
          <p:nvPr/>
        </p:nvPicPr>
        <p:blipFill>
          <a:blip r:embed="rId3">
            <a:alphaModFix amt="85000"/>
          </a:blip>
          <a:stretch>
            <a:fillRect/>
          </a:stretch>
        </p:blipFill>
        <p:spPr>
          <a:xfrm>
            <a:off x="0" y="0"/>
            <a:ext cx="9144000" cy="6858000"/>
          </a:xfrm>
          <a:prstGeom prst="rect">
            <a:avLst/>
          </a:prstGeom>
        </p:spPr>
      </p:pic>
      <p:sp>
        <p:nvSpPr>
          <p:cNvPr id="4098" name="Rectangle 1"/>
          <p:cNvSpPr>
            <a:spLocks noGrp="1" noChangeArrowheads="1"/>
          </p:cNvSpPr>
          <p:nvPr>
            <p:ph type="title"/>
          </p:nvPr>
        </p:nvSpPr>
        <p:spPr>
          <a:xfrm>
            <a:off x="685800" y="634331"/>
            <a:ext cx="7772400" cy="2033506"/>
          </a:xfrm>
        </p:spPr>
        <p:txBody>
          <a:bodyPr>
            <a:spAutoFit/>
          </a:bodyPr>
          <a:lstStyle/>
          <a:p>
            <a:pPr eaLnBrk="1" hangingPunct="1">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4200" dirty="0" err="1">
                <a:solidFill>
                  <a:schemeClr val="bg1"/>
                </a:solidFill>
                <a:latin typeface="Verdana" panose="020B0604030504040204" pitchFamily="34" charset="0"/>
                <a:ea typeface="Verdana" panose="020B0604030504040204" pitchFamily="34" charset="0"/>
                <a:cs typeface="Verdana" panose="020B0604030504040204" pitchFamily="34" charset="0"/>
              </a:rPr>
              <a:t>Introduzione</a:t>
            </a:r>
            <a:r>
              <a:rPr lang="en-GB" sz="4200" dirty="0">
                <a:solidFill>
                  <a:schemeClr val="bg1"/>
                </a:solidFill>
                <a:latin typeface="Verdana" panose="020B0604030504040204" pitchFamily="34" charset="0"/>
                <a:ea typeface="Verdana" panose="020B0604030504040204" pitchFamily="34" charset="0"/>
                <a:cs typeface="Verdana" panose="020B0604030504040204" pitchFamily="34" charset="0"/>
              </a:rPr>
              <a:t> alle</a:t>
            </a:r>
            <a:br>
              <a:rPr lang="en-GB" sz="4200" dirty="0">
                <a:solidFill>
                  <a:schemeClr val="bg1"/>
                </a:solidFill>
                <a:latin typeface="Verdana" panose="020B0604030504040204" pitchFamily="34" charset="0"/>
                <a:ea typeface="Verdana" panose="020B0604030504040204" pitchFamily="34" charset="0"/>
                <a:cs typeface="Verdana" panose="020B0604030504040204" pitchFamily="34" charset="0"/>
              </a:rPr>
            </a:br>
            <a:r>
              <a:rPr lang="en-GB" sz="4200" dirty="0" err="1">
                <a:solidFill>
                  <a:schemeClr val="bg1"/>
                </a:solidFill>
                <a:latin typeface="Verdana" panose="020B0604030504040204" pitchFamily="34" charset="0"/>
                <a:ea typeface="Verdana" panose="020B0604030504040204" pitchFamily="34" charset="0"/>
                <a:cs typeface="Verdana" panose="020B0604030504040204" pitchFamily="34" charset="0"/>
              </a:rPr>
              <a:t>Relazioni</a:t>
            </a:r>
            <a:r>
              <a:rPr lang="en-GB" sz="4200" dirty="0">
                <a:solidFill>
                  <a:schemeClr val="bg1"/>
                </a:solidFill>
                <a:latin typeface="Verdana" panose="020B0604030504040204" pitchFamily="34" charset="0"/>
                <a:ea typeface="Verdana" panose="020B0604030504040204" pitchFamily="34" charset="0"/>
                <a:cs typeface="Verdana" panose="020B0604030504040204" pitchFamily="34" charset="0"/>
              </a:rPr>
              <a:t> </a:t>
            </a:r>
            <a:r>
              <a:rPr lang="en-GB" sz="4200" dirty="0" err="1">
                <a:solidFill>
                  <a:schemeClr val="bg1"/>
                </a:solidFill>
                <a:latin typeface="Verdana" panose="020B0604030504040204" pitchFamily="34" charset="0"/>
                <a:ea typeface="Verdana" panose="020B0604030504040204" pitchFamily="34" charset="0"/>
                <a:cs typeface="Verdana" panose="020B0604030504040204" pitchFamily="34" charset="0"/>
              </a:rPr>
              <a:t>Pubbliche</a:t>
            </a:r>
            <a:br>
              <a:rPr lang="en-GB" sz="4200" dirty="0">
                <a:solidFill>
                  <a:schemeClr val="bg1"/>
                </a:solidFill>
                <a:latin typeface="Verdana" panose="020B0604030504040204" pitchFamily="34" charset="0"/>
                <a:ea typeface="Verdana" panose="020B0604030504040204" pitchFamily="34" charset="0"/>
                <a:cs typeface="Verdana" panose="020B0604030504040204" pitchFamily="34" charset="0"/>
              </a:rPr>
            </a:br>
            <a:r>
              <a:rPr lang="en-GB" sz="4200" dirty="0" err="1">
                <a:solidFill>
                  <a:schemeClr val="bg1"/>
                </a:solidFill>
                <a:latin typeface="Verdana" panose="020B0604030504040204" pitchFamily="34" charset="0"/>
                <a:ea typeface="Verdana" panose="020B0604030504040204" pitchFamily="34" charset="0"/>
                <a:cs typeface="Verdana" panose="020B0604030504040204" pitchFamily="34" charset="0"/>
              </a:rPr>
              <a:t>Internazionali</a:t>
            </a:r>
            <a:endParaRPr lang="en-GB" sz="4200" dirty="0">
              <a:solidFill>
                <a:schemeClr val="bg1"/>
              </a:solidFill>
              <a:latin typeface="Verdana" panose="020B0604030504040204" pitchFamily="34" charset="0"/>
              <a:ea typeface="Verdana" panose="020B0604030504040204" pitchFamily="34" charset="0"/>
              <a:cs typeface="Verdana" panose="020B0604030504040204" pitchFamily="34" charset="0"/>
            </a:endParaRPr>
          </a:p>
        </p:txBody>
      </p:sp>
      <p:sp>
        <p:nvSpPr>
          <p:cNvPr id="4099" name="Rectangle 2"/>
          <p:cNvSpPr>
            <a:spLocks noGrp="1" noChangeArrowheads="1"/>
          </p:cNvSpPr>
          <p:nvPr>
            <p:ph type="subTitle" idx="4294967295"/>
          </p:nvPr>
        </p:nvSpPr>
        <p:spPr>
          <a:xfrm>
            <a:off x="-252536" y="2901045"/>
            <a:ext cx="5112568" cy="2269468"/>
          </a:xfrm>
        </p:spPr>
        <p:txBody>
          <a:bodyPr wrap="square">
            <a:spAutoFit/>
          </a:bodyPr>
          <a:lstStyle/>
          <a:p>
            <a:pPr marL="457200" lvl="1" indent="0" algn="ctr" eaLnBrk="1" hangingPunct="1">
              <a:lnSpc>
                <a:spcPct val="100000"/>
              </a:lnSpc>
              <a:spcBef>
                <a:spcPts val="800"/>
              </a:spcBef>
              <a:buFont typeface="Times New Roman" pitchFamily="16" charset="0"/>
              <a:buNone/>
              <a:tabLst>
                <a:tab pos="457200" algn="l"/>
                <a:tab pos="1371600" algn="l"/>
                <a:tab pos="2286000" algn="l"/>
                <a:tab pos="3200400" algn="l"/>
                <a:tab pos="4114800" algn="l"/>
                <a:tab pos="5029200" algn="l"/>
                <a:tab pos="5943600" algn="l"/>
                <a:tab pos="6858000" algn="l"/>
                <a:tab pos="7772400" algn="l"/>
                <a:tab pos="8686800" algn="l"/>
                <a:tab pos="9601200" algn="l"/>
                <a:tab pos="10515600" algn="l"/>
              </a:tabLst>
            </a:pPr>
            <a:r>
              <a:rPr lang="en-GB" sz="3200" dirty="0" err="1">
                <a:solidFill>
                  <a:schemeClr val="bg1"/>
                </a:solidFill>
                <a:latin typeface="Verdana" panose="020B0604030504040204" pitchFamily="34" charset="0"/>
                <a:ea typeface="Verdana" panose="020B0604030504040204" pitchFamily="34" charset="0"/>
                <a:cs typeface="Verdana" panose="020B0604030504040204" pitchFamily="34" charset="0"/>
              </a:rPr>
              <a:t>Surfando</a:t>
            </a:r>
            <a:r>
              <a:rPr lang="en-GB" sz="3200" dirty="0">
                <a:solidFill>
                  <a:schemeClr val="bg1"/>
                </a:solidFill>
                <a:latin typeface="Verdana" panose="020B0604030504040204" pitchFamily="34" charset="0"/>
                <a:ea typeface="Verdana" panose="020B0604030504040204" pitchFamily="34" charset="0"/>
                <a:cs typeface="Verdana" panose="020B0604030504040204" pitchFamily="34" charset="0"/>
              </a:rPr>
              <a:t> </a:t>
            </a:r>
            <a:r>
              <a:rPr lang="en-GB" sz="3200" dirty="0" err="1">
                <a:solidFill>
                  <a:schemeClr val="bg1"/>
                </a:solidFill>
                <a:latin typeface="Verdana" panose="020B0604030504040204" pitchFamily="34" charset="0"/>
                <a:ea typeface="Verdana" panose="020B0604030504040204" pitchFamily="34" charset="0"/>
                <a:cs typeface="Verdana" panose="020B0604030504040204" pitchFamily="34" charset="0"/>
              </a:rPr>
              <a:t>tra</a:t>
            </a:r>
            <a:r>
              <a:rPr lang="en-GB" sz="3200" dirty="0">
                <a:solidFill>
                  <a:schemeClr val="bg1"/>
                </a:solidFill>
                <a:latin typeface="Verdana" panose="020B0604030504040204" pitchFamily="34" charset="0"/>
                <a:ea typeface="Verdana" panose="020B0604030504040204" pitchFamily="34" charset="0"/>
                <a:cs typeface="Verdana" panose="020B0604030504040204" pitchFamily="34" charset="0"/>
              </a:rPr>
              <a:t> </a:t>
            </a:r>
            <a:r>
              <a:rPr lang="en-GB" sz="3200" dirty="0" err="1">
                <a:solidFill>
                  <a:schemeClr val="bg1"/>
                </a:solidFill>
                <a:latin typeface="Verdana" panose="020B0604030504040204" pitchFamily="34" charset="0"/>
                <a:ea typeface="Verdana" panose="020B0604030504040204" pitchFamily="34" charset="0"/>
                <a:cs typeface="Verdana" panose="020B0604030504040204" pitchFamily="34" charset="0"/>
              </a:rPr>
              <a:t>concetti</a:t>
            </a:r>
            <a:endParaRPr lang="en-GB" sz="3200" dirty="0">
              <a:solidFill>
                <a:schemeClr val="bg1"/>
              </a:solidFill>
              <a:latin typeface="Verdana" panose="020B0604030504040204" pitchFamily="34" charset="0"/>
              <a:ea typeface="Verdana" panose="020B0604030504040204" pitchFamily="34" charset="0"/>
              <a:cs typeface="Verdana" panose="020B0604030504040204" pitchFamily="34" charset="0"/>
            </a:endParaRPr>
          </a:p>
          <a:p>
            <a:pPr marL="457200" lvl="1" indent="0" algn="ctr" eaLnBrk="1" hangingPunct="1">
              <a:lnSpc>
                <a:spcPct val="100000"/>
              </a:lnSpc>
              <a:spcBef>
                <a:spcPts val="800"/>
              </a:spcBef>
              <a:buFont typeface="Times New Roman" pitchFamily="16" charset="0"/>
              <a:buNone/>
              <a:tabLst>
                <a:tab pos="457200" algn="l"/>
                <a:tab pos="1371600" algn="l"/>
                <a:tab pos="2286000" algn="l"/>
                <a:tab pos="3200400" algn="l"/>
                <a:tab pos="4114800" algn="l"/>
                <a:tab pos="5029200" algn="l"/>
                <a:tab pos="5943600" algn="l"/>
                <a:tab pos="6858000" algn="l"/>
                <a:tab pos="7772400" algn="l"/>
                <a:tab pos="8686800" algn="l"/>
                <a:tab pos="9601200" algn="l"/>
                <a:tab pos="10515600" algn="l"/>
              </a:tabLst>
            </a:pPr>
            <a:r>
              <a:rPr lang="en-GB" sz="3200" dirty="0" err="1">
                <a:solidFill>
                  <a:schemeClr val="bg1"/>
                </a:solidFill>
                <a:latin typeface="Verdana" panose="020B0604030504040204" pitchFamily="34" charset="0"/>
                <a:ea typeface="Verdana" panose="020B0604030504040204" pitchFamily="34" charset="0"/>
                <a:cs typeface="Verdana" panose="020B0604030504040204" pitchFamily="34" charset="0"/>
              </a:rPr>
              <a:t>nella</a:t>
            </a:r>
            <a:r>
              <a:rPr lang="en-GB" sz="3200" dirty="0">
                <a:solidFill>
                  <a:schemeClr val="bg1"/>
                </a:solidFill>
                <a:latin typeface="Verdana" panose="020B0604030504040204" pitchFamily="34" charset="0"/>
                <a:ea typeface="Verdana" panose="020B0604030504040204" pitchFamily="34" charset="0"/>
                <a:cs typeface="Verdana" panose="020B0604030504040204" pitchFamily="34" charset="0"/>
              </a:rPr>
              <a:t> </a:t>
            </a:r>
            <a:r>
              <a:rPr lang="en-GB" sz="3200" dirty="0" err="1">
                <a:solidFill>
                  <a:schemeClr val="bg1"/>
                </a:solidFill>
                <a:latin typeface="Verdana" panose="020B0604030504040204" pitchFamily="34" charset="0"/>
                <a:ea typeface="Verdana" panose="020B0604030504040204" pitchFamily="34" charset="0"/>
                <a:cs typeface="Verdana" panose="020B0604030504040204" pitchFamily="34" charset="0"/>
              </a:rPr>
              <a:t>galassia</a:t>
            </a:r>
            <a:endParaRPr lang="en-GB" sz="3200" dirty="0">
              <a:solidFill>
                <a:schemeClr val="bg1"/>
              </a:solidFill>
              <a:latin typeface="Verdana" panose="020B0604030504040204" pitchFamily="34" charset="0"/>
              <a:ea typeface="Verdana" panose="020B0604030504040204" pitchFamily="34" charset="0"/>
              <a:cs typeface="Verdana" panose="020B0604030504040204" pitchFamily="34" charset="0"/>
            </a:endParaRPr>
          </a:p>
          <a:p>
            <a:pPr marL="457200" lvl="1" indent="0" algn="ctr" eaLnBrk="1" hangingPunct="1">
              <a:lnSpc>
                <a:spcPct val="100000"/>
              </a:lnSpc>
              <a:spcBef>
                <a:spcPts val="800"/>
              </a:spcBef>
              <a:buFont typeface="Times New Roman" pitchFamily="16" charset="0"/>
              <a:buNone/>
              <a:tabLst>
                <a:tab pos="457200" algn="l"/>
                <a:tab pos="1371600" algn="l"/>
                <a:tab pos="2286000" algn="l"/>
                <a:tab pos="3200400" algn="l"/>
                <a:tab pos="4114800" algn="l"/>
                <a:tab pos="5029200" algn="l"/>
                <a:tab pos="5943600" algn="l"/>
                <a:tab pos="6858000" algn="l"/>
                <a:tab pos="7772400" algn="l"/>
                <a:tab pos="8686800" algn="l"/>
                <a:tab pos="9601200" algn="l"/>
                <a:tab pos="10515600" algn="l"/>
              </a:tabLst>
            </a:pPr>
            <a:r>
              <a:rPr lang="en-GB" sz="3200" dirty="0" err="1">
                <a:solidFill>
                  <a:schemeClr val="bg1"/>
                </a:solidFill>
                <a:latin typeface="Verdana" panose="020B0604030504040204" pitchFamily="34" charset="0"/>
                <a:ea typeface="Verdana" panose="020B0604030504040204" pitchFamily="34" charset="0"/>
                <a:cs typeface="Verdana" panose="020B0604030504040204" pitchFamily="34" charset="0"/>
              </a:rPr>
              <a:t>delle</a:t>
            </a:r>
            <a:r>
              <a:rPr lang="en-GB" sz="3200" dirty="0">
                <a:solidFill>
                  <a:schemeClr val="bg1"/>
                </a:solidFill>
                <a:latin typeface="Verdana" panose="020B0604030504040204" pitchFamily="34" charset="0"/>
                <a:ea typeface="Verdana" panose="020B0604030504040204" pitchFamily="34" charset="0"/>
                <a:cs typeface="Verdana" panose="020B0604030504040204" pitchFamily="34" charset="0"/>
              </a:rPr>
              <a:t> </a:t>
            </a:r>
            <a:r>
              <a:rPr lang="en-GB" sz="3200" dirty="0" err="1">
                <a:solidFill>
                  <a:schemeClr val="bg1"/>
                </a:solidFill>
                <a:latin typeface="Verdana" panose="020B0604030504040204" pitchFamily="34" charset="0"/>
                <a:ea typeface="Verdana" panose="020B0604030504040204" pitchFamily="34" charset="0"/>
                <a:cs typeface="Verdana" panose="020B0604030504040204" pitchFamily="34" charset="0"/>
              </a:rPr>
              <a:t>precedenti</a:t>
            </a:r>
            <a:r>
              <a:rPr lang="en-GB" sz="3200" dirty="0">
                <a:solidFill>
                  <a:schemeClr val="bg1"/>
                </a:solidFill>
                <a:latin typeface="Verdana" panose="020B0604030504040204" pitchFamily="34" charset="0"/>
                <a:ea typeface="Verdana" panose="020B0604030504040204" pitchFamily="34" charset="0"/>
                <a:cs typeface="Verdana" panose="020B0604030504040204" pitchFamily="34" charset="0"/>
              </a:rPr>
              <a:t> </a:t>
            </a:r>
            <a:r>
              <a:rPr lang="en-GB" sz="3200" dirty="0" err="1">
                <a:solidFill>
                  <a:schemeClr val="bg1"/>
                </a:solidFill>
                <a:latin typeface="Verdana" panose="020B0604030504040204" pitchFamily="34" charset="0"/>
                <a:ea typeface="Verdana" panose="020B0604030504040204" pitchFamily="34" charset="0"/>
                <a:cs typeface="Verdana" panose="020B0604030504040204" pitchFamily="34" charset="0"/>
              </a:rPr>
              <a:t>definizioni</a:t>
            </a:r>
            <a:endParaRPr lang="en-GB" sz="2400" dirty="0">
              <a:solidFill>
                <a:schemeClr val="bg1"/>
              </a:solidFill>
              <a:latin typeface="Verdana" panose="020B0604030504040204" pitchFamily="34" charset="0"/>
              <a:ea typeface="Verdana" panose="020B0604030504040204" pitchFamily="34" charset="0"/>
              <a:cs typeface="Verdana" panose="020B0604030504040204" pitchFamily="34" charset="0"/>
            </a:endParaRPr>
          </a:p>
        </p:txBody>
      </p:sp>
      <p:pic>
        <p:nvPicPr>
          <p:cNvPr id="3" name="Immagine 2">
            <a:extLst>
              <a:ext uri="{FF2B5EF4-FFF2-40B4-BE49-F238E27FC236}">
                <a16:creationId xmlns:a16="http://schemas.microsoft.com/office/drawing/2014/main" id="{8DE0C55D-8159-253D-97EC-6602F1EA4C38}"/>
              </a:ext>
            </a:extLst>
          </p:cNvPr>
          <p:cNvPicPr>
            <a:picLocks noChangeAspect="1"/>
          </p:cNvPicPr>
          <p:nvPr/>
        </p:nvPicPr>
        <p:blipFill>
          <a:blip r:embed="rId4"/>
          <a:stretch>
            <a:fillRect/>
          </a:stretch>
        </p:blipFill>
        <p:spPr>
          <a:xfrm>
            <a:off x="0" y="0"/>
            <a:ext cx="2123728" cy="1213559"/>
          </a:xfrm>
          <a:prstGeom prst="rect">
            <a:avLst/>
          </a:prstGeom>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C0763A76-9F1C-4FC5-82B7-DD475DA461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914399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11" name="Rectangle 10">
            <a:extLst>
              <a:ext uri="{FF2B5EF4-FFF2-40B4-BE49-F238E27FC236}">
                <a16:creationId xmlns:a16="http://schemas.microsoft.com/office/drawing/2014/main" id="{E81BF4F6-F2CF-4984-9D14-D6966D92F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391835" cy="2285999"/>
          </a:xfrm>
          <a:prstGeom prst="rect">
            <a:avLst/>
          </a:prstGeom>
          <a:ln>
            <a:noFill/>
          </a:ln>
          <a:effectLst>
            <a:outerShdw blurRad="596900" dist="304800" dir="7140000" sx="90000" sy="90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a:extLst>
              <a:ext uri="{FF2B5EF4-FFF2-40B4-BE49-F238E27FC236}">
                <a16:creationId xmlns:a16="http://schemas.microsoft.com/office/drawing/2014/main" id="{7C078BC9-7C1C-AD60-6FC1-3953A829F79E}"/>
              </a:ext>
            </a:extLst>
          </p:cNvPr>
          <p:cNvSpPr>
            <a:spLocks noGrp="1"/>
          </p:cNvSpPr>
          <p:nvPr>
            <p:ph type="title"/>
          </p:nvPr>
        </p:nvSpPr>
        <p:spPr>
          <a:xfrm>
            <a:off x="0" y="74148"/>
            <a:ext cx="4577118" cy="1624520"/>
          </a:xfrm>
        </p:spPr>
        <p:txBody>
          <a:bodyPr anchor="ctr">
            <a:normAutofit/>
          </a:bodyPr>
          <a:lstStyle/>
          <a:p>
            <a:r>
              <a:rPr lang="en-GB" sz="3200" i="1" dirty="0">
                <a:latin typeface="Verdana" pitchFamily="32" charset="0"/>
              </a:rPr>
              <a:t>Flynn, Gregory &amp; Valin, 2008</a:t>
            </a:r>
            <a:br>
              <a:rPr lang="en-GB" sz="3200" dirty="0"/>
            </a:br>
            <a:endParaRPr lang="en-GB" sz="3200" dirty="0"/>
          </a:p>
        </p:txBody>
      </p:sp>
      <p:sp>
        <p:nvSpPr>
          <p:cNvPr id="3" name="Segnaposto contenuto 2">
            <a:extLst>
              <a:ext uri="{FF2B5EF4-FFF2-40B4-BE49-F238E27FC236}">
                <a16:creationId xmlns:a16="http://schemas.microsoft.com/office/drawing/2014/main" id="{80476382-D1D4-0DC5-05C6-0D5572DF5EFE}"/>
              </a:ext>
            </a:extLst>
          </p:cNvPr>
          <p:cNvSpPr>
            <a:spLocks noGrp="1"/>
          </p:cNvSpPr>
          <p:nvPr>
            <p:ph idx="1"/>
          </p:nvPr>
        </p:nvSpPr>
        <p:spPr>
          <a:xfrm>
            <a:off x="0" y="1371029"/>
            <a:ext cx="4566879" cy="5616624"/>
          </a:xfrm>
        </p:spPr>
        <p:txBody>
          <a:bodyPr anchor="ctr">
            <a:normAutofit fontScale="92500" lnSpcReduction="10000"/>
          </a:bodyPr>
          <a:lstStyle/>
          <a:p>
            <a:pPr marL="0" indent="0" algn="just">
              <a:lnSpc>
                <a:spcPts val="3200"/>
              </a:lnSpc>
              <a:spcBef>
                <a:spcPts val="0"/>
              </a:spcBef>
              <a:buNone/>
            </a:pPr>
            <a:r>
              <a:rPr lang="en-GB" sz="2600" dirty="0">
                <a:latin typeface="Verdana" pitchFamily="32" charset="0"/>
              </a:rPr>
              <a:t>Per </a:t>
            </a:r>
            <a:r>
              <a:rPr lang="en-GB" sz="2600" dirty="0" err="1">
                <a:latin typeface="Verdana" pitchFamily="32" charset="0"/>
              </a:rPr>
              <a:t>relazioni</a:t>
            </a:r>
            <a:r>
              <a:rPr lang="en-GB" sz="2600" dirty="0">
                <a:latin typeface="Verdana" pitchFamily="32" charset="0"/>
              </a:rPr>
              <a:t> </a:t>
            </a:r>
            <a:r>
              <a:rPr lang="en-GB" sz="2600" dirty="0" err="1">
                <a:latin typeface="Verdana" pitchFamily="32" charset="0"/>
              </a:rPr>
              <a:t>pubbliche</a:t>
            </a:r>
            <a:r>
              <a:rPr lang="en-GB" sz="2600" dirty="0">
                <a:latin typeface="Verdana" pitchFamily="32" charset="0"/>
              </a:rPr>
              <a:t> </a:t>
            </a:r>
            <a:r>
              <a:rPr lang="en-GB" sz="2600" dirty="0" err="1">
                <a:latin typeface="Verdana" pitchFamily="32" charset="0"/>
              </a:rPr>
              <a:t>si</a:t>
            </a:r>
            <a:r>
              <a:rPr lang="en-GB" sz="2600" dirty="0">
                <a:latin typeface="Verdana" pitchFamily="32" charset="0"/>
              </a:rPr>
              <a:t> </a:t>
            </a:r>
            <a:r>
              <a:rPr lang="en-GB" sz="2600" dirty="0" err="1">
                <a:latin typeface="Verdana" pitchFamily="32" charset="0"/>
              </a:rPr>
              <a:t>intende</a:t>
            </a:r>
            <a:r>
              <a:rPr lang="en-GB" sz="2600" dirty="0">
                <a:latin typeface="Verdana" pitchFamily="32" charset="0"/>
              </a:rPr>
              <a:t> la </a:t>
            </a:r>
            <a:r>
              <a:rPr lang="en-GB" sz="2600" dirty="0" err="1">
                <a:latin typeface="Verdana" pitchFamily="32" charset="0"/>
              </a:rPr>
              <a:t>gestione</a:t>
            </a:r>
            <a:r>
              <a:rPr lang="en-GB" sz="2600" dirty="0">
                <a:latin typeface="Verdana" pitchFamily="32" charset="0"/>
              </a:rPr>
              <a:t> </a:t>
            </a:r>
            <a:r>
              <a:rPr lang="en-GB" sz="2600" dirty="0" err="1">
                <a:latin typeface="Verdana" pitchFamily="32" charset="0"/>
              </a:rPr>
              <a:t>strategica</a:t>
            </a:r>
            <a:r>
              <a:rPr lang="en-GB" sz="2600" dirty="0">
                <a:latin typeface="Verdana" pitchFamily="32" charset="0"/>
              </a:rPr>
              <a:t> </a:t>
            </a:r>
            <a:r>
              <a:rPr lang="en-GB" sz="2600" dirty="0" err="1">
                <a:latin typeface="Verdana" pitchFamily="32" charset="0"/>
              </a:rPr>
              <a:t>delle</a:t>
            </a:r>
            <a:r>
              <a:rPr lang="en-GB" sz="2600" dirty="0">
                <a:latin typeface="Verdana" pitchFamily="32" charset="0"/>
              </a:rPr>
              <a:t> </a:t>
            </a:r>
            <a:r>
              <a:rPr lang="en-GB" sz="2600" dirty="0" err="1">
                <a:latin typeface="Verdana" pitchFamily="32" charset="0"/>
              </a:rPr>
              <a:t>relazioni</a:t>
            </a:r>
            <a:r>
              <a:rPr lang="en-GB" sz="2600" dirty="0">
                <a:latin typeface="Verdana" pitchFamily="32" charset="0"/>
              </a:rPr>
              <a:t>  </a:t>
            </a:r>
            <a:r>
              <a:rPr lang="en-GB" sz="2600" dirty="0" err="1">
                <a:latin typeface="Verdana" pitchFamily="32" charset="0"/>
              </a:rPr>
              <a:t>che</a:t>
            </a:r>
            <a:r>
              <a:rPr lang="en-GB" sz="2600" dirty="0">
                <a:latin typeface="Verdana" pitchFamily="32" charset="0"/>
              </a:rPr>
              <a:t> </a:t>
            </a:r>
            <a:r>
              <a:rPr lang="en-GB" sz="2600" dirty="0" err="1">
                <a:latin typeface="Verdana" pitchFamily="32" charset="0"/>
              </a:rPr>
              <a:t>esistono</a:t>
            </a:r>
            <a:r>
              <a:rPr lang="en-GB" sz="2600" dirty="0">
                <a:latin typeface="Verdana" pitchFamily="32" charset="0"/>
              </a:rPr>
              <a:t> </a:t>
            </a:r>
            <a:r>
              <a:rPr lang="en-GB" sz="2600" dirty="0" err="1">
                <a:latin typeface="Verdana" pitchFamily="32" charset="0"/>
              </a:rPr>
              <a:t>fra</a:t>
            </a:r>
            <a:r>
              <a:rPr lang="en-GB" sz="2600" dirty="0">
                <a:latin typeface="Verdana" pitchFamily="32" charset="0"/>
              </a:rPr>
              <a:t> </a:t>
            </a:r>
            <a:r>
              <a:rPr lang="en-GB" sz="2600" dirty="0" err="1">
                <a:latin typeface="Verdana" pitchFamily="32" charset="0"/>
              </a:rPr>
              <a:t>una</a:t>
            </a:r>
            <a:r>
              <a:rPr lang="en-GB" sz="2600" dirty="0">
                <a:latin typeface="Verdana" pitchFamily="32" charset="0"/>
              </a:rPr>
              <a:t> </a:t>
            </a:r>
            <a:r>
              <a:rPr lang="en-GB" sz="2600" dirty="0" err="1">
                <a:latin typeface="Verdana" pitchFamily="32" charset="0"/>
              </a:rPr>
              <a:t>organizzazione</a:t>
            </a:r>
            <a:r>
              <a:rPr lang="en-GB" sz="2600" dirty="0">
                <a:latin typeface="Verdana" pitchFamily="32" charset="0"/>
              </a:rPr>
              <a:t> e </a:t>
            </a:r>
            <a:r>
              <a:rPr lang="en-GB" sz="2600" dirty="0" err="1">
                <a:latin typeface="Verdana" pitchFamily="32" charset="0"/>
              </a:rPr>
              <a:t>i</a:t>
            </a:r>
            <a:r>
              <a:rPr lang="en-GB" sz="2600" dirty="0">
                <a:latin typeface="Verdana" pitchFamily="32" charset="0"/>
              </a:rPr>
              <a:t> </a:t>
            </a:r>
            <a:r>
              <a:rPr lang="en-GB" sz="2600" dirty="0" err="1">
                <a:latin typeface="Verdana" pitchFamily="32" charset="0"/>
              </a:rPr>
              <a:t>suoi</a:t>
            </a:r>
            <a:r>
              <a:rPr lang="en-GB" sz="2600" dirty="0">
                <a:latin typeface="Verdana" pitchFamily="32" charset="0"/>
              </a:rPr>
              <a:t> </a:t>
            </a:r>
            <a:r>
              <a:rPr lang="en-GB" sz="2600" dirty="0" err="1">
                <a:latin typeface="Verdana" pitchFamily="32" charset="0"/>
              </a:rPr>
              <a:t>diversi</a:t>
            </a:r>
            <a:r>
              <a:rPr lang="en-GB" sz="2600" dirty="0">
                <a:latin typeface="Verdana" pitchFamily="32" charset="0"/>
              </a:rPr>
              <a:t> </a:t>
            </a:r>
            <a:r>
              <a:rPr lang="en-GB" sz="2600" dirty="0" err="1">
                <a:latin typeface="Verdana" pitchFamily="32" charset="0"/>
              </a:rPr>
              <a:t>pubblici</a:t>
            </a:r>
            <a:r>
              <a:rPr lang="en-GB" sz="2600" dirty="0">
                <a:latin typeface="Verdana" pitchFamily="32" charset="0"/>
              </a:rPr>
              <a:t>, </a:t>
            </a:r>
            <a:r>
              <a:rPr lang="en-GB" sz="2600" dirty="0" err="1">
                <a:latin typeface="Verdana" pitchFamily="32" charset="0"/>
              </a:rPr>
              <a:t>attraverso</a:t>
            </a:r>
            <a:r>
              <a:rPr lang="en-GB" sz="2600" dirty="0">
                <a:latin typeface="Verdana" pitchFamily="32" charset="0"/>
              </a:rPr>
              <a:t> la </a:t>
            </a:r>
            <a:r>
              <a:rPr lang="en-GB" sz="2600" dirty="0" err="1">
                <a:latin typeface="Verdana" pitchFamily="32" charset="0"/>
              </a:rPr>
              <a:t>comunicazione</a:t>
            </a:r>
            <a:r>
              <a:rPr lang="en-GB" sz="2600" dirty="0">
                <a:latin typeface="Verdana" pitchFamily="32" charset="0"/>
              </a:rPr>
              <a:t>, per </a:t>
            </a:r>
            <a:r>
              <a:rPr lang="en-GB" sz="2600" dirty="0" err="1">
                <a:latin typeface="Verdana" pitchFamily="32" charset="0"/>
              </a:rPr>
              <a:t>raggiungere</a:t>
            </a:r>
            <a:r>
              <a:rPr lang="en-GB" sz="2600" dirty="0">
                <a:latin typeface="Verdana" pitchFamily="32" charset="0"/>
              </a:rPr>
              <a:t> la </a:t>
            </a:r>
            <a:r>
              <a:rPr lang="en-GB" sz="2600" dirty="0" err="1">
                <a:latin typeface="Verdana" pitchFamily="32" charset="0"/>
              </a:rPr>
              <a:t>comprensione</a:t>
            </a:r>
            <a:r>
              <a:rPr lang="en-GB" sz="2600" dirty="0">
                <a:latin typeface="Verdana" pitchFamily="32" charset="0"/>
              </a:rPr>
              <a:t> </a:t>
            </a:r>
            <a:r>
              <a:rPr lang="en-GB" sz="2600" dirty="0" err="1">
                <a:latin typeface="Verdana" pitchFamily="32" charset="0"/>
              </a:rPr>
              <a:t>reciproca</a:t>
            </a:r>
            <a:r>
              <a:rPr lang="en-GB" sz="2600" dirty="0">
                <a:latin typeface="Verdana" pitchFamily="32" charset="0"/>
              </a:rPr>
              <a:t>,  </a:t>
            </a:r>
            <a:r>
              <a:rPr lang="en-GB" sz="2600" dirty="0" err="1">
                <a:latin typeface="Verdana" pitchFamily="32" charset="0"/>
              </a:rPr>
              <a:t>gli</a:t>
            </a:r>
            <a:r>
              <a:rPr lang="en-GB" sz="2600" dirty="0">
                <a:latin typeface="Verdana" pitchFamily="32" charset="0"/>
              </a:rPr>
              <a:t> </a:t>
            </a:r>
            <a:r>
              <a:rPr lang="en-GB" sz="2600" dirty="0" err="1">
                <a:latin typeface="Verdana" pitchFamily="32" charset="0"/>
              </a:rPr>
              <a:t>obiettivi</a:t>
            </a:r>
            <a:r>
              <a:rPr lang="en-GB" sz="2600" dirty="0">
                <a:latin typeface="Verdana" pitchFamily="32" charset="0"/>
              </a:rPr>
              <a:t> </a:t>
            </a:r>
            <a:r>
              <a:rPr lang="en-GB" sz="2600" dirty="0" err="1">
                <a:latin typeface="Verdana" pitchFamily="32" charset="0"/>
              </a:rPr>
              <a:t>organizzativi</a:t>
            </a:r>
            <a:r>
              <a:rPr lang="en-GB" sz="2600" dirty="0">
                <a:latin typeface="Verdana" pitchFamily="32" charset="0"/>
              </a:rPr>
              <a:t> e  </a:t>
            </a:r>
            <a:r>
              <a:rPr lang="en-GB" sz="2600" dirty="0" err="1">
                <a:latin typeface="Verdana" pitchFamily="32" charset="0"/>
              </a:rPr>
              <a:t>servire</a:t>
            </a:r>
            <a:r>
              <a:rPr lang="en-GB" sz="2600" dirty="0">
                <a:latin typeface="Verdana" pitchFamily="32" charset="0"/>
              </a:rPr>
              <a:t> </a:t>
            </a:r>
            <a:r>
              <a:rPr lang="en-GB" sz="2600" dirty="0" err="1">
                <a:latin typeface="Verdana" pitchFamily="32" charset="0"/>
              </a:rPr>
              <a:t>l’interesse</a:t>
            </a:r>
            <a:r>
              <a:rPr lang="en-GB" sz="2600" dirty="0">
                <a:latin typeface="Verdana" pitchFamily="32" charset="0"/>
              </a:rPr>
              <a:t> </a:t>
            </a:r>
            <a:r>
              <a:rPr lang="en-GB" sz="2600" dirty="0" err="1">
                <a:latin typeface="Verdana" pitchFamily="32" charset="0"/>
              </a:rPr>
              <a:t>pubblico</a:t>
            </a:r>
            <a:endParaRPr lang="en-GB" sz="2600" dirty="0">
              <a:latin typeface="Verdana" pitchFamily="32" charset="0"/>
            </a:endParaRPr>
          </a:p>
          <a:p>
            <a:pPr algn="just"/>
            <a:endParaRPr lang="en-GB" sz="2400" dirty="0">
              <a:latin typeface="Verdana" pitchFamily="32" charset="0"/>
            </a:endParaRPr>
          </a:p>
          <a:p>
            <a:pPr marL="0" indent="0" algn="just">
              <a:buNone/>
            </a:pPr>
            <a:r>
              <a:rPr lang="en-GB" sz="2000" dirty="0">
                <a:latin typeface="Verdana" pitchFamily="32" charset="0"/>
              </a:rPr>
              <a:t>www.ferpi.it/cosa-sono-le-relazioni-pubbliche-la-nuova-definizione/</a:t>
            </a:r>
          </a:p>
          <a:p>
            <a:endParaRPr lang="en-GB" sz="1600" dirty="0"/>
          </a:p>
        </p:txBody>
      </p:sp>
      <p:pic>
        <p:nvPicPr>
          <p:cNvPr id="5" name="Picture 4" descr="Giocattolo rosso persona davanti a due righe di figure bianchi">
            <a:extLst>
              <a:ext uri="{FF2B5EF4-FFF2-40B4-BE49-F238E27FC236}">
                <a16:creationId xmlns:a16="http://schemas.microsoft.com/office/drawing/2014/main" id="{8756A508-56D1-674A-9CE1-8418963C4ABA}"/>
              </a:ext>
            </a:extLst>
          </p:cNvPr>
          <p:cNvPicPr>
            <a:picLocks noChangeAspect="1"/>
          </p:cNvPicPr>
          <p:nvPr/>
        </p:nvPicPr>
        <p:blipFill>
          <a:blip r:embed="rId2"/>
          <a:srcRect l="29987" r="26131"/>
          <a:stretch/>
        </p:blipFill>
        <p:spPr>
          <a:xfrm>
            <a:off x="4572000" y="1"/>
            <a:ext cx="4577118" cy="6858000"/>
          </a:xfrm>
          <a:prstGeom prst="rect">
            <a:avLst/>
          </a:prstGeom>
        </p:spPr>
      </p:pic>
    </p:spTree>
    <p:extLst>
      <p:ext uri="{BB962C8B-B14F-4D97-AF65-F5344CB8AC3E}">
        <p14:creationId xmlns:p14="http://schemas.microsoft.com/office/powerpoint/2010/main" val="41124579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6FACB3C-9069-4791-BC5C-0DB7CD19B8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1F2038E-D777-4B76-81DD-DD13EE91B9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 y="0"/>
            <a:ext cx="914377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a:extLst>
              <a:ext uri="{FF2B5EF4-FFF2-40B4-BE49-F238E27FC236}">
                <a16:creationId xmlns:a16="http://schemas.microsoft.com/office/drawing/2014/main" id="{AE4AF894-1C24-5BD8-21BE-92FD75654EE6}"/>
              </a:ext>
            </a:extLst>
          </p:cNvPr>
          <p:cNvSpPr>
            <a:spLocks noGrp="1"/>
          </p:cNvSpPr>
          <p:nvPr>
            <p:ph type="title"/>
          </p:nvPr>
        </p:nvSpPr>
        <p:spPr>
          <a:xfrm>
            <a:off x="1403648" y="5955085"/>
            <a:ext cx="4178251" cy="1454051"/>
          </a:xfrm>
        </p:spPr>
        <p:txBody>
          <a:bodyPr>
            <a:normAutofit/>
          </a:bodyPr>
          <a:lstStyle/>
          <a:p>
            <a:r>
              <a:rPr lang="it-IT" sz="2000" dirty="0">
                <a:solidFill>
                  <a:schemeClr val="tx2"/>
                </a:solidFill>
                <a:latin typeface="Verdana" panose="020B0604030504040204" pitchFamily="34" charset="0"/>
                <a:ea typeface="Verdana" panose="020B0604030504040204" pitchFamily="34" charset="0"/>
              </a:rPr>
              <a:t>Emanuele Invernizzi</a:t>
            </a:r>
            <a:br>
              <a:rPr lang="en-GB" sz="2000" dirty="0">
                <a:solidFill>
                  <a:schemeClr val="tx2"/>
                </a:solidFill>
                <a:latin typeface="Verdana" panose="020B0604030504040204" pitchFamily="34" charset="0"/>
                <a:ea typeface="Verdana" panose="020B0604030504040204" pitchFamily="34" charset="0"/>
              </a:rPr>
            </a:br>
            <a:endParaRPr lang="en-GB" sz="2000" dirty="0">
              <a:solidFill>
                <a:schemeClr val="tx2"/>
              </a:solidFill>
            </a:endParaRPr>
          </a:p>
        </p:txBody>
      </p:sp>
      <p:sp>
        <p:nvSpPr>
          <p:cNvPr id="3" name="Segnaposto contenuto 2">
            <a:extLst>
              <a:ext uri="{FF2B5EF4-FFF2-40B4-BE49-F238E27FC236}">
                <a16:creationId xmlns:a16="http://schemas.microsoft.com/office/drawing/2014/main" id="{60578C0C-156B-5E06-831B-16476A7085AA}"/>
              </a:ext>
            </a:extLst>
          </p:cNvPr>
          <p:cNvSpPr>
            <a:spLocks noGrp="1"/>
          </p:cNvSpPr>
          <p:nvPr>
            <p:ph idx="1"/>
          </p:nvPr>
        </p:nvSpPr>
        <p:spPr>
          <a:xfrm>
            <a:off x="0" y="-19677"/>
            <a:ext cx="4107649" cy="6040965"/>
          </a:xfrm>
        </p:spPr>
        <p:txBody>
          <a:bodyPr anchor="t">
            <a:normAutofit/>
          </a:bodyPr>
          <a:lstStyle/>
          <a:p>
            <a:pPr marL="0" indent="0" algn="just">
              <a:lnSpc>
                <a:spcPts val="3600"/>
              </a:lnSpc>
              <a:spcBef>
                <a:spcPts val="0"/>
              </a:spcBef>
              <a:buNone/>
            </a:pPr>
            <a:r>
              <a:rPr lang="en-US" sz="2400" dirty="0" err="1">
                <a:solidFill>
                  <a:schemeClr val="tx2"/>
                </a:solidFill>
                <a:latin typeface="Verdana" panose="020B0604030504040204" pitchFamily="34" charset="0"/>
                <a:ea typeface="Verdana" panose="020B0604030504040204" pitchFamily="34" charset="0"/>
              </a:rPr>
              <a:t>L’insieme</a:t>
            </a:r>
            <a:r>
              <a:rPr lang="en-US" sz="2400" dirty="0">
                <a:solidFill>
                  <a:schemeClr val="tx2"/>
                </a:solidFill>
                <a:latin typeface="Verdana" panose="020B0604030504040204" pitchFamily="34" charset="0"/>
                <a:ea typeface="Verdana" panose="020B0604030504040204" pitchFamily="34" charset="0"/>
              </a:rPr>
              <a:t> </a:t>
            </a:r>
            <a:r>
              <a:rPr lang="en-US" sz="2400" dirty="0" err="1">
                <a:solidFill>
                  <a:schemeClr val="tx2"/>
                </a:solidFill>
                <a:latin typeface="Verdana" panose="020B0604030504040204" pitchFamily="34" charset="0"/>
                <a:ea typeface="Verdana" panose="020B0604030504040204" pitchFamily="34" charset="0"/>
              </a:rPr>
              <a:t>delle</a:t>
            </a:r>
            <a:r>
              <a:rPr lang="en-US" sz="2400" dirty="0">
                <a:solidFill>
                  <a:schemeClr val="tx2"/>
                </a:solidFill>
                <a:latin typeface="Verdana" panose="020B0604030504040204" pitchFamily="34" charset="0"/>
                <a:ea typeface="Verdana" panose="020B0604030504040204" pitchFamily="34" charset="0"/>
              </a:rPr>
              <a:t> </a:t>
            </a:r>
            <a:r>
              <a:rPr lang="en-US" sz="2400" dirty="0" err="1">
                <a:solidFill>
                  <a:schemeClr val="tx2"/>
                </a:solidFill>
                <a:latin typeface="Verdana" panose="020B0604030504040204" pitchFamily="34" charset="0"/>
                <a:ea typeface="Verdana" panose="020B0604030504040204" pitchFamily="34" charset="0"/>
              </a:rPr>
              <a:t>attività</a:t>
            </a:r>
            <a:r>
              <a:rPr lang="en-US" sz="2400" dirty="0">
                <a:solidFill>
                  <a:schemeClr val="tx2"/>
                </a:solidFill>
                <a:latin typeface="Verdana" panose="020B0604030504040204" pitchFamily="34" charset="0"/>
                <a:ea typeface="Verdana" panose="020B0604030504040204" pitchFamily="34" charset="0"/>
              </a:rPr>
              <a:t> di </a:t>
            </a:r>
            <a:r>
              <a:rPr lang="en-US" sz="2400" dirty="0" err="1">
                <a:solidFill>
                  <a:schemeClr val="tx2"/>
                </a:solidFill>
                <a:latin typeface="Verdana" panose="020B0604030504040204" pitchFamily="34" charset="0"/>
                <a:ea typeface="Verdana" panose="020B0604030504040204" pitchFamily="34" charset="0"/>
              </a:rPr>
              <a:t>relazione</a:t>
            </a:r>
            <a:r>
              <a:rPr lang="en-US" sz="2400" dirty="0">
                <a:solidFill>
                  <a:schemeClr val="tx2"/>
                </a:solidFill>
                <a:latin typeface="Verdana" panose="020B0604030504040204" pitchFamily="34" charset="0"/>
                <a:ea typeface="Verdana" panose="020B0604030504040204" pitchFamily="34" charset="0"/>
              </a:rPr>
              <a:t> di </a:t>
            </a:r>
            <a:r>
              <a:rPr lang="en-US" sz="2400" dirty="0" err="1">
                <a:solidFill>
                  <a:schemeClr val="tx2"/>
                </a:solidFill>
                <a:latin typeface="Verdana" panose="020B0604030504040204" pitchFamily="34" charset="0"/>
                <a:ea typeface="Verdana" panose="020B0604030504040204" pitchFamily="34" charset="0"/>
              </a:rPr>
              <a:t>una</a:t>
            </a:r>
            <a:r>
              <a:rPr lang="en-US" sz="2400" dirty="0">
                <a:solidFill>
                  <a:schemeClr val="tx2"/>
                </a:solidFill>
                <a:latin typeface="Verdana" panose="020B0604030504040204" pitchFamily="34" charset="0"/>
                <a:ea typeface="Verdana" panose="020B0604030504040204" pitchFamily="34" charset="0"/>
              </a:rPr>
              <a:t> </a:t>
            </a:r>
            <a:r>
              <a:rPr lang="en-US" sz="2400" dirty="0" err="1">
                <a:solidFill>
                  <a:schemeClr val="tx2"/>
                </a:solidFill>
                <a:latin typeface="Verdana" panose="020B0604030504040204" pitchFamily="34" charset="0"/>
                <a:ea typeface="Verdana" panose="020B0604030504040204" pitchFamily="34" charset="0"/>
              </a:rPr>
              <a:t>organizzazione</a:t>
            </a:r>
            <a:r>
              <a:rPr lang="en-US" sz="2400" dirty="0">
                <a:solidFill>
                  <a:schemeClr val="tx2"/>
                </a:solidFill>
                <a:latin typeface="Verdana" panose="020B0604030504040204" pitchFamily="34" charset="0"/>
                <a:ea typeface="Verdana" panose="020B0604030504040204" pitchFamily="34" charset="0"/>
              </a:rPr>
              <a:t>, il cui </a:t>
            </a:r>
            <a:r>
              <a:rPr lang="en-US" sz="2400" dirty="0" err="1">
                <a:solidFill>
                  <a:schemeClr val="tx2"/>
                </a:solidFill>
                <a:latin typeface="Verdana" panose="020B0604030504040204" pitchFamily="34" charset="0"/>
                <a:ea typeface="Verdana" panose="020B0604030504040204" pitchFamily="34" charset="0"/>
              </a:rPr>
              <a:t>obiettivo</a:t>
            </a:r>
            <a:r>
              <a:rPr lang="en-US" sz="2400" dirty="0">
                <a:solidFill>
                  <a:schemeClr val="tx2"/>
                </a:solidFill>
                <a:latin typeface="Verdana" panose="020B0604030504040204" pitchFamily="34" charset="0"/>
                <a:ea typeface="Verdana" panose="020B0604030504040204" pitchFamily="34" charset="0"/>
              </a:rPr>
              <a:t> generale è di </a:t>
            </a:r>
            <a:r>
              <a:rPr lang="en-US" sz="2400" dirty="0" err="1">
                <a:solidFill>
                  <a:schemeClr val="tx2"/>
                </a:solidFill>
                <a:latin typeface="Verdana" panose="020B0604030504040204" pitchFamily="34" charset="0"/>
                <a:ea typeface="Verdana" panose="020B0604030504040204" pitchFamily="34" charset="0"/>
              </a:rPr>
              <a:t>comunicare</a:t>
            </a:r>
            <a:r>
              <a:rPr lang="en-US" sz="2400" dirty="0">
                <a:solidFill>
                  <a:schemeClr val="tx2"/>
                </a:solidFill>
                <a:latin typeface="Verdana" panose="020B0604030504040204" pitchFamily="34" charset="0"/>
                <a:ea typeface="Verdana" panose="020B0604030504040204" pitchFamily="34" charset="0"/>
              </a:rPr>
              <a:t>, per </a:t>
            </a:r>
            <a:r>
              <a:rPr lang="en-US" sz="2400" dirty="0" err="1">
                <a:solidFill>
                  <a:schemeClr val="tx2"/>
                </a:solidFill>
                <a:latin typeface="Verdana" panose="020B0604030504040204" pitchFamily="34" charset="0"/>
                <a:ea typeface="Verdana" panose="020B0604030504040204" pitchFamily="34" charset="0"/>
              </a:rPr>
              <a:t>informare</a:t>
            </a:r>
            <a:r>
              <a:rPr lang="en-US" sz="2400" dirty="0">
                <a:solidFill>
                  <a:schemeClr val="tx2"/>
                </a:solidFill>
                <a:latin typeface="Verdana" panose="020B0604030504040204" pitchFamily="34" charset="0"/>
                <a:ea typeface="Verdana" panose="020B0604030504040204" pitchFamily="34" charset="0"/>
              </a:rPr>
              <a:t> e </a:t>
            </a:r>
            <a:r>
              <a:rPr lang="en-US" sz="2400" dirty="0" err="1">
                <a:solidFill>
                  <a:schemeClr val="tx2"/>
                </a:solidFill>
                <a:latin typeface="Verdana" panose="020B0604030504040204" pitchFamily="34" charset="0"/>
                <a:ea typeface="Verdana" panose="020B0604030504040204" pitchFamily="34" charset="0"/>
              </a:rPr>
              <a:t>influenzare</a:t>
            </a:r>
            <a:r>
              <a:rPr lang="en-US" sz="2400" dirty="0">
                <a:solidFill>
                  <a:schemeClr val="tx2"/>
                </a:solidFill>
                <a:latin typeface="Verdana" panose="020B0604030504040204" pitchFamily="34" charset="0"/>
                <a:ea typeface="Verdana" panose="020B0604030504040204" pitchFamily="34" charset="0"/>
              </a:rPr>
              <a:t> </a:t>
            </a:r>
            <a:r>
              <a:rPr lang="en-US" sz="2400" dirty="0" err="1">
                <a:solidFill>
                  <a:schemeClr val="tx2"/>
                </a:solidFill>
                <a:latin typeface="Verdana" panose="020B0604030504040204" pitchFamily="34" charset="0"/>
                <a:ea typeface="Verdana" panose="020B0604030504040204" pitchFamily="34" charset="0"/>
              </a:rPr>
              <a:t>l’opinione</a:t>
            </a:r>
            <a:r>
              <a:rPr lang="en-US" sz="2400" dirty="0">
                <a:solidFill>
                  <a:schemeClr val="tx2"/>
                </a:solidFill>
                <a:latin typeface="Verdana" panose="020B0604030504040204" pitchFamily="34" charset="0"/>
                <a:ea typeface="Verdana" panose="020B0604030504040204" pitchFamily="34" charset="0"/>
              </a:rPr>
              <a:t> </a:t>
            </a:r>
            <a:r>
              <a:rPr lang="en-US" sz="2400" dirty="0" err="1">
                <a:solidFill>
                  <a:schemeClr val="tx2"/>
                </a:solidFill>
                <a:latin typeface="Verdana" panose="020B0604030504040204" pitchFamily="34" charset="0"/>
                <a:ea typeface="Verdana" panose="020B0604030504040204" pitchFamily="34" charset="0"/>
              </a:rPr>
              <a:t>pubblica</a:t>
            </a:r>
            <a:r>
              <a:rPr lang="en-US" sz="2400" dirty="0">
                <a:solidFill>
                  <a:schemeClr val="tx2"/>
                </a:solidFill>
                <a:latin typeface="Verdana" panose="020B0604030504040204" pitchFamily="34" charset="0"/>
                <a:ea typeface="Verdana" panose="020B0604030504040204" pitchFamily="34" charset="0"/>
              </a:rPr>
              <a:t> e </a:t>
            </a:r>
            <a:r>
              <a:rPr lang="en-US" sz="2400" dirty="0" err="1">
                <a:solidFill>
                  <a:schemeClr val="tx2"/>
                </a:solidFill>
                <a:latin typeface="Verdana" panose="020B0604030504040204" pitchFamily="34" charset="0"/>
                <a:ea typeface="Verdana" panose="020B0604030504040204" pitchFamily="34" charset="0"/>
              </a:rPr>
              <a:t>i</a:t>
            </a:r>
            <a:r>
              <a:rPr lang="en-US" sz="2400" dirty="0">
                <a:solidFill>
                  <a:schemeClr val="tx2"/>
                </a:solidFill>
                <a:latin typeface="Verdana" panose="020B0604030504040204" pitchFamily="34" charset="0"/>
                <a:ea typeface="Verdana" panose="020B0604030504040204" pitchFamily="34" charset="0"/>
              </a:rPr>
              <a:t> </a:t>
            </a:r>
            <a:r>
              <a:rPr lang="en-US" sz="2400" dirty="0" err="1">
                <a:solidFill>
                  <a:schemeClr val="tx2"/>
                </a:solidFill>
                <a:latin typeface="Verdana" panose="020B0604030504040204" pitchFamily="34" charset="0"/>
                <a:ea typeface="Verdana" panose="020B0604030504040204" pitchFamily="34" charset="0"/>
              </a:rPr>
              <a:t>pubblici</a:t>
            </a:r>
            <a:r>
              <a:rPr lang="en-US" sz="2400" dirty="0">
                <a:solidFill>
                  <a:schemeClr val="tx2"/>
                </a:solidFill>
                <a:latin typeface="Verdana" panose="020B0604030504040204" pitchFamily="34" charset="0"/>
                <a:ea typeface="Verdana" panose="020B0604030504040204" pitchFamily="34" charset="0"/>
              </a:rPr>
              <a:t> </a:t>
            </a:r>
            <a:r>
              <a:rPr lang="en-US" sz="2400" dirty="0" err="1">
                <a:solidFill>
                  <a:schemeClr val="tx2"/>
                </a:solidFill>
                <a:latin typeface="Verdana" panose="020B0604030504040204" pitchFamily="34" charset="0"/>
                <a:ea typeface="Verdana" panose="020B0604030504040204" pitchFamily="34" charset="0"/>
              </a:rPr>
              <a:t>influenti</a:t>
            </a:r>
            <a:r>
              <a:rPr lang="en-US" sz="2400" dirty="0">
                <a:solidFill>
                  <a:schemeClr val="tx2"/>
                </a:solidFill>
                <a:latin typeface="Verdana" panose="020B0604030504040204" pitchFamily="34" charset="0"/>
                <a:ea typeface="Verdana" panose="020B0604030504040204" pitchFamily="34" charset="0"/>
              </a:rPr>
              <a:t>, al fine di </a:t>
            </a:r>
            <a:r>
              <a:rPr lang="en-US" sz="2400" dirty="0" err="1">
                <a:solidFill>
                  <a:schemeClr val="tx2"/>
                </a:solidFill>
                <a:latin typeface="Verdana" panose="020B0604030504040204" pitchFamily="34" charset="0"/>
                <a:ea typeface="Verdana" panose="020B0604030504040204" pitchFamily="34" charset="0"/>
              </a:rPr>
              <a:t>creare</a:t>
            </a:r>
            <a:r>
              <a:rPr lang="en-US" sz="2400" dirty="0">
                <a:solidFill>
                  <a:schemeClr val="tx2"/>
                </a:solidFill>
                <a:latin typeface="Verdana" panose="020B0604030504040204" pitchFamily="34" charset="0"/>
                <a:ea typeface="Verdana" panose="020B0604030504040204" pitchFamily="34" charset="0"/>
              </a:rPr>
              <a:t> </a:t>
            </a:r>
            <a:r>
              <a:rPr lang="en-US" sz="2400" dirty="0" err="1">
                <a:solidFill>
                  <a:schemeClr val="tx2"/>
                </a:solidFill>
                <a:latin typeface="Verdana" panose="020B0604030504040204" pitchFamily="34" charset="0"/>
                <a:ea typeface="Verdana" panose="020B0604030504040204" pitchFamily="34" charset="0"/>
              </a:rPr>
              <a:t>benevolenza</a:t>
            </a:r>
            <a:r>
              <a:rPr lang="en-US" sz="2400" dirty="0">
                <a:solidFill>
                  <a:schemeClr val="tx2"/>
                </a:solidFill>
                <a:latin typeface="Verdana" panose="020B0604030504040204" pitchFamily="34" charset="0"/>
                <a:ea typeface="Verdana" panose="020B0604030504040204" pitchFamily="34" charset="0"/>
              </a:rPr>
              <a:t> (goodwill), in un </a:t>
            </a:r>
            <a:r>
              <a:rPr lang="en-US" sz="2400" dirty="0" err="1">
                <a:solidFill>
                  <a:schemeClr val="tx2"/>
                </a:solidFill>
                <a:latin typeface="Verdana" panose="020B0604030504040204" pitchFamily="34" charset="0"/>
                <a:ea typeface="Verdana" panose="020B0604030504040204" pitchFamily="34" charset="0"/>
              </a:rPr>
              <a:t>clima</a:t>
            </a:r>
            <a:r>
              <a:rPr lang="en-US" sz="2400" dirty="0">
                <a:solidFill>
                  <a:schemeClr val="tx2"/>
                </a:solidFill>
                <a:latin typeface="Verdana" panose="020B0604030504040204" pitchFamily="34" charset="0"/>
                <a:ea typeface="Verdana" panose="020B0604030504040204" pitchFamily="34" charset="0"/>
              </a:rPr>
              <a:t> di </a:t>
            </a:r>
            <a:r>
              <a:rPr lang="en-US" sz="2400" dirty="0" err="1">
                <a:solidFill>
                  <a:schemeClr val="tx2"/>
                </a:solidFill>
                <a:latin typeface="Verdana" panose="020B0604030504040204" pitchFamily="34" charset="0"/>
                <a:ea typeface="Verdana" panose="020B0604030504040204" pitchFamily="34" charset="0"/>
              </a:rPr>
              <a:t>comprensione</a:t>
            </a:r>
            <a:r>
              <a:rPr lang="en-US" sz="2400" dirty="0">
                <a:solidFill>
                  <a:schemeClr val="tx2"/>
                </a:solidFill>
                <a:latin typeface="Verdana" panose="020B0604030504040204" pitchFamily="34" charset="0"/>
                <a:ea typeface="Verdana" panose="020B0604030504040204" pitchFamily="34" charset="0"/>
              </a:rPr>
              <a:t> </a:t>
            </a:r>
            <a:r>
              <a:rPr lang="en-US" sz="2400" dirty="0" err="1">
                <a:solidFill>
                  <a:schemeClr val="tx2"/>
                </a:solidFill>
                <a:latin typeface="Verdana" panose="020B0604030504040204" pitchFamily="34" charset="0"/>
                <a:ea typeface="Verdana" panose="020B0604030504040204" pitchFamily="34" charset="0"/>
              </a:rPr>
              <a:t>reciproca</a:t>
            </a:r>
            <a:r>
              <a:rPr lang="en-US" sz="2400" dirty="0">
                <a:solidFill>
                  <a:schemeClr val="tx2"/>
                </a:solidFill>
                <a:latin typeface="Verdana" panose="020B0604030504040204" pitchFamily="34" charset="0"/>
                <a:ea typeface="Verdana" panose="020B0604030504040204" pitchFamily="34" charset="0"/>
              </a:rPr>
              <a:t> </a:t>
            </a:r>
            <a:r>
              <a:rPr lang="en-US" sz="2400" dirty="0" err="1">
                <a:solidFill>
                  <a:schemeClr val="tx2"/>
                </a:solidFill>
                <a:latin typeface="Verdana" panose="020B0604030504040204" pitchFamily="34" charset="0"/>
                <a:ea typeface="Verdana" panose="020B0604030504040204" pitchFamily="34" charset="0"/>
              </a:rPr>
              <a:t>tra</a:t>
            </a:r>
            <a:r>
              <a:rPr lang="en-US" sz="2400" dirty="0">
                <a:solidFill>
                  <a:schemeClr val="tx2"/>
                </a:solidFill>
                <a:latin typeface="Verdana" panose="020B0604030504040204" pitchFamily="34" charset="0"/>
                <a:ea typeface="Verdana" panose="020B0604030504040204" pitchFamily="34" charset="0"/>
              </a:rPr>
              <a:t> </a:t>
            </a:r>
            <a:r>
              <a:rPr lang="en-US" sz="2400" dirty="0" err="1">
                <a:solidFill>
                  <a:schemeClr val="tx2"/>
                </a:solidFill>
                <a:latin typeface="Verdana" panose="020B0604030504040204" pitchFamily="34" charset="0"/>
                <a:ea typeface="Verdana" panose="020B0604030504040204" pitchFamily="34" charset="0"/>
              </a:rPr>
              <a:t>l’organizzazione</a:t>
            </a:r>
            <a:r>
              <a:rPr lang="en-US" sz="2400" dirty="0">
                <a:solidFill>
                  <a:schemeClr val="tx2"/>
                </a:solidFill>
                <a:latin typeface="Verdana" panose="020B0604030504040204" pitchFamily="34" charset="0"/>
                <a:ea typeface="Verdana" panose="020B0604030504040204" pitchFamily="34" charset="0"/>
              </a:rPr>
              <a:t> e </a:t>
            </a:r>
            <a:r>
              <a:rPr lang="en-US" sz="2400" dirty="0" err="1">
                <a:solidFill>
                  <a:schemeClr val="tx2"/>
                </a:solidFill>
                <a:latin typeface="Verdana" panose="020B0604030504040204" pitchFamily="34" charset="0"/>
                <a:ea typeface="Verdana" panose="020B0604030504040204" pitchFamily="34" charset="0"/>
              </a:rPr>
              <a:t>i</a:t>
            </a:r>
            <a:r>
              <a:rPr lang="en-US" sz="2400" dirty="0">
                <a:solidFill>
                  <a:schemeClr val="tx2"/>
                </a:solidFill>
                <a:latin typeface="Verdana" panose="020B0604030504040204" pitchFamily="34" charset="0"/>
                <a:ea typeface="Verdana" panose="020B0604030504040204" pitchFamily="34" charset="0"/>
              </a:rPr>
              <a:t> </a:t>
            </a:r>
            <a:r>
              <a:rPr lang="en-US" sz="2400" dirty="0" err="1">
                <a:solidFill>
                  <a:schemeClr val="tx2"/>
                </a:solidFill>
                <a:latin typeface="Verdana" panose="020B0604030504040204" pitchFamily="34" charset="0"/>
                <a:ea typeface="Verdana" panose="020B0604030504040204" pitchFamily="34" charset="0"/>
              </a:rPr>
              <a:t>suoi</a:t>
            </a:r>
            <a:r>
              <a:rPr lang="en-US" sz="2400" dirty="0">
                <a:solidFill>
                  <a:schemeClr val="tx2"/>
                </a:solidFill>
                <a:latin typeface="Verdana" panose="020B0604030504040204" pitchFamily="34" charset="0"/>
                <a:ea typeface="Verdana" panose="020B0604030504040204" pitchFamily="34" charset="0"/>
              </a:rPr>
              <a:t> </a:t>
            </a:r>
            <a:r>
              <a:rPr lang="en-US" sz="2400" dirty="0" err="1">
                <a:solidFill>
                  <a:schemeClr val="tx2"/>
                </a:solidFill>
                <a:latin typeface="Verdana" panose="020B0604030504040204" pitchFamily="34" charset="0"/>
                <a:ea typeface="Verdana" panose="020B0604030504040204" pitchFamily="34" charset="0"/>
              </a:rPr>
              <a:t>pubblici</a:t>
            </a:r>
            <a:endParaRPr lang="en-US" sz="2400" dirty="0">
              <a:solidFill>
                <a:schemeClr val="tx2"/>
              </a:solidFill>
              <a:latin typeface="Verdana" panose="020B0604030504040204" pitchFamily="34" charset="0"/>
              <a:ea typeface="Verdana" panose="020B0604030504040204" pitchFamily="34" charset="0"/>
            </a:endParaRPr>
          </a:p>
          <a:p>
            <a:endParaRPr lang="en-GB" sz="1600" dirty="0">
              <a:solidFill>
                <a:schemeClr val="tx2"/>
              </a:solidFill>
            </a:endParaRPr>
          </a:p>
        </p:txBody>
      </p:sp>
      <p:grpSp>
        <p:nvGrpSpPr>
          <p:cNvPr id="13" name="Group 12">
            <a:extLst>
              <a:ext uri="{FF2B5EF4-FFF2-40B4-BE49-F238E27FC236}">
                <a16:creationId xmlns:a16="http://schemas.microsoft.com/office/drawing/2014/main" id="{DD354807-230F-4402-B1B9-F733A8F1F19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363680" y="-16714"/>
            <a:ext cx="4780320" cy="6874714"/>
            <a:chOff x="5818240" y="-1"/>
            <a:chExt cx="6373761" cy="6874714"/>
          </a:xfrm>
        </p:grpSpPr>
        <p:sp>
          <p:nvSpPr>
            <p:cNvPr id="14" name="Freeform: Shape 13">
              <a:extLst>
                <a:ext uri="{FF2B5EF4-FFF2-40B4-BE49-F238E27FC236}">
                  <a16:creationId xmlns:a16="http://schemas.microsoft.com/office/drawing/2014/main" id="{BF5A6F4A-CE87-4D5C-9382-8167967CE8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18240" y="-1"/>
              <a:ext cx="6373761" cy="6874714"/>
            </a:xfrm>
            <a:custGeom>
              <a:avLst/>
              <a:gdLst>
                <a:gd name="connsiteX0" fmla="*/ 6373761 w 6373761"/>
                <a:gd name="connsiteY0" fmla="*/ 5771297 h 6874714"/>
                <a:gd name="connsiteX1" fmla="*/ 6373761 w 6373761"/>
                <a:gd name="connsiteY1" fmla="*/ 6247960 h 6874714"/>
                <a:gd name="connsiteX2" fmla="*/ 6235932 w 6373761"/>
                <a:gd name="connsiteY2" fmla="*/ 6361930 h 6874714"/>
                <a:gd name="connsiteX3" fmla="*/ 5960375 w 6373761"/>
                <a:gd name="connsiteY3" fmla="*/ 6587489 h 6874714"/>
                <a:gd name="connsiteX4" fmla="*/ 5822907 w 6373761"/>
                <a:gd name="connsiteY4" fmla="*/ 6701871 h 6874714"/>
                <a:gd name="connsiteX5" fmla="*/ 5681115 w 6373761"/>
                <a:gd name="connsiteY5" fmla="*/ 6816896 h 6874714"/>
                <a:gd name="connsiteX6" fmla="*/ 5604096 w 6373761"/>
                <a:gd name="connsiteY6" fmla="*/ 6874714 h 6874714"/>
                <a:gd name="connsiteX7" fmla="*/ 4878485 w 6373761"/>
                <a:gd name="connsiteY7" fmla="*/ 6874714 h 6874714"/>
                <a:gd name="connsiteX8" fmla="*/ 5006014 w 6373761"/>
                <a:gd name="connsiteY8" fmla="*/ 6800200 h 6874714"/>
                <a:gd name="connsiteX9" fmla="*/ 5149855 w 6373761"/>
                <a:gd name="connsiteY9" fmla="*/ 6707667 h 6874714"/>
                <a:gd name="connsiteX10" fmla="*/ 5431866 w 6373761"/>
                <a:gd name="connsiteY10" fmla="*/ 6506210 h 6874714"/>
                <a:gd name="connsiteX11" fmla="*/ 5571036 w 6373761"/>
                <a:gd name="connsiteY11" fmla="*/ 6399557 h 6874714"/>
                <a:gd name="connsiteX12" fmla="*/ 5711649 w 6373761"/>
                <a:gd name="connsiteY12" fmla="*/ 6288912 h 6874714"/>
                <a:gd name="connsiteX13" fmla="*/ 6276589 w 6373761"/>
                <a:gd name="connsiteY13" fmla="*/ 5852379 h 6874714"/>
                <a:gd name="connsiteX14" fmla="*/ 3975975 w 6373761"/>
                <a:gd name="connsiteY14" fmla="*/ 263 h 6874714"/>
                <a:gd name="connsiteX15" fmla="*/ 4350473 w 6373761"/>
                <a:gd name="connsiteY15" fmla="*/ 24963 h 6874714"/>
                <a:gd name="connsiteX16" fmla="*/ 5077909 w 6373761"/>
                <a:gd name="connsiteY16" fmla="*/ 189450 h 6874714"/>
                <a:gd name="connsiteX17" fmla="*/ 5746507 w 6373761"/>
                <a:gd name="connsiteY17" fmla="*/ 505804 h 6874714"/>
                <a:gd name="connsiteX18" fmla="*/ 6322456 w 6373761"/>
                <a:gd name="connsiteY18" fmla="*/ 956633 h 6874714"/>
                <a:gd name="connsiteX19" fmla="*/ 6373761 w 6373761"/>
                <a:gd name="connsiteY19" fmla="*/ 1011863 h 6874714"/>
                <a:gd name="connsiteX20" fmla="*/ 6373761 w 6373761"/>
                <a:gd name="connsiteY20" fmla="*/ 1185075 h 6874714"/>
                <a:gd name="connsiteX21" fmla="*/ 6359489 w 6373761"/>
                <a:gd name="connsiteY21" fmla="*/ 1169497 h 6874714"/>
                <a:gd name="connsiteX22" fmla="*/ 6233869 w 6373761"/>
                <a:gd name="connsiteY22" fmla="*/ 1047442 h 6874714"/>
                <a:gd name="connsiteX23" fmla="*/ 5961423 w 6373761"/>
                <a:gd name="connsiteY23" fmla="*/ 827953 h 6874714"/>
                <a:gd name="connsiteX24" fmla="*/ 5663555 w 6373761"/>
                <a:gd name="connsiteY24" fmla="*/ 645304 h 6874714"/>
                <a:gd name="connsiteX25" fmla="*/ 5013827 w 6373761"/>
                <a:gd name="connsiteY25" fmla="*/ 397863 h 6874714"/>
                <a:gd name="connsiteX26" fmla="*/ 4327409 w 6373761"/>
                <a:gd name="connsiteY26" fmla="*/ 302545 h 6874714"/>
                <a:gd name="connsiteX27" fmla="*/ 3639939 w 6373761"/>
                <a:gd name="connsiteY27" fmla="*/ 338868 h 6874714"/>
                <a:gd name="connsiteX28" fmla="*/ 3302495 w 6373761"/>
                <a:gd name="connsiteY28" fmla="*/ 403659 h 6874714"/>
                <a:gd name="connsiteX29" fmla="*/ 2971604 w 6373761"/>
                <a:gd name="connsiteY29" fmla="*/ 496273 h 6874714"/>
                <a:gd name="connsiteX30" fmla="*/ 2648706 w 6373761"/>
                <a:gd name="connsiteY30" fmla="*/ 614389 h 6874714"/>
                <a:gd name="connsiteX31" fmla="*/ 2335374 w 6373761"/>
                <a:gd name="connsiteY31" fmla="*/ 757109 h 6874714"/>
                <a:gd name="connsiteX32" fmla="*/ 1741342 w 6373761"/>
                <a:gd name="connsiteY32" fmla="*/ 1107725 h 6874714"/>
                <a:gd name="connsiteX33" fmla="*/ 1600861 w 6373761"/>
                <a:gd name="connsiteY33" fmla="*/ 1208710 h 6874714"/>
                <a:gd name="connsiteX34" fmla="*/ 1531799 w 6373761"/>
                <a:gd name="connsiteY34" fmla="*/ 1260879 h 6874714"/>
                <a:gd name="connsiteX35" fmla="*/ 1463655 w 6373761"/>
                <a:gd name="connsiteY35" fmla="*/ 1314333 h 6874714"/>
                <a:gd name="connsiteX36" fmla="*/ 1200777 w 6373761"/>
                <a:gd name="connsiteY36" fmla="*/ 1541166 h 6874714"/>
                <a:gd name="connsiteX37" fmla="*/ 731501 w 6373761"/>
                <a:gd name="connsiteY37" fmla="*/ 2055754 h 6874714"/>
                <a:gd name="connsiteX38" fmla="*/ 531393 w 6373761"/>
                <a:gd name="connsiteY38" fmla="*/ 2342739 h 6874714"/>
                <a:gd name="connsiteX39" fmla="*/ 361033 w 6373761"/>
                <a:gd name="connsiteY39" fmla="*/ 2649046 h 6874714"/>
                <a:gd name="connsiteX40" fmla="*/ 323292 w 6373761"/>
                <a:gd name="connsiteY40" fmla="*/ 2728263 h 6874714"/>
                <a:gd name="connsiteX41" fmla="*/ 304945 w 6373761"/>
                <a:gd name="connsiteY41" fmla="*/ 2768193 h 6874714"/>
                <a:gd name="connsiteX42" fmla="*/ 287516 w 6373761"/>
                <a:gd name="connsiteY42" fmla="*/ 2808510 h 6874714"/>
                <a:gd name="connsiteX43" fmla="*/ 254230 w 6373761"/>
                <a:gd name="connsiteY43" fmla="*/ 2889788 h 6874714"/>
                <a:gd name="connsiteX44" fmla="*/ 223042 w 6373761"/>
                <a:gd name="connsiteY44" fmla="*/ 2971968 h 6874714"/>
                <a:gd name="connsiteX45" fmla="*/ 121611 w 6373761"/>
                <a:gd name="connsiteY45" fmla="*/ 3308544 h 6874714"/>
                <a:gd name="connsiteX46" fmla="*/ 39314 w 6373761"/>
                <a:gd name="connsiteY46" fmla="*/ 4005912 h 6874714"/>
                <a:gd name="connsiteX47" fmla="*/ 73910 w 6373761"/>
                <a:gd name="connsiteY47" fmla="*/ 4354081 h 6874714"/>
                <a:gd name="connsiteX48" fmla="*/ 179534 w 6373761"/>
                <a:gd name="connsiteY48" fmla="*/ 4687050 h 6874714"/>
                <a:gd name="connsiteX49" fmla="*/ 215964 w 6373761"/>
                <a:gd name="connsiteY49" fmla="*/ 4766654 h 6874714"/>
                <a:gd name="connsiteX50" fmla="*/ 256457 w 6373761"/>
                <a:gd name="connsiteY50" fmla="*/ 4844455 h 6874714"/>
                <a:gd name="connsiteX51" fmla="*/ 346225 w 6373761"/>
                <a:gd name="connsiteY51" fmla="*/ 4995290 h 6874714"/>
                <a:gd name="connsiteX52" fmla="*/ 445296 w 6373761"/>
                <a:gd name="connsiteY52" fmla="*/ 5140971 h 6874714"/>
                <a:gd name="connsiteX53" fmla="*/ 551443 w 6373761"/>
                <a:gd name="connsiteY53" fmla="*/ 5282531 h 6874714"/>
                <a:gd name="connsiteX54" fmla="*/ 772387 w 6373761"/>
                <a:gd name="connsiteY54" fmla="*/ 5562561 h 6874714"/>
                <a:gd name="connsiteX55" fmla="*/ 882858 w 6373761"/>
                <a:gd name="connsiteY55" fmla="*/ 5704507 h 6874714"/>
                <a:gd name="connsiteX56" fmla="*/ 990316 w 6373761"/>
                <a:gd name="connsiteY56" fmla="*/ 5848258 h 6874714"/>
                <a:gd name="connsiteX57" fmla="*/ 1097774 w 6373761"/>
                <a:gd name="connsiteY57" fmla="*/ 5987114 h 6874714"/>
                <a:gd name="connsiteX58" fmla="*/ 1210080 w 6373761"/>
                <a:gd name="connsiteY58" fmla="*/ 6121203 h 6874714"/>
                <a:gd name="connsiteX59" fmla="*/ 1448192 w 6373761"/>
                <a:gd name="connsiteY59" fmla="*/ 6374054 h 6874714"/>
                <a:gd name="connsiteX60" fmla="*/ 1982991 w 6373761"/>
                <a:gd name="connsiteY60" fmla="*/ 6796158 h 6874714"/>
                <a:gd name="connsiteX61" fmla="*/ 2118475 w 6373761"/>
                <a:gd name="connsiteY61" fmla="*/ 6874714 h 6874714"/>
                <a:gd name="connsiteX62" fmla="*/ 1569874 w 6373761"/>
                <a:gd name="connsiteY62" fmla="*/ 6874714 h 6874714"/>
                <a:gd name="connsiteX63" fmla="*/ 1507802 w 6373761"/>
                <a:gd name="connsiteY63" fmla="*/ 6817815 h 6874714"/>
                <a:gd name="connsiteX64" fmla="*/ 1256865 w 6373761"/>
                <a:gd name="connsiteY64" fmla="*/ 6543437 h 6874714"/>
                <a:gd name="connsiteX65" fmla="*/ 1038410 w 6373761"/>
                <a:gd name="connsiteY65" fmla="*/ 6248722 h 6874714"/>
                <a:gd name="connsiteX66" fmla="*/ 845380 w 6373761"/>
                <a:gd name="connsiteY66" fmla="*/ 5941386 h 6874714"/>
                <a:gd name="connsiteX67" fmla="*/ 755351 w 6373761"/>
                <a:gd name="connsiteY67" fmla="*/ 5788877 h 6874714"/>
                <a:gd name="connsiteX68" fmla="*/ 661784 w 6373761"/>
                <a:gd name="connsiteY68" fmla="*/ 5638944 h 6874714"/>
                <a:gd name="connsiteX69" fmla="*/ 466525 w 6373761"/>
                <a:gd name="connsiteY69" fmla="*/ 5340366 h 6874714"/>
                <a:gd name="connsiteX70" fmla="*/ 370992 w 6373761"/>
                <a:gd name="connsiteY70" fmla="*/ 5188502 h 6874714"/>
                <a:gd name="connsiteX71" fmla="*/ 280046 w 6373761"/>
                <a:gd name="connsiteY71" fmla="*/ 5033287 h 6874714"/>
                <a:gd name="connsiteX72" fmla="*/ 126853 w 6373761"/>
                <a:gd name="connsiteY72" fmla="*/ 4707660 h 6874714"/>
                <a:gd name="connsiteX73" fmla="*/ 30272 w 6373761"/>
                <a:gd name="connsiteY73" fmla="*/ 4362068 h 6874714"/>
                <a:gd name="connsiteX74" fmla="*/ 0 w 6373761"/>
                <a:gd name="connsiteY74" fmla="*/ 4005912 h 6874714"/>
                <a:gd name="connsiteX75" fmla="*/ 270480 w 6373761"/>
                <a:gd name="connsiteY75" fmla="*/ 2610532 h 6874714"/>
                <a:gd name="connsiteX76" fmla="*/ 415942 w 6373761"/>
                <a:gd name="connsiteY76" fmla="*/ 2280526 h 6874714"/>
                <a:gd name="connsiteX77" fmla="*/ 590102 w 6373761"/>
                <a:gd name="connsiteY77" fmla="*/ 1962626 h 6874714"/>
                <a:gd name="connsiteX78" fmla="*/ 1020719 w 6373761"/>
                <a:gd name="connsiteY78" fmla="*/ 1373070 h 6874714"/>
                <a:gd name="connsiteX79" fmla="*/ 1275080 w 6373761"/>
                <a:gd name="connsiteY79" fmla="*/ 1107081 h 6874714"/>
                <a:gd name="connsiteX80" fmla="*/ 1342437 w 6373761"/>
                <a:gd name="connsiteY80" fmla="*/ 1043965 h 6874714"/>
                <a:gd name="connsiteX81" fmla="*/ 1411106 w 6373761"/>
                <a:gd name="connsiteY81" fmla="*/ 982138 h 6874714"/>
                <a:gd name="connsiteX82" fmla="*/ 1553029 w 6373761"/>
                <a:gd name="connsiteY82" fmla="*/ 863376 h 6874714"/>
                <a:gd name="connsiteX83" fmla="*/ 2173401 w 6373761"/>
                <a:gd name="connsiteY83" fmla="*/ 454409 h 6874714"/>
                <a:gd name="connsiteX84" fmla="*/ 3599708 w 6373761"/>
                <a:gd name="connsiteY84" fmla="*/ 16332 h 6874714"/>
                <a:gd name="connsiteX85" fmla="*/ 3975975 w 6373761"/>
                <a:gd name="connsiteY85" fmla="*/ 263 h 6874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6373761" h="6874714">
                  <a:moveTo>
                    <a:pt x="6373761" y="5771297"/>
                  </a:moveTo>
                  <a:lnTo>
                    <a:pt x="6373761" y="6247960"/>
                  </a:lnTo>
                  <a:lnTo>
                    <a:pt x="6235932" y="6361930"/>
                  </a:lnTo>
                  <a:cubicBezTo>
                    <a:pt x="6143250" y="6437460"/>
                    <a:pt x="6051059" y="6512200"/>
                    <a:pt x="5960375" y="6587489"/>
                  </a:cubicBezTo>
                  <a:lnTo>
                    <a:pt x="5822907" y="6701871"/>
                  </a:lnTo>
                  <a:cubicBezTo>
                    <a:pt x="5776123" y="6740385"/>
                    <a:pt x="5729079" y="6778899"/>
                    <a:pt x="5681115" y="6816896"/>
                  </a:cubicBezTo>
                  <a:lnTo>
                    <a:pt x="5604096" y="6874714"/>
                  </a:lnTo>
                  <a:lnTo>
                    <a:pt x="4878485" y="6874714"/>
                  </a:lnTo>
                  <a:lnTo>
                    <a:pt x="5006014" y="6800200"/>
                  </a:lnTo>
                  <a:cubicBezTo>
                    <a:pt x="5054354" y="6770429"/>
                    <a:pt x="5102285" y="6739483"/>
                    <a:pt x="5149855" y="6707667"/>
                  </a:cubicBezTo>
                  <a:cubicBezTo>
                    <a:pt x="5244993" y="6643906"/>
                    <a:pt x="5338561" y="6576025"/>
                    <a:pt x="5431866" y="6506210"/>
                  </a:cubicBezTo>
                  <a:cubicBezTo>
                    <a:pt x="5478386" y="6471304"/>
                    <a:pt x="5524777" y="6435495"/>
                    <a:pt x="5571036" y="6399557"/>
                  </a:cubicBezTo>
                  <a:lnTo>
                    <a:pt x="5711649" y="6288912"/>
                  </a:lnTo>
                  <a:cubicBezTo>
                    <a:pt x="5902059" y="6140395"/>
                    <a:pt x="6093257" y="5998320"/>
                    <a:pt x="6276589" y="5852379"/>
                  </a:cubicBezTo>
                  <a:close/>
                  <a:moveTo>
                    <a:pt x="3975975" y="263"/>
                  </a:moveTo>
                  <a:cubicBezTo>
                    <a:pt x="4101550" y="1809"/>
                    <a:pt x="4226830" y="10149"/>
                    <a:pt x="4350473" y="24963"/>
                  </a:cubicBezTo>
                  <a:cubicBezTo>
                    <a:pt x="4598149" y="54846"/>
                    <a:pt x="4842943" y="108687"/>
                    <a:pt x="5077909" y="189450"/>
                  </a:cubicBezTo>
                  <a:cubicBezTo>
                    <a:pt x="5312876" y="269955"/>
                    <a:pt x="5537357" y="376867"/>
                    <a:pt x="5746507" y="505804"/>
                  </a:cubicBezTo>
                  <a:cubicBezTo>
                    <a:pt x="5955527" y="634999"/>
                    <a:pt x="6148688" y="786864"/>
                    <a:pt x="6322456" y="956633"/>
                  </a:cubicBezTo>
                  <a:lnTo>
                    <a:pt x="6373761" y="1011863"/>
                  </a:lnTo>
                  <a:lnTo>
                    <a:pt x="6373761" y="1185075"/>
                  </a:lnTo>
                  <a:lnTo>
                    <a:pt x="6359489" y="1169497"/>
                  </a:lnTo>
                  <a:cubicBezTo>
                    <a:pt x="6318811" y="1127602"/>
                    <a:pt x="6276917" y="1086890"/>
                    <a:pt x="6233869" y="1047442"/>
                  </a:cubicBezTo>
                  <a:cubicBezTo>
                    <a:pt x="6147509" y="968870"/>
                    <a:pt x="6056431" y="895448"/>
                    <a:pt x="5961423" y="827953"/>
                  </a:cubicBezTo>
                  <a:cubicBezTo>
                    <a:pt x="5865891" y="761102"/>
                    <a:pt x="5766688" y="699403"/>
                    <a:pt x="5663555" y="645304"/>
                  </a:cubicBezTo>
                  <a:cubicBezTo>
                    <a:pt x="5457943" y="535816"/>
                    <a:pt x="5238703" y="453894"/>
                    <a:pt x="5013827" y="397863"/>
                  </a:cubicBezTo>
                  <a:cubicBezTo>
                    <a:pt x="4788953" y="341703"/>
                    <a:pt x="4558442" y="310917"/>
                    <a:pt x="4327409" y="302545"/>
                  </a:cubicBezTo>
                  <a:cubicBezTo>
                    <a:pt x="4096111" y="293012"/>
                    <a:pt x="3867174" y="305893"/>
                    <a:pt x="3639939" y="338868"/>
                  </a:cubicBezTo>
                  <a:cubicBezTo>
                    <a:pt x="3526585" y="355999"/>
                    <a:pt x="3413885" y="377254"/>
                    <a:pt x="3302495" y="403659"/>
                  </a:cubicBezTo>
                  <a:cubicBezTo>
                    <a:pt x="3191107" y="430451"/>
                    <a:pt x="3080634" y="460978"/>
                    <a:pt x="2971604" y="496273"/>
                  </a:cubicBezTo>
                  <a:cubicBezTo>
                    <a:pt x="2862573" y="531437"/>
                    <a:pt x="2754854" y="570852"/>
                    <a:pt x="2648706" y="614389"/>
                  </a:cubicBezTo>
                  <a:cubicBezTo>
                    <a:pt x="2542690" y="658056"/>
                    <a:pt x="2438114" y="705714"/>
                    <a:pt x="2335374" y="757109"/>
                  </a:cubicBezTo>
                  <a:cubicBezTo>
                    <a:pt x="2129894" y="859769"/>
                    <a:pt x="1931228" y="976855"/>
                    <a:pt x="1741342" y="1107725"/>
                  </a:cubicBezTo>
                  <a:cubicBezTo>
                    <a:pt x="1694035" y="1140571"/>
                    <a:pt x="1646858" y="1173933"/>
                    <a:pt x="1600861" y="1208710"/>
                  </a:cubicBezTo>
                  <a:cubicBezTo>
                    <a:pt x="1577535" y="1225713"/>
                    <a:pt x="1554732" y="1243361"/>
                    <a:pt x="1531799" y="1260879"/>
                  </a:cubicBezTo>
                  <a:cubicBezTo>
                    <a:pt x="1508735" y="1278267"/>
                    <a:pt x="1486064" y="1296171"/>
                    <a:pt x="1463655" y="1314333"/>
                  </a:cubicBezTo>
                  <a:cubicBezTo>
                    <a:pt x="1373627" y="1386853"/>
                    <a:pt x="1285564" y="1462077"/>
                    <a:pt x="1200777" y="1541166"/>
                  </a:cubicBezTo>
                  <a:cubicBezTo>
                    <a:pt x="1030810" y="1698827"/>
                    <a:pt x="873161" y="1870785"/>
                    <a:pt x="731501" y="2055754"/>
                  </a:cubicBezTo>
                  <a:cubicBezTo>
                    <a:pt x="660734" y="2148239"/>
                    <a:pt x="593771" y="2243944"/>
                    <a:pt x="531393" y="2342739"/>
                  </a:cubicBezTo>
                  <a:cubicBezTo>
                    <a:pt x="470063" y="2442050"/>
                    <a:pt x="412140" y="2543810"/>
                    <a:pt x="361033" y="2649046"/>
                  </a:cubicBezTo>
                  <a:cubicBezTo>
                    <a:pt x="347798" y="2675194"/>
                    <a:pt x="335479" y="2701728"/>
                    <a:pt x="323292" y="2728263"/>
                  </a:cubicBezTo>
                  <a:lnTo>
                    <a:pt x="304945" y="2768193"/>
                  </a:lnTo>
                  <a:lnTo>
                    <a:pt x="287516" y="2808510"/>
                  </a:lnTo>
                  <a:cubicBezTo>
                    <a:pt x="276115" y="2835432"/>
                    <a:pt x="264583" y="2862352"/>
                    <a:pt x="254230" y="2889788"/>
                  </a:cubicBezTo>
                  <a:cubicBezTo>
                    <a:pt x="243877" y="2917224"/>
                    <a:pt x="232477" y="2944274"/>
                    <a:pt x="223042" y="2971968"/>
                  </a:cubicBezTo>
                  <a:cubicBezTo>
                    <a:pt x="182679" y="3081970"/>
                    <a:pt x="148475" y="3194291"/>
                    <a:pt x="121611" y="3308544"/>
                  </a:cubicBezTo>
                  <a:cubicBezTo>
                    <a:pt x="67096" y="3536534"/>
                    <a:pt x="39183" y="3771224"/>
                    <a:pt x="39314" y="4005912"/>
                  </a:cubicBezTo>
                  <a:cubicBezTo>
                    <a:pt x="39969" y="4122871"/>
                    <a:pt x="51109" y="4239571"/>
                    <a:pt x="73910" y="4354081"/>
                  </a:cubicBezTo>
                  <a:cubicBezTo>
                    <a:pt x="97892" y="4468334"/>
                    <a:pt x="132619" y="4580140"/>
                    <a:pt x="179534" y="4687050"/>
                  </a:cubicBezTo>
                  <a:cubicBezTo>
                    <a:pt x="190673" y="4713972"/>
                    <a:pt x="203647" y="4740249"/>
                    <a:pt x="215964" y="4766654"/>
                  </a:cubicBezTo>
                  <a:cubicBezTo>
                    <a:pt x="229332" y="4792674"/>
                    <a:pt x="242043" y="4818950"/>
                    <a:pt x="256457" y="4844455"/>
                  </a:cubicBezTo>
                  <a:cubicBezTo>
                    <a:pt x="283978" y="4895978"/>
                    <a:pt x="314642" y="4945956"/>
                    <a:pt x="346225" y="4995290"/>
                  </a:cubicBezTo>
                  <a:cubicBezTo>
                    <a:pt x="377676" y="5044752"/>
                    <a:pt x="411355" y="5092926"/>
                    <a:pt x="445296" y="5140971"/>
                  </a:cubicBezTo>
                  <a:cubicBezTo>
                    <a:pt x="479760" y="5188630"/>
                    <a:pt x="515537" y="5235645"/>
                    <a:pt x="551443" y="5282531"/>
                  </a:cubicBezTo>
                  <a:cubicBezTo>
                    <a:pt x="623387" y="5376434"/>
                    <a:pt x="698608" y="5468402"/>
                    <a:pt x="772387" y="5562561"/>
                  </a:cubicBezTo>
                  <a:cubicBezTo>
                    <a:pt x="809472" y="5609448"/>
                    <a:pt x="846428" y="5656719"/>
                    <a:pt x="882858" y="5704507"/>
                  </a:cubicBezTo>
                  <a:cubicBezTo>
                    <a:pt x="919159" y="5751909"/>
                    <a:pt x="955196" y="5802273"/>
                    <a:pt x="990316" y="5848258"/>
                  </a:cubicBezTo>
                  <a:cubicBezTo>
                    <a:pt x="1025175" y="5895402"/>
                    <a:pt x="1061736" y="5941129"/>
                    <a:pt x="1097774" y="5987114"/>
                  </a:cubicBezTo>
                  <a:cubicBezTo>
                    <a:pt x="1134860" y="6032326"/>
                    <a:pt x="1171684" y="6077536"/>
                    <a:pt x="1210080" y="6121203"/>
                  </a:cubicBezTo>
                  <a:cubicBezTo>
                    <a:pt x="1286350" y="6209051"/>
                    <a:pt x="1365632" y="6293677"/>
                    <a:pt x="1448192" y="6374054"/>
                  </a:cubicBezTo>
                  <a:cubicBezTo>
                    <a:pt x="1613572" y="6534420"/>
                    <a:pt x="1792057" y="6677526"/>
                    <a:pt x="1982991" y="6796158"/>
                  </a:cubicBezTo>
                  <a:lnTo>
                    <a:pt x="2118475" y="6874714"/>
                  </a:lnTo>
                  <a:lnTo>
                    <a:pt x="1569874" y="6874714"/>
                  </a:lnTo>
                  <a:lnTo>
                    <a:pt x="1507802" y="6817815"/>
                  </a:lnTo>
                  <a:cubicBezTo>
                    <a:pt x="1418412" y="6730595"/>
                    <a:pt x="1334903" y="6638562"/>
                    <a:pt x="1256865" y="6543437"/>
                  </a:cubicBezTo>
                  <a:cubicBezTo>
                    <a:pt x="1179155" y="6447861"/>
                    <a:pt x="1106817" y="6349194"/>
                    <a:pt x="1038410" y="6248722"/>
                  </a:cubicBezTo>
                  <a:cubicBezTo>
                    <a:pt x="969873" y="6148253"/>
                    <a:pt x="905922" y="6045592"/>
                    <a:pt x="845380" y="5941386"/>
                  </a:cubicBezTo>
                  <a:cubicBezTo>
                    <a:pt x="814453" y="5888704"/>
                    <a:pt x="786147" y="5839370"/>
                    <a:pt x="755351" y="5788877"/>
                  </a:cubicBezTo>
                  <a:cubicBezTo>
                    <a:pt x="724817" y="5738771"/>
                    <a:pt x="693760" y="5688665"/>
                    <a:pt x="661784" y="5638944"/>
                  </a:cubicBezTo>
                  <a:lnTo>
                    <a:pt x="466525" y="5340366"/>
                  </a:lnTo>
                  <a:cubicBezTo>
                    <a:pt x="434156" y="5290131"/>
                    <a:pt x="402181" y="5239639"/>
                    <a:pt x="370992" y="5188502"/>
                  </a:cubicBezTo>
                  <a:cubicBezTo>
                    <a:pt x="339803" y="5137364"/>
                    <a:pt x="308876" y="5086099"/>
                    <a:pt x="280046" y="5033287"/>
                  </a:cubicBezTo>
                  <a:cubicBezTo>
                    <a:pt x="222255" y="4928179"/>
                    <a:pt x="169181" y="4819982"/>
                    <a:pt x="126853" y="4707660"/>
                  </a:cubicBezTo>
                  <a:cubicBezTo>
                    <a:pt x="83739" y="4595725"/>
                    <a:pt x="51764" y="4479670"/>
                    <a:pt x="30272" y="4362068"/>
                  </a:cubicBezTo>
                  <a:cubicBezTo>
                    <a:pt x="9698" y="4244466"/>
                    <a:pt x="0" y="4125060"/>
                    <a:pt x="0" y="4005912"/>
                  </a:cubicBezTo>
                  <a:cubicBezTo>
                    <a:pt x="1704" y="3530867"/>
                    <a:pt x="95140" y="3057110"/>
                    <a:pt x="270480" y="2610532"/>
                  </a:cubicBezTo>
                  <a:cubicBezTo>
                    <a:pt x="314511" y="2498984"/>
                    <a:pt x="362212" y="2388466"/>
                    <a:pt x="415942" y="2280526"/>
                  </a:cubicBezTo>
                  <a:cubicBezTo>
                    <a:pt x="468884" y="2172197"/>
                    <a:pt x="527199" y="2066188"/>
                    <a:pt x="590102" y="1962626"/>
                  </a:cubicBezTo>
                  <a:cubicBezTo>
                    <a:pt x="716037" y="1755631"/>
                    <a:pt x="859794" y="1557653"/>
                    <a:pt x="1020719" y="1373070"/>
                  </a:cubicBezTo>
                  <a:cubicBezTo>
                    <a:pt x="1101575" y="1281101"/>
                    <a:pt x="1185969" y="1191838"/>
                    <a:pt x="1275080" y="1107081"/>
                  </a:cubicBezTo>
                  <a:cubicBezTo>
                    <a:pt x="1297227" y="1085699"/>
                    <a:pt x="1319504" y="1064575"/>
                    <a:pt x="1342437" y="1043965"/>
                  </a:cubicBezTo>
                  <a:cubicBezTo>
                    <a:pt x="1365240" y="1023226"/>
                    <a:pt x="1387648" y="1002102"/>
                    <a:pt x="1411106" y="982138"/>
                  </a:cubicBezTo>
                  <a:cubicBezTo>
                    <a:pt x="1457497" y="941563"/>
                    <a:pt x="1505065" y="902276"/>
                    <a:pt x="1553029" y="863376"/>
                  </a:cubicBezTo>
                  <a:cubicBezTo>
                    <a:pt x="1745798" y="708806"/>
                    <a:pt x="1954030" y="571882"/>
                    <a:pt x="2173401" y="454409"/>
                  </a:cubicBezTo>
                  <a:cubicBezTo>
                    <a:pt x="2612013" y="219334"/>
                    <a:pt x="3099505" y="65666"/>
                    <a:pt x="3599708" y="16332"/>
                  </a:cubicBezTo>
                  <a:cubicBezTo>
                    <a:pt x="3724530" y="3966"/>
                    <a:pt x="3850400" y="-1283"/>
                    <a:pt x="3975975" y="26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61023DD2-2E6F-4419-B404-80F08460BE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65276" y="313387"/>
              <a:ext cx="6326724" cy="6561326"/>
            </a:xfrm>
            <a:custGeom>
              <a:avLst/>
              <a:gdLst>
                <a:gd name="connsiteX0" fmla="*/ 6326724 w 6326724"/>
                <a:gd name="connsiteY0" fmla="*/ 5020808 h 6561326"/>
                <a:gd name="connsiteX1" fmla="*/ 6326724 w 6326724"/>
                <a:gd name="connsiteY1" fmla="*/ 5698632 h 6561326"/>
                <a:gd name="connsiteX2" fmla="*/ 6067438 w 6326724"/>
                <a:gd name="connsiteY2" fmla="*/ 5902509 h 6561326"/>
                <a:gd name="connsiteX3" fmla="*/ 5799974 w 6326724"/>
                <a:gd name="connsiteY3" fmla="*/ 6102017 h 6561326"/>
                <a:gd name="connsiteX4" fmla="*/ 5665258 w 6326724"/>
                <a:gd name="connsiteY4" fmla="*/ 6202100 h 6561326"/>
                <a:gd name="connsiteX5" fmla="*/ 5526873 w 6326724"/>
                <a:gd name="connsiteY5" fmla="*/ 6302828 h 6561326"/>
                <a:gd name="connsiteX6" fmla="*/ 5385080 w 6326724"/>
                <a:gd name="connsiteY6" fmla="*/ 6402268 h 6561326"/>
                <a:gd name="connsiteX7" fmla="*/ 5238833 w 6326724"/>
                <a:gd name="connsiteY7" fmla="*/ 6498875 h 6561326"/>
                <a:gd name="connsiteX8" fmla="*/ 5138040 w 6326724"/>
                <a:gd name="connsiteY8" fmla="*/ 6561326 h 6561326"/>
                <a:gd name="connsiteX9" fmla="*/ 3946072 w 6326724"/>
                <a:gd name="connsiteY9" fmla="*/ 6561326 h 6561326"/>
                <a:gd name="connsiteX10" fmla="*/ 3976009 w 6326724"/>
                <a:gd name="connsiteY10" fmla="*/ 6555242 h 6561326"/>
                <a:gd name="connsiteX11" fmla="*/ 4404855 w 6326724"/>
                <a:gd name="connsiteY11" fmla="*/ 6399048 h 6561326"/>
                <a:gd name="connsiteX12" fmla="*/ 4938868 w 6326724"/>
                <a:gd name="connsiteY12" fmla="*/ 6072132 h 6561326"/>
                <a:gd name="connsiteX13" fmla="*/ 5068342 w 6326724"/>
                <a:gd name="connsiteY13" fmla="*/ 5976042 h 6561326"/>
                <a:gd name="connsiteX14" fmla="*/ 5197816 w 6326724"/>
                <a:gd name="connsiteY14" fmla="*/ 5876730 h 6561326"/>
                <a:gd name="connsiteX15" fmla="*/ 5460039 w 6326724"/>
                <a:gd name="connsiteY15" fmla="*/ 5670637 h 6561326"/>
                <a:gd name="connsiteX16" fmla="*/ 5999033 w 6326724"/>
                <a:gd name="connsiteY16" fmla="*/ 5271718 h 6561326"/>
                <a:gd name="connsiteX17" fmla="*/ 6258766 w 6326724"/>
                <a:gd name="connsiteY17" fmla="*/ 5077603 h 6561326"/>
                <a:gd name="connsiteX18" fmla="*/ 4139342 w 6326724"/>
                <a:gd name="connsiteY18" fmla="*/ 440 h 6561326"/>
                <a:gd name="connsiteX19" fmla="*/ 4315744 w 6326724"/>
                <a:gd name="connsiteY19" fmla="*/ 6808 h 6561326"/>
                <a:gd name="connsiteX20" fmla="*/ 5015400 w 6326724"/>
                <a:gd name="connsiteY20" fmla="*/ 113591 h 6561326"/>
                <a:gd name="connsiteX21" fmla="*/ 5681114 w 6326724"/>
                <a:gd name="connsiteY21" fmla="*/ 361418 h 6561326"/>
                <a:gd name="connsiteX22" fmla="*/ 6270952 w 6326724"/>
                <a:gd name="connsiteY22" fmla="*/ 755441 h 6561326"/>
                <a:gd name="connsiteX23" fmla="*/ 6326724 w 6326724"/>
                <a:gd name="connsiteY23" fmla="*/ 807432 h 6561326"/>
                <a:gd name="connsiteX24" fmla="*/ 6326724 w 6326724"/>
                <a:gd name="connsiteY24" fmla="*/ 1231565 h 6561326"/>
                <a:gd name="connsiteX25" fmla="*/ 6302093 w 6326724"/>
                <a:gd name="connsiteY25" fmla="*/ 1203002 h 6561326"/>
                <a:gd name="connsiteX26" fmla="*/ 6066914 w 6326724"/>
                <a:gd name="connsiteY26" fmla="*/ 989616 h 6561326"/>
                <a:gd name="connsiteX27" fmla="*/ 5533688 w 6326724"/>
                <a:gd name="connsiteY27" fmla="*/ 647242 h 6561326"/>
                <a:gd name="connsiteX28" fmla="*/ 4933626 w 6326724"/>
                <a:gd name="connsiteY28" fmla="*/ 432262 h 6561326"/>
                <a:gd name="connsiteX29" fmla="*/ 4296873 w 6326724"/>
                <a:gd name="connsiteY29" fmla="*/ 343126 h 6561326"/>
                <a:gd name="connsiteX30" fmla="*/ 3651602 w 6326724"/>
                <a:gd name="connsiteY30" fmla="*/ 365797 h 6561326"/>
                <a:gd name="connsiteX31" fmla="*/ 3018256 w 6326724"/>
                <a:gd name="connsiteY31" fmla="*/ 496666 h 6561326"/>
                <a:gd name="connsiteX32" fmla="*/ 2412429 w 6326724"/>
                <a:gd name="connsiteY32" fmla="*/ 724399 h 6561326"/>
                <a:gd name="connsiteX33" fmla="*/ 1329857 w 6326724"/>
                <a:gd name="connsiteY33" fmla="*/ 1424086 h 6561326"/>
                <a:gd name="connsiteX34" fmla="*/ 887314 w 6326724"/>
                <a:gd name="connsiteY34" fmla="*/ 1891015 h 6561326"/>
                <a:gd name="connsiteX35" fmla="*/ 537420 w 6326724"/>
                <a:gd name="connsiteY35" fmla="*/ 2427245 h 6561326"/>
                <a:gd name="connsiteX36" fmla="*/ 299965 w 6326724"/>
                <a:gd name="connsiteY36" fmla="*/ 3020021 h 6561326"/>
                <a:gd name="connsiteX37" fmla="*/ 213606 w 6326724"/>
                <a:gd name="connsiteY37" fmla="*/ 3651953 h 6561326"/>
                <a:gd name="connsiteX38" fmla="*/ 250036 w 6326724"/>
                <a:gd name="connsiteY38" fmla="*/ 3961352 h 6561326"/>
                <a:gd name="connsiteX39" fmla="*/ 357625 w 6326724"/>
                <a:gd name="connsiteY39" fmla="*/ 4250783 h 6561326"/>
                <a:gd name="connsiteX40" fmla="*/ 432715 w 6326724"/>
                <a:gd name="connsiteY40" fmla="*/ 4387063 h 6561326"/>
                <a:gd name="connsiteX41" fmla="*/ 518943 w 6326724"/>
                <a:gd name="connsiteY41" fmla="*/ 4518962 h 6561326"/>
                <a:gd name="connsiteX42" fmla="*/ 718133 w 6326724"/>
                <a:gd name="connsiteY42" fmla="*/ 4773874 h 6561326"/>
                <a:gd name="connsiteX43" fmla="*/ 933704 w 6326724"/>
                <a:gd name="connsiteY43" fmla="*/ 5030717 h 6561326"/>
                <a:gd name="connsiteX44" fmla="*/ 1040900 w 6326724"/>
                <a:gd name="connsiteY44" fmla="*/ 5164806 h 6561326"/>
                <a:gd name="connsiteX45" fmla="*/ 1092401 w 6326724"/>
                <a:gd name="connsiteY45" fmla="*/ 5230628 h 6561326"/>
                <a:gd name="connsiteX46" fmla="*/ 1142854 w 6326724"/>
                <a:gd name="connsiteY46" fmla="*/ 5293615 h 6561326"/>
                <a:gd name="connsiteX47" fmla="*/ 1576354 w 6326724"/>
                <a:gd name="connsiteY47" fmla="*/ 5759128 h 6561326"/>
                <a:gd name="connsiteX48" fmla="*/ 1806865 w 6326724"/>
                <a:gd name="connsiteY48" fmla="*/ 5968571 h 6561326"/>
                <a:gd name="connsiteX49" fmla="*/ 2048253 w 6326724"/>
                <a:gd name="connsiteY49" fmla="*/ 6161654 h 6561326"/>
                <a:gd name="connsiteX50" fmla="*/ 2587506 w 6326724"/>
                <a:gd name="connsiteY50" fmla="*/ 6467059 h 6561326"/>
                <a:gd name="connsiteX51" fmla="*/ 2889176 w 6326724"/>
                <a:gd name="connsiteY51" fmla="*/ 6553360 h 6561326"/>
                <a:gd name="connsiteX52" fmla="*/ 2929698 w 6326724"/>
                <a:gd name="connsiteY52" fmla="*/ 6561326 h 6561326"/>
                <a:gd name="connsiteX53" fmla="*/ 1816374 w 6326724"/>
                <a:gd name="connsiteY53" fmla="*/ 6561326 h 6561326"/>
                <a:gd name="connsiteX54" fmla="*/ 1787601 w 6326724"/>
                <a:gd name="connsiteY54" fmla="*/ 6545761 h 6561326"/>
                <a:gd name="connsiteX55" fmla="*/ 1225544 w 6326724"/>
                <a:gd name="connsiteY55" fmla="*/ 6094158 h 6561326"/>
                <a:gd name="connsiteX56" fmla="*/ 997654 w 6326724"/>
                <a:gd name="connsiteY56" fmla="*/ 5822374 h 6561326"/>
                <a:gd name="connsiteX57" fmla="*/ 798596 w 6326724"/>
                <a:gd name="connsiteY57" fmla="*/ 5534615 h 6561326"/>
                <a:gd name="connsiteX58" fmla="*/ 752075 w 6326724"/>
                <a:gd name="connsiteY58" fmla="*/ 5461324 h 6561326"/>
                <a:gd name="connsiteX59" fmla="*/ 707650 w 6326724"/>
                <a:gd name="connsiteY59" fmla="*/ 5390221 h 6561326"/>
                <a:gd name="connsiteX60" fmla="*/ 619980 w 6326724"/>
                <a:gd name="connsiteY60" fmla="*/ 5252396 h 6561326"/>
                <a:gd name="connsiteX61" fmla="*/ 438349 w 6326724"/>
                <a:gd name="connsiteY61" fmla="*/ 4970822 h 6561326"/>
                <a:gd name="connsiteX62" fmla="*/ 261044 w 6326724"/>
                <a:gd name="connsiteY62" fmla="*/ 4673145 h 6561326"/>
                <a:gd name="connsiteX63" fmla="*/ 181107 w 6326724"/>
                <a:gd name="connsiteY63" fmla="*/ 4515356 h 6561326"/>
                <a:gd name="connsiteX64" fmla="*/ 113224 w 6326724"/>
                <a:gd name="connsiteY64" fmla="*/ 4350223 h 6561326"/>
                <a:gd name="connsiteX65" fmla="*/ 61199 w 6326724"/>
                <a:gd name="connsiteY65" fmla="*/ 4178908 h 6561326"/>
                <a:gd name="connsiteX66" fmla="*/ 41804 w 6326724"/>
                <a:gd name="connsiteY66" fmla="*/ 4091577 h 6561326"/>
                <a:gd name="connsiteX67" fmla="*/ 33287 w 6326724"/>
                <a:gd name="connsiteY67" fmla="*/ 4047781 h 6561326"/>
                <a:gd name="connsiteX68" fmla="*/ 26209 w 6326724"/>
                <a:gd name="connsiteY68" fmla="*/ 4003858 h 6561326"/>
                <a:gd name="connsiteX69" fmla="*/ 0 w 6326724"/>
                <a:gd name="connsiteY69" fmla="*/ 3651953 h 6561326"/>
                <a:gd name="connsiteX70" fmla="*/ 72731 w 6326724"/>
                <a:gd name="connsiteY70" fmla="*/ 2966307 h 6561326"/>
                <a:gd name="connsiteX71" fmla="*/ 291316 w 6326724"/>
                <a:gd name="connsiteY71" fmla="*/ 2309385 h 6561326"/>
                <a:gd name="connsiteX72" fmla="*/ 1110878 w 6326724"/>
                <a:gd name="connsiteY72" fmla="*/ 1193776 h 6561326"/>
                <a:gd name="connsiteX73" fmla="*/ 1654327 w 6326724"/>
                <a:gd name="connsiteY73" fmla="*/ 756730 h 6561326"/>
                <a:gd name="connsiteX74" fmla="*/ 2261727 w 6326724"/>
                <a:gd name="connsiteY74" fmla="*/ 409720 h 6561326"/>
                <a:gd name="connsiteX75" fmla="*/ 3610060 w 6326724"/>
                <a:gd name="connsiteY75" fmla="*/ 27032 h 6561326"/>
                <a:gd name="connsiteX76" fmla="*/ 4139342 w 6326724"/>
                <a:gd name="connsiteY76" fmla="*/ 440 h 6561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6326724" h="6561326">
                  <a:moveTo>
                    <a:pt x="6326724" y="5020808"/>
                  </a:moveTo>
                  <a:lnTo>
                    <a:pt x="6326724" y="5698632"/>
                  </a:lnTo>
                  <a:lnTo>
                    <a:pt x="6067438" y="5902509"/>
                  </a:lnTo>
                  <a:cubicBezTo>
                    <a:pt x="5977868" y="5970407"/>
                    <a:pt x="5888364" y="6036453"/>
                    <a:pt x="5799974" y="6102017"/>
                  </a:cubicBezTo>
                  <a:lnTo>
                    <a:pt x="5665258" y="6202100"/>
                  </a:lnTo>
                  <a:cubicBezTo>
                    <a:pt x="5619654" y="6235719"/>
                    <a:pt x="5573656" y="6269596"/>
                    <a:pt x="5526873" y="6302828"/>
                  </a:cubicBezTo>
                  <a:cubicBezTo>
                    <a:pt x="5480220" y="6336189"/>
                    <a:pt x="5433044" y="6369423"/>
                    <a:pt x="5385080" y="6402268"/>
                  </a:cubicBezTo>
                  <a:cubicBezTo>
                    <a:pt x="5336988" y="6434857"/>
                    <a:pt x="5288500" y="6467187"/>
                    <a:pt x="5238833" y="6498875"/>
                  </a:cubicBezTo>
                  <a:lnTo>
                    <a:pt x="5138040" y="6561326"/>
                  </a:lnTo>
                  <a:lnTo>
                    <a:pt x="3946072" y="6561326"/>
                  </a:lnTo>
                  <a:lnTo>
                    <a:pt x="3976009" y="6555242"/>
                  </a:lnTo>
                  <a:cubicBezTo>
                    <a:pt x="4123712" y="6519227"/>
                    <a:pt x="4266863" y="6466383"/>
                    <a:pt x="4404855" y="6399048"/>
                  </a:cubicBezTo>
                  <a:cubicBezTo>
                    <a:pt x="4589500" y="6310299"/>
                    <a:pt x="4765232" y="6196690"/>
                    <a:pt x="4938868" y="6072132"/>
                  </a:cubicBezTo>
                  <a:cubicBezTo>
                    <a:pt x="4982245" y="6041089"/>
                    <a:pt x="5025359" y="6008630"/>
                    <a:pt x="5068342" y="5976042"/>
                  </a:cubicBezTo>
                  <a:cubicBezTo>
                    <a:pt x="5111588" y="5943453"/>
                    <a:pt x="5154702" y="5910349"/>
                    <a:pt x="5197816" y="5876730"/>
                  </a:cubicBezTo>
                  <a:lnTo>
                    <a:pt x="5460039" y="5670637"/>
                  </a:lnTo>
                  <a:cubicBezTo>
                    <a:pt x="5639966" y="5530365"/>
                    <a:pt x="5821596" y="5399753"/>
                    <a:pt x="5999033" y="5271718"/>
                  </a:cubicBezTo>
                  <a:cubicBezTo>
                    <a:pt x="6087686" y="5207700"/>
                    <a:pt x="6174667" y="5143360"/>
                    <a:pt x="6258766" y="5077603"/>
                  </a:cubicBezTo>
                  <a:close/>
                  <a:moveTo>
                    <a:pt x="4139342" y="440"/>
                  </a:moveTo>
                  <a:cubicBezTo>
                    <a:pt x="4198237" y="1301"/>
                    <a:pt x="4257068" y="3427"/>
                    <a:pt x="4315744" y="6808"/>
                  </a:cubicBezTo>
                  <a:cubicBezTo>
                    <a:pt x="4550841" y="20849"/>
                    <a:pt x="4785806" y="55240"/>
                    <a:pt x="5015400" y="113591"/>
                  </a:cubicBezTo>
                  <a:cubicBezTo>
                    <a:pt x="5244992" y="171812"/>
                    <a:pt x="5469212" y="254249"/>
                    <a:pt x="5681114" y="361418"/>
                  </a:cubicBezTo>
                  <a:cubicBezTo>
                    <a:pt x="5892754" y="468586"/>
                    <a:pt x="6093124" y="599584"/>
                    <a:pt x="6270952" y="755441"/>
                  </a:cubicBezTo>
                  <a:lnTo>
                    <a:pt x="6326724" y="807432"/>
                  </a:lnTo>
                  <a:lnTo>
                    <a:pt x="6326724" y="1231565"/>
                  </a:lnTo>
                  <a:lnTo>
                    <a:pt x="6302093" y="1203002"/>
                  </a:lnTo>
                  <a:cubicBezTo>
                    <a:pt x="6227937" y="1127247"/>
                    <a:pt x="6149211" y="1056081"/>
                    <a:pt x="6066914" y="989616"/>
                  </a:cubicBezTo>
                  <a:cubicBezTo>
                    <a:pt x="5902714" y="856299"/>
                    <a:pt x="5724360" y="740371"/>
                    <a:pt x="5533688" y="647242"/>
                  </a:cubicBezTo>
                  <a:cubicBezTo>
                    <a:pt x="5343146" y="553857"/>
                    <a:pt x="5141466" y="482239"/>
                    <a:pt x="4933626" y="432262"/>
                  </a:cubicBezTo>
                  <a:cubicBezTo>
                    <a:pt x="4725788" y="382156"/>
                    <a:pt x="4512182" y="353303"/>
                    <a:pt x="4296873" y="343126"/>
                  </a:cubicBezTo>
                  <a:cubicBezTo>
                    <a:pt x="4081172" y="332435"/>
                    <a:pt x="3865732" y="339520"/>
                    <a:pt x="3651602" y="365797"/>
                  </a:cubicBezTo>
                  <a:cubicBezTo>
                    <a:pt x="3437604" y="392202"/>
                    <a:pt x="3225572" y="436384"/>
                    <a:pt x="3018256" y="496666"/>
                  </a:cubicBezTo>
                  <a:cubicBezTo>
                    <a:pt x="2810809" y="556691"/>
                    <a:pt x="2608474" y="634362"/>
                    <a:pt x="2412429" y="724399"/>
                  </a:cubicBezTo>
                  <a:cubicBezTo>
                    <a:pt x="2019160" y="902541"/>
                    <a:pt x="1651969" y="1138775"/>
                    <a:pt x="1329857" y="1424086"/>
                  </a:cubicBezTo>
                  <a:cubicBezTo>
                    <a:pt x="1169326" y="1567192"/>
                    <a:pt x="1020588" y="1723307"/>
                    <a:pt x="887314" y="1891015"/>
                  </a:cubicBezTo>
                  <a:cubicBezTo>
                    <a:pt x="753778" y="2058466"/>
                    <a:pt x="635967" y="2238026"/>
                    <a:pt x="537420" y="2427245"/>
                  </a:cubicBezTo>
                  <a:cubicBezTo>
                    <a:pt x="438874" y="2616335"/>
                    <a:pt x="356839" y="2814313"/>
                    <a:pt x="299965" y="3020021"/>
                  </a:cubicBezTo>
                  <a:cubicBezTo>
                    <a:pt x="242961" y="3225212"/>
                    <a:pt x="213474" y="3438518"/>
                    <a:pt x="213606" y="3651953"/>
                  </a:cubicBezTo>
                  <a:cubicBezTo>
                    <a:pt x="214785" y="3756804"/>
                    <a:pt x="225269" y="3860881"/>
                    <a:pt x="250036" y="3961352"/>
                  </a:cubicBezTo>
                  <a:cubicBezTo>
                    <a:pt x="274412" y="4061950"/>
                    <a:pt x="312284" y="4158171"/>
                    <a:pt x="357625" y="4250783"/>
                  </a:cubicBezTo>
                  <a:cubicBezTo>
                    <a:pt x="380558" y="4297025"/>
                    <a:pt x="405982" y="4342366"/>
                    <a:pt x="432715" y="4387063"/>
                  </a:cubicBezTo>
                  <a:cubicBezTo>
                    <a:pt x="459841" y="4431630"/>
                    <a:pt x="488803" y="4475554"/>
                    <a:pt x="518943" y="4518962"/>
                  </a:cubicBezTo>
                  <a:cubicBezTo>
                    <a:pt x="580011" y="4605521"/>
                    <a:pt x="647893" y="4689504"/>
                    <a:pt x="718133" y="4773874"/>
                  </a:cubicBezTo>
                  <a:cubicBezTo>
                    <a:pt x="788374" y="4858372"/>
                    <a:pt x="861760" y="4942871"/>
                    <a:pt x="933704" y="5030717"/>
                  </a:cubicBezTo>
                  <a:cubicBezTo>
                    <a:pt x="969742" y="5074512"/>
                    <a:pt x="1005387" y="5119337"/>
                    <a:pt x="1040900" y="5164806"/>
                  </a:cubicBezTo>
                  <a:lnTo>
                    <a:pt x="1092401" y="5230628"/>
                  </a:lnTo>
                  <a:cubicBezTo>
                    <a:pt x="1109306" y="5251624"/>
                    <a:pt x="1125425" y="5273135"/>
                    <a:pt x="1142854" y="5293615"/>
                  </a:cubicBezTo>
                  <a:cubicBezTo>
                    <a:pt x="1278880" y="5460293"/>
                    <a:pt x="1426438" y="5613704"/>
                    <a:pt x="1576354" y="5759128"/>
                  </a:cubicBezTo>
                  <a:cubicBezTo>
                    <a:pt x="1651706" y="5831519"/>
                    <a:pt x="1728368" y="5901461"/>
                    <a:pt x="1806865" y="5968571"/>
                  </a:cubicBezTo>
                  <a:cubicBezTo>
                    <a:pt x="1885362" y="6035680"/>
                    <a:pt x="1965299" y="6100599"/>
                    <a:pt x="2048253" y="6161654"/>
                  </a:cubicBezTo>
                  <a:cubicBezTo>
                    <a:pt x="2213502" y="6284022"/>
                    <a:pt x="2391724" y="6393380"/>
                    <a:pt x="2587506" y="6467059"/>
                  </a:cubicBezTo>
                  <a:cubicBezTo>
                    <a:pt x="2685137" y="6503898"/>
                    <a:pt x="2786304" y="6532106"/>
                    <a:pt x="2889176" y="6553360"/>
                  </a:cubicBezTo>
                  <a:lnTo>
                    <a:pt x="2929698" y="6561326"/>
                  </a:lnTo>
                  <a:lnTo>
                    <a:pt x="1816374" y="6561326"/>
                  </a:lnTo>
                  <a:lnTo>
                    <a:pt x="1787601" y="6545761"/>
                  </a:lnTo>
                  <a:cubicBezTo>
                    <a:pt x="1577272" y="6422749"/>
                    <a:pt x="1389483" y="6266761"/>
                    <a:pt x="1225544" y="6094158"/>
                  </a:cubicBezTo>
                  <a:cubicBezTo>
                    <a:pt x="1143116" y="6007986"/>
                    <a:pt x="1068158" y="5916274"/>
                    <a:pt x="997654" y="5822374"/>
                  </a:cubicBezTo>
                  <a:cubicBezTo>
                    <a:pt x="927546" y="5728086"/>
                    <a:pt x="860842" y="5632381"/>
                    <a:pt x="798596" y="5534615"/>
                  </a:cubicBezTo>
                  <a:cubicBezTo>
                    <a:pt x="782608" y="5510399"/>
                    <a:pt x="767537" y="5485797"/>
                    <a:pt x="752075" y="5461324"/>
                  </a:cubicBezTo>
                  <a:lnTo>
                    <a:pt x="707650" y="5390221"/>
                  </a:lnTo>
                  <a:cubicBezTo>
                    <a:pt x="679213" y="5344237"/>
                    <a:pt x="649728" y="5298638"/>
                    <a:pt x="619980" y="5252396"/>
                  </a:cubicBezTo>
                  <a:lnTo>
                    <a:pt x="438349" y="4970822"/>
                  </a:lnTo>
                  <a:cubicBezTo>
                    <a:pt x="377413" y="4874860"/>
                    <a:pt x="317263" y="4776064"/>
                    <a:pt x="261044" y="4673145"/>
                  </a:cubicBezTo>
                  <a:cubicBezTo>
                    <a:pt x="233000" y="4621622"/>
                    <a:pt x="205874" y="4569197"/>
                    <a:pt x="181107" y="4515356"/>
                  </a:cubicBezTo>
                  <a:cubicBezTo>
                    <a:pt x="156470" y="4461385"/>
                    <a:pt x="133537" y="4406385"/>
                    <a:pt x="113224" y="4350223"/>
                  </a:cubicBezTo>
                  <a:cubicBezTo>
                    <a:pt x="93305" y="4293934"/>
                    <a:pt x="75614" y="4236872"/>
                    <a:pt x="61199" y="4178908"/>
                  </a:cubicBezTo>
                  <a:cubicBezTo>
                    <a:pt x="54385" y="4149927"/>
                    <a:pt x="47440" y="4120815"/>
                    <a:pt x="41804" y="4091577"/>
                  </a:cubicBezTo>
                  <a:lnTo>
                    <a:pt x="33287" y="4047781"/>
                  </a:lnTo>
                  <a:lnTo>
                    <a:pt x="26209" y="4003858"/>
                  </a:lnTo>
                  <a:cubicBezTo>
                    <a:pt x="7732" y="3886643"/>
                    <a:pt x="0" y="3768783"/>
                    <a:pt x="0" y="3651953"/>
                  </a:cubicBezTo>
                  <a:cubicBezTo>
                    <a:pt x="524" y="3422031"/>
                    <a:pt x="25030" y="3192109"/>
                    <a:pt x="72731" y="2966307"/>
                  </a:cubicBezTo>
                  <a:cubicBezTo>
                    <a:pt x="120301" y="2740634"/>
                    <a:pt x="193163" y="2519343"/>
                    <a:pt x="291316" y="2309385"/>
                  </a:cubicBezTo>
                  <a:cubicBezTo>
                    <a:pt x="488540" y="1889469"/>
                    <a:pt x="774352" y="1513736"/>
                    <a:pt x="1110878" y="1193776"/>
                  </a:cubicBezTo>
                  <a:cubicBezTo>
                    <a:pt x="1279535" y="1033797"/>
                    <a:pt x="1461821" y="887856"/>
                    <a:pt x="1654327" y="756730"/>
                  </a:cubicBezTo>
                  <a:cubicBezTo>
                    <a:pt x="1847096" y="625732"/>
                    <a:pt x="2049956" y="509031"/>
                    <a:pt x="2261727" y="409720"/>
                  </a:cubicBezTo>
                  <a:cubicBezTo>
                    <a:pt x="2685792" y="212515"/>
                    <a:pt x="3142357" y="82162"/>
                    <a:pt x="3610060" y="27032"/>
                  </a:cubicBezTo>
                  <a:cubicBezTo>
                    <a:pt x="3785399" y="6647"/>
                    <a:pt x="3962657" y="-2144"/>
                    <a:pt x="4139342" y="44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BC4A6C98-F96E-4587-B01F-A9B01BBFAD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1866928 h 6521594"/>
                <a:gd name="connsiteX4" fmla="*/ 6212358 w 6321679"/>
                <a:gd name="connsiteY4" fmla="*/ 1689281 h 6521594"/>
                <a:gd name="connsiteX5" fmla="*/ 6049880 w 6321679"/>
                <a:gd name="connsiteY5" fmla="*/ 1477173 h 6521594"/>
                <a:gd name="connsiteX6" fmla="*/ 5248663 w 6321679"/>
                <a:gd name="connsiteY6" fmla="*/ 869327 h 6521594"/>
                <a:gd name="connsiteX7" fmla="*/ 4150102 w 6321679"/>
                <a:gd name="connsiteY7" fmla="*/ 644042 h 6521594"/>
                <a:gd name="connsiteX8" fmla="*/ 2867946 w 6321679"/>
                <a:gd name="connsiteY8" fmla="*/ 886459 h 6521594"/>
                <a:gd name="connsiteX9" fmla="*/ 1728892 w 6321679"/>
                <a:gd name="connsiteY9" fmla="*/ 1552397 h 6521594"/>
                <a:gd name="connsiteX10" fmla="*/ 941043 w 6321679"/>
                <a:gd name="connsiteY10" fmla="*/ 2512664 h 6521594"/>
                <a:gd name="connsiteX11" fmla="*/ 655362 w 6321679"/>
                <a:gd name="connsiteY11" fmla="*/ 3630204 h 6521594"/>
                <a:gd name="connsiteX12" fmla="*/ 1128177 w 6321679"/>
                <a:gd name="connsiteY12" fmla="*/ 4667883 h 6521594"/>
                <a:gd name="connsiteX13" fmla="*/ 1366419 w 6321679"/>
                <a:gd name="connsiteY13" fmla="*/ 4997246 h 6521594"/>
                <a:gd name="connsiteX14" fmla="*/ 3601937 w 6321679"/>
                <a:gd name="connsiteY14" fmla="*/ 6284685 h 6521594"/>
                <a:gd name="connsiteX15" fmla="*/ 5298985 w 6321679"/>
                <a:gd name="connsiteY15" fmla="*/ 5492643 h 6521594"/>
                <a:gd name="connsiteX16" fmla="*/ 5505513 w 6321679"/>
                <a:gd name="connsiteY16" fmla="*/ 5335367 h 6521594"/>
                <a:gd name="connsiteX17" fmla="*/ 6252618 w 6321679"/>
                <a:gd name="connsiteY17" fmla="*/ 4722492 h 6521594"/>
                <a:gd name="connsiteX18" fmla="*/ 6321679 w 6321679"/>
                <a:gd name="connsiteY18" fmla="*/ 4651477 h 6521594"/>
                <a:gd name="connsiteX19" fmla="*/ 6321679 w 6321679"/>
                <a:gd name="connsiteY19" fmla="*/ 5523097 h 6521594"/>
                <a:gd name="connsiteX20" fmla="*/ 6024428 w 6321679"/>
                <a:gd name="connsiteY20" fmla="*/ 5754969 h 6521594"/>
                <a:gd name="connsiteX21" fmla="*/ 5702345 w 6321679"/>
                <a:gd name="connsiteY21" fmla="*/ 6000018 h 6521594"/>
                <a:gd name="connsiteX22" fmla="*/ 4988380 w 6321679"/>
                <a:gd name="connsiteY22" fmla="*/ 6506549 h 6521594"/>
                <a:gd name="connsiteX23" fmla="*/ 4961490 w 6321679"/>
                <a:gd name="connsiteY23" fmla="*/ 6521594 h 6521594"/>
                <a:gd name="connsiteX24" fmla="*/ 2011326 w 6321679"/>
                <a:gd name="connsiteY24" fmla="*/ 6521594 h 6521594"/>
                <a:gd name="connsiteX25" fmla="*/ 1982893 w 6321679"/>
                <a:gd name="connsiteY25" fmla="*/ 6505768 h 6521594"/>
                <a:gd name="connsiteX26" fmla="*/ 824149 w 6321679"/>
                <a:gd name="connsiteY26" fmla="*/ 5358682 h 6521594"/>
                <a:gd name="connsiteX27" fmla="*/ 0 w 6321679"/>
                <a:gd name="connsiteY27" fmla="*/ 3630075 h 6521594"/>
                <a:gd name="connsiteX28" fmla="*/ 4150102 w 6321679"/>
                <a:gd name="connsiteY28"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321679" h="6521594">
                  <a:moveTo>
                    <a:pt x="4150102" y="0"/>
                  </a:moveTo>
                  <a:cubicBezTo>
                    <a:pt x="4918148" y="0"/>
                    <a:pt x="5569597" y="228540"/>
                    <a:pt x="6083891" y="619943"/>
                  </a:cubicBezTo>
                  <a:lnTo>
                    <a:pt x="6321679" y="822247"/>
                  </a:lnTo>
                  <a:lnTo>
                    <a:pt x="6321679" y="1866928"/>
                  </a:lnTo>
                  <a:lnTo>
                    <a:pt x="6212358" y="1689281"/>
                  </a:lnTo>
                  <a:cubicBezTo>
                    <a:pt x="6161484" y="1615222"/>
                    <a:pt x="6107295" y="1544427"/>
                    <a:pt x="6049880" y="1477173"/>
                  </a:cubicBezTo>
                  <a:cubicBezTo>
                    <a:pt x="5825135" y="1214018"/>
                    <a:pt x="5555573" y="1009470"/>
                    <a:pt x="5248663" y="869327"/>
                  </a:cubicBezTo>
                  <a:cubicBezTo>
                    <a:pt x="4921178" y="719909"/>
                    <a:pt x="4551627" y="644042"/>
                    <a:pt x="4150102" y="644042"/>
                  </a:cubicBezTo>
                  <a:cubicBezTo>
                    <a:pt x="3724203" y="644042"/>
                    <a:pt x="3292799" y="725448"/>
                    <a:pt x="2867946" y="886459"/>
                  </a:cubicBezTo>
                  <a:cubicBezTo>
                    <a:pt x="2454234" y="1042832"/>
                    <a:pt x="2060440" y="1273141"/>
                    <a:pt x="1728892" y="1552397"/>
                  </a:cubicBezTo>
                  <a:cubicBezTo>
                    <a:pt x="1391580" y="1836419"/>
                    <a:pt x="1126473" y="2159600"/>
                    <a:pt x="941043" y="2512664"/>
                  </a:cubicBezTo>
                  <a:cubicBezTo>
                    <a:pt x="751551" y="2873583"/>
                    <a:pt x="655362" y="3249575"/>
                    <a:pt x="655362" y="3630204"/>
                  </a:cubicBezTo>
                  <a:cubicBezTo>
                    <a:pt x="655362" y="4013537"/>
                    <a:pt x="808817" y="4237405"/>
                    <a:pt x="1128177" y="4667883"/>
                  </a:cubicBezTo>
                  <a:cubicBezTo>
                    <a:pt x="1205232" y="4771702"/>
                    <a:pt x="1284908" y="4879129"/>
                    <a:pt x="1366419" y="4997246"/>
                  </a:cubicBezTo>
                  <a:cubicBezTo>
                    <a:pt x="1989282" y="5899677"/>
                    <a:pt x="2657880" y="6284685"/>
                    <a:pt x="3601937" y="6284685"/>
                  </a:cubicBezTo>
                  <a:cubicBezTo>
                    <a:pt x="4221523" y="6284685"/>
                    <a:pt x="4676122" y="5971036"/>
                    <a:pt x="5298985" y="5492643"/>
                  </a:cubicBezTo>
                  <a:cubicBezTo>
                    <a:pt x="5368571" y="5439187"/>
                    <a:pt x="5438156" y="5386375"/>
                    <a:pt x="5505513" y="5335367"/>
                  </a:cubicBezTo>
                  <a:cubicBezTo>
                    <a:pt x="5779335" y="5127761"/>
                    <a:pt x="6041730" y="4928776"/>
                    <a:pt x="6252618" y="4722492"/>
                  </a:cubicBezTo>
                  <a:lnTo>
                    <a:pt x="6321679" y="4651477"/>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A66409EC-9CC3-482A-A4A5-54ED092B3F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2150195 h 6521594"/>
                <a:gd name="connsiteX4" fmla="*/ 6241288 w 6321679"/>
                <a:gd name="connsiteY4" fmla="*/ 1985338 h 6521594"/>
                <a:gd name="connsiteX5" fmla="*/ 5949367 w 6321679"/>
                <a:gd name="connsiteY5" fmla="*/ 1559997 h 6521594"/>
                <a:gd name="connsiteX6" fmla="*/ 5193362 w 6321679"/>
                <a:gd name="connsiteY6" fmla="*/ 986156 h 6521594"/>
                <a:gd name="connsiteX7" fmla="*/ 4150102 w 6321679"/>
                <a:gd name="connsiteY7" fmla="*/ 772850 h 6521594"/>
                <a:gd name="connsiteX8" fmla="*/ 2914861 w 6321679"/>
                <a:gd name="connsiteY8" fmla="*/ 1006637 h 6521594"/>
                <a:gd name="connsiteX9" fmla="*/ 1814073 w 6321679"/>
                <a:gd name="connsiteY9" fmla="*/ 1650163 h 6521594"/>
                <a:gd name="connsiteX10" fmla="*/ 1057412 w 6321679"/>
                <a:gd name="connsiteY10" fmla="*/ 2571657 h 6521594"/>
                <a:gd name="connsiteX11" fmla="*/ 786277 w 6321679"/>
                <a:gd name="connsiteY11" fmla="*/ 3630204 h 6521594"/>
                <a:gd name="connsiteX12" fmla="*/ 1233931 w 6321679"/>
                <a:gd name="connsiteY12" fmla="*/ 4592016 h 6521594"/>
                <a:gd name="connsiteX13" fmla="*/ 1474795 w 6321679"/>
                <a:gd name="connsiteY13" fmla="*/ 4924985 h 6521594"/>
                <a:gd name="connsiteX14" fmla="*/ 2393691 w 6321679"/>
                <a:gd name="connsiteY14" fmla="*/ 5846995 h 6521594"/>
                <a:gd name="connsiteX15" fmla="*/ 3601805 w 6321679"/>
                <a:gd name="connsiteY15" fmla="*/ 6155876 h 6521594"/>
                <a:gd name="connsiteX16" fmla="*/ 4378909 w 6321679"/>
                <a:gd name="connsiteY16" fmla="*/ 5959186 h 6521594"/>
                <a:gd name="connsiteX17" fmla="*/ 5218129 w 6321679"/>
                <a:gd name="connsiteY17" fmla="*/ 5391271 h 6521594"/>
                <a:gd name="connsiteX18" fmla="*/ 5425313 w 6321679"/>
                <a:gd name="connsiteY18" fmla="*/ 5233481 h 6521594"/>
                <a:gd name="connsiteX19" fmla="*/ 6254366 w 6321679"/>
                <a:gd name="connsiteY19" fmla="*/ 4534301 h 6521594"/>
                <a:gd name="connsiteX20" fmla="*/ 6321679 w 6321679"/>
                <a:gd name="connsiteY20" fmla="*/ 4456641 h 6521594"/>
                <a:gd name="connsiteX21" fmla="*/ 6321679 w 6321679"/>
                <a:gd name="connsiteY21" fmla="*/ 5523097 h 6521594"/>
                <a:gd name="connsiteX22" fmla="*/ 6024428 w 6321679"/>
                <a:gd name="connsiteY22" fmla="*/ 5754969 h 6521594"/>
                <a:gd name="connsiteX23" fmla="*/ 5702345 w 6321679"/>
                <a:gd name="connsiteY23" fmla="*/ 6000018 h 6521594"/>
                <a:gd name="connsiteX24" fmla="*/ 4988380 w 6321679"/>
                <a:gd name="connsiteY24" fmla="*/ 6506549 h 6521594"/>
                <a:gd name="connsiteX25" fmla="*/ 4961490 w 6321679"/>
                <a:gd name="connsiteY25" fmla="*/ 6521594 h 6521594"/>
                <a:gd name="connsiteX26" fmla="*/ 2011326 w 6321679"/>
                <a:gd name="connsiteY26" fmla="*/ 6521594 h 6521594"/>
                <a:gd name="connsiteX27" fmla="*/ 1982893 w 6321679"/>
                <a:gd name="connsiteY27" fmla="*/ 6505768 h 6521594"/>
                <a:gd name="connsiteX28" fmla="*/ 824149 w 6321679"/>
                <a:gd name="connsiteY28" fmla="*/ 5358682 h 6521594"/>
                <a:gd name="connsiteX29" fmla="*/ 0 w 6321679"/>
                <a:gd name="connsiteY29" fmla="*/ 3630075 h 6521594"/>
                <a:gd name="connsiteX30" fmla="*/ 4150102 w 6321679"/>
                <a:gd name="connsiteY30"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321679" h="6521594">
                  <a:moveTo>
                    <a:pt x="4150102" y="0"/>
                  </a:moveTo>
                  <a:cubicBezTo>
                    <a:pt x="4918148" y="0"/>
                    <a:pt x="5569597" y="228540"/>
                    <a:pt x="6083891" y="619943"/>
                  </a:cubicBezTo>
                  <a:lnTo>
                    <a:pt x="6321679" y="822247"/>
                  </a:lnTo>
                  <a:lnTo>
                    <a:pt x="6321679" y="2150195"/>
                  </a:lnTo>
                  <a:lnTo>
                    <a:pt x="6241288" y="1985338"/>
                  </a:lnTo>
                  <a:cubicBezTo>
                    <a:pt x="6156788" y="1831195"/>
                    <a:pt x="6059249" y="1688709"/>
                    <a:pt x="5949367" y="1559997"/>
                  </a:cubicBezTo>
                  <a:cubicBezTo>
                    <a:pt x="5737073" y="1311397"/>
                    <a:pt x="5482843" y="1118314"/>
                    <a:pt x="5193362" y="986156"/>
                  </a:cubicBezTo>
                  <a:cubicBezTo>
                    <a:pt x="4883437" y="844596"/>
                    <a:pt x="4532365" y="772850"/>
                    <a:pt x="4150102" y="772850"/>
                  </a:cubicBezTo>
                  <a:cubicBezTo>
                    <a:pt x="3746218" y="772850"/>
                    <a:pt x="3319008" y="853613"/>
                    <a:pt x="2914861" y="1006637"/>
                  </a:cubicBezTo>
                  <a:cubicBezTo>
                    <a:pt x="2515039" y="1157857"/>
                    <a:pt x="2134350" y="1380438"/>
                    <a:pt x="1814073" y="1650163"/>
                  </a:cubicBezTo>
                  <a:cubicBezTo>
                    <a:pt x="1494190" y="1919502"/>
                    <a:pt x="1232622" y="2238173"/>
                    <a:pt x="1057412" y="2571657"/>
                  </a:cubicBezTo>
                  <a:cubicBezTo>
                    <a:pt x="877486" y="2914158"/>
                    <a:pt x="786277" y="3270313"/>
                    <a:pt x="786277" y="3630204"/>
                  </a:cubicBezTo>
                  <a:cubicBezTo>
                    <a:pt x="786277" y="3974121"/>
                    <a:pt x="923483" y="4173646"/>
                    <a:pt x="1233931" y="4592016"/>
                  </a:cubicBezTo>
                  <a:cubicBezTo>
                    <a:pt x="1311641" y="4696736"/>
                    <a:pt x="1391972" y="4805064"/>
                    <a:pt x="1474795" y="4924985"/>
                  </a:cubicBezTo>
                  <a:cubicBezTo>
                    <a:pt x="1767682" y="5349278"/>
                    <a:pt x="2068172" y="5650948"/>
                    <a:pt x="2393691" y="5846995"/>
                  </a:cubicBezTo>
                  <a:cubicBezTo>
                    <a:pt x="2738735" y="6054891"/>
                    <a:pt x="3133971" y="6155876"/>
                    <a:pt x="3601805" y="6155876"/>
                  </a:cubicBezTo>
                  <a:cubicBezTo>
                    <a:pt x="3867305" y="6155876"/>
                    <a:pt x="4114196" y="6093405"/>
                    <a:pt x="4378909" y="5959186"/>
                  </a:cubicBezTo>
                  <a:cubicBezTo>
                    <a:pt x="4650699" y="5821362"/>
                    <a:pt x="4919737" y="5620421"/>
                    <a:pt x="5218129" y="5391271"/>
                  </a:cubicBezTo>
                  <a:cubicBezTo>
                    <a:pt x="5288107" y="5337558"/>
                    <a:pt x="5357824" y="5284617"/>
                    <a:pt x="5425313" y="5233481"/>
                  </a:cubicBezTo>
                  <a:cubicBezTo>
                    <a:pt x="5739037" y="4995556"/>
                    <a:pt x="6037512" y="4769168"/>
                    <a:pt x="6254366" y="4534301"/>
                  </a:cubicBezTo>
                  <a:lnTo>
                    <a:pt x="6321679" y="4456641"/>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4" name="Immagine 3">
            <a:extLst>
              <a:ext uri="{FF2B5EF4-FFF2-40B4-BE49-F238E27FC236}">
                <a16:creationId xmlns:a16="http://schemas.microsoft.com/office/drawing/2014/main" id="{5D2A4A7C-1916-1C18-4AA2-518D80E94B62}"/>
              </a:ext>
            </a:extLst>
          </p:cNvPr>
          <p:cNvPicPr>
            <a:picLocks noChangeAspect="1"/>
          </p:cNvPicPr>
          <p:nvPr/>
        </p:nvPicPr>
        <p:blipFill>
          <a:blip r:embed="rId2"/>
          <a:stretch>
            <a:fillRect/>
          </a:stretch>
        </p:blipFill>
        <p:spPr>
          <a:xfrm>
            <a:off x="5781294" y="3081638"/>
            <a:ext cx="3106674" cy="1618267"/>
          </a:xfrm>
          <a:prstGeom prst="rect">
            <a:avLst/>
          </a:prstGeom>
        </p:spPr>
      </p:pic>
    </p:spTree>
    <p:extLst>
      <p:ext uri="{BB962C8B-B14F-4D97-AF65-F5344CB8AC3E}">
        <p14:creationId xmlns:p14="http://schemas.microsoft.com/office/powerpoint/2010/main" val="39805179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7005C616-6139-47B3-BF77-59176F3C87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Graphic 11">
            <a:extLst>
              <a:ext uri="{FF2B5EF4-FFF2-40B4-BE49-F238E27FC236}">
                <a16:creationId xmlns:a16="http://schemas.microsoft.com/office/drawing/2014/main" id="{49882614-11C4-4368-9534-6EBAC3488C7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5400000">
            <a:off x="1110268" y="-2598963"/>
            <a:ext cx="7223503" cy="12071427"/>
          </a:xfrm>
          <a:prstGeom prst="rect">
            <a:avLst/>
          </a:prstGeom>
        </p:spPr>
      </p:pic>
      <p:pic>
        <p:nvPicPr>
          <p:cNvPr id="5" name="Immagine 4">
            <a:extLst>
              <a:ext uri="{FF2B5EF4-FFF2-40B4-BE49-F238E27FC236}">
                <a16:creationId xmlns:a16="http://schemas.microsoft.com/office/drawing/2014/main" id="{552E6D12-1ABE-B585-98A3-223192F3249B}"/>
              </a:ext>
            </a:extLst>
          </p:cNvPr>
          <p:cNvPicPr>
            <a:picLocks noChangeAspect="1"/>
          </p:cNvPicPr>
          <p:nvPr/>
        </p:nvPicPr>
        <p:blipFill>
          <a:blip r:embed="rId4"/>
          <a:stretch>
            <a:fillRect/>
          </a:stretch>
        </p:blipFill>
        <p:spPr>
          <a:xfrm>
            <a:off x="0" y="-2"/>
            <a:ext cx="9144000" cy="1851660"/>
          </a:xfrm>
          <a:prstGeom prst="rect">
            <a:avLst/>
          </a:prstGeom>
        </p:spPr>
      </p:pic>
      <p:sp>
        <p:nvSpPr>
          <p:cNvPr id="14" name="Rectangle 13">
            <a:extLst>
              <a:ext uri="{FF2B5EF4-FFF2-40B4-BE49-F238E27FC236}">
                <a16:creationId xmlns:a16="http://schemas.microsoft.com/office/drawing/2014/main" id="{93C59B8F-AEFF-4D3A-BA0E-3C43111987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85797"/>
            <a:ext cx="89154" cy="155045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egnaposto contenuto 2">
            <a:extLst>
              <a:ext uri="{FF2B5EF4-FFF2-40B4-BE49-F238E27FC236}">
                <a16:creationId xmlns:a16="http://schemas.microsoft.com/office/drawing/2014/main" id="{2308C801-B189-DFF2-2F99-3F82AF55C043}"/>
              </a:ext>
            </a:extLst>
          </p:cNvPr>
          <p:cNvSpPr>
            <a:spLocks noGrp="1"/>
          </p:cNvSpPr>
          <p:nvPr>
            <p:ph idx="1"/>
          </p:nvPr>
        </p:nvSpPr>
        <p:spPr>
          <a:xfrm>
            <a:off x="0" y="2236252"/>
            <a:ext cx="8935974" cy="3935949"/>
          </a:xfrm>
        </p:spPr>
        <p:txBody>
          <a:bodyPr anchor="ctr">
            <a:normAutofit/>
          </a:bodyPr>
          <a:lstStyle/>
          <a:p>
            <a:pPr marL="0" indent="0" algn="just">
              <a:lnSpc>
                <a:spcPts val="3600"/>
              </a:lnSpc>
              <a:spcBef>
                <a:spcPts val="0"/>
              </a:spcBef>
              <a:buNone/>
            </a:pPr>
            <a:r>
              <a:rPr lang="it-IT" sz="2800" dirty="0">
                <a:latin typeface="Verdana" pitchFamily="32" charset="0"/>
              </a:rPr>
              <a:t>Attività professionali svolte con l’obiettivo di creare, sviluppare e gestire sistemi di relazioni con pubblici influenti, attraverso attività di analisi, ricerca e ascolto, progettazione pianificazione di programmi specifici di relazione e comunicazione con i pubblici influenti, nonché attività di valutazione dei risultati conseguiti</a:t>
            </a:r>
          </a:p>
        </p:txBody>
      </p:sp>
      <p:sp>
        <p:nvSpPr>
          <p:cNvPr id="16" name="Rectangle 15">
            <a:extLst>
              <a:ext uri="{FF2B5EF4-FFF2-40B4-BE49-F238E27FC236}">
                <a16:creationId xmlns:a16="http://schemas.microsoft.com/office/drawing/2014/main" id="{E042CD37-C859-44CD-853E-5A3427DDB9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054846" y="6172201"/>
            <a:ext cx="89154" cy="6858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16359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578" name="CasellaDiTesto 1"/>
          <p:cNvSpPr txBox="1">
            <a:spLocks noChangeArrowheads="1"/>
          </p:cNvSpPr>
          <p:nvPr/>
        </p:nvSpPr>
        <p:spPr bwMode="auto">
          <a:xfrm>
            <a:off x="395536" y="751554"/>
            <a:ext cx="8070153" cy="4117605"/>
          </a:xfrm>
          <a:prstGeom prst="rect">
            <a:avLst/>
          </a:prstGeom>
        </p:spPr>
        <p:txBody>
          <a:bodyPr vert="horz" lIns="91440" tIns="45720" rIns="91440" bIns="45720" rtlCol="0" anchor="t">
            <a:normAutofit fontScale="85000" lnSpcReduction="10000"/>
          </a:bodyPr>
          <a:lstStyle/>
          <a:p>
            <a:pPr algn="just" defTabSz="914400">
              <a:lnSpc>
                <a:spcPct val="150000"/>
              </a:lnSpc>
              <a:spcAft>
                <a:spcPts val="0"/>
              </a:spcAft>
            </a:pPr>
            <a:r>
              <a:rPr lang="en-US" sz="3200" dirty="0" err="1">
                <a:solidFill>
                  <a:schemeClr val="tx1"/>
                </a:solidFill>
                <a:latin typeface="Verdana" panose="020B0604030504040204" pitchFamily="34" charset="0"/>
                <a:ea typeface="Verdana" panose="020B0604030504040204" pitchFamily="34" charset="0"/>
              </a:rPr>
              <a:t>Attivare</a:t>
            </a:r>
            <a:r>
              <a:rPr lang="en-US" sz="3200" dirty="0">
                <a:solidFill>
                  <a:schemeClr val="tx1"/>
                </a:solidFill>
                <a:latin typeface="Verdana" panose="020B0604030504040204" pitchFamily="34" charset="0"/>
                <a:ea typeface="Verdana" panose="020B0604030504040204" pitchFamily="34" charset="0"/>
              </a:rPr>
              <a:t> </a:t>
            </a:r>
            <a:r>
              <a:rPr lang="en-US" sz="3200" dirty="0" err="1">
                <a:solidFill>
                  <a:schemeClr val="tx1"/>
                </a:solidFill>
                <a:latin typeface="Verdana" panose="020B0604030504040204" pitchFamily="34" charset="0"/>
                <a:ea typeface="Verdana" panose="020B0604030504040204" pitchFamily="34" charset="0"/>
              </a:rPr>
              <a:t>relazioni</a:t>
            </a:r>
            <a:r>
              <a:rPr lang="en-US" sz="3200" dirty="0">
                <a:solidFill>
                  <a:schemeClr val="tx1"/>
                </a:solidFill>
                <a:latin typeface="Verdana" panose="020B0604030504040204" pitchFamily="34" charset="0"/>
                <a:ea typeface="Verdana" panose="020B0604030504040204" pitchFamily="34" charset="0"/>
              </a:rPr>
              <a:t> con </a:t>
            </a:r>
            <a:r>
              <a:rPr lang="en-US" sz="3200" dirty="0" err="1">
                <a:solidFill>
                  <a:schemeClr val="tx1"/>
                </a:solidFill>
                <a:latin typeface="Verdana" panose="020B0604030504040204" pitchFamily="34" charset="0"/>
                <a:ea typeface="Verdana" panose="020B0604030504040204" pitchFamily="34" charset="0"/>
              </a:rPr>
              <a:t>i</a:t>
            </a:r>
            <a:r>
              <a:rPr lang="en-US" sz="3200" dirty="0">
                <a:solidFill>
                  <a:schemeClr val="tx1"/>
                </a:solidFill>
                <a:latin typeface="Verdana" panose="020B0604030504040204" pitchFamily="34" charset="0"/>
                <a:ea typeface="Verdana" panose="020B0604030504040204" pitchFamily="34" charset="0"/>
              </a:rPr>
              <a:t> </a:t>
            </a:r>
            <a:r>
              <a:rPr lang="en-US" sz="3200" dirty="0" err="1">
                <a:solidFill>
                  <a:schemeClr val="tx1"/>
                </a:solidFill>
                <a:latin typeface="Verdana" panose="020B0604030504040204" pitchFamily="34" charset="0"/>
                <a:ea typeface="Verdana" panose="020B0604030504040204" pitchFamily="34" charset="0"/>
              </a:rPr>
              <a:t>diversi</a:t>
            </a:r>
            <a:r>
              <a:rPr lang="en-US" sz="3200" dirty="0">
                <a:solidFill>
                  <a:schemeClr val="tx1"/>
                </a:solidFill>
                <a:latin typeface="Verdana" panose="020B0604030504040204" pitchFamily="34" charset="0"/>
                <a:ea typeface="Verdana" panose="020B0604030504040204" pitchFamily="34" charset="0"/>
              </a:rPr>
              <a:t> </a:t>
            </a:r>
            <a:r>
              <a:rPr lang="en-US" sz="3200" dirty="0" err="1">
                <a:solidFill>
                  <a:schemeClr val="tx1"/>
                </a:solidFill>
                <a:latin typeface="Verdana" panose="020B0604030504040204" pitchFamily="34" charset="0"/>
                <a:ea typeface="Verdana" panose="020B0604030504040204" pitchFamily="34" charset="0"/>
              </a:rPr>
              <a:t>pubblici</a:t>
            </a:r>
            <a:r>
              <a:rPr lang="en-US" sz="3200" dirty="0">
                <a:solidFill>
                  <a:schemeClr val="tx1"/>
                </a:solidFill>
                <a:latin typeface="Verdana" panose="020B0604030504040204" pitchFamily="34" charset="0"/>
                <a:ea typeface="Verdana" panose="020B0604030504040204" pitchFamily="34" charset="0"/>
              </a:rPr>
              <a:t> </a:t>
            </a:r>
            <a:r>
              <a:rPr lang="en-US" sz="3200" dirty="0" err="1">
                <a:solidFill>
                  <a:schemeClr val="tx1"/>
                </a:solidFill>
                <a:latin typeface="Verdana" panose="020B0604030504040204" pitchFamily="34" charset="0"/>
                <a:ea typeface="Verdana" panose="020B0604030504040204" pitchFamily="34" charset="0"/>
              </a:rPr>
              <a:t>delle</a:t>
            </a:r>
            <a:r>
              <a:rPr lang="en-US" sz="3200" dirty="0">
                <a:solidFill>
                  <a:schemeClr val="tx1"/>
                </a:solidFill>
                <a:latin typeface="Verdana" panose="020B0604030504040204" pitchFamily="34" charset="0"/>
                <a:ea typeface="Verdana" panose="020B0604030504040204" pitchFamily="34" charset="0"/>
              </a:rPr>
              <a:t> </a:t>
            </a:r>
            <a:r>
              <a:rPr lang="en-US" sz="3200" dirty="0" err="1">
                <a:solidFill>
                  <a:schemeClr val="tx1"/>
                </a:solidFill>
                <a:latin typeface="Verdana" panose="020B0604030504040204" pitchFamily="34" charset="0"/>
                <a:ea typeface="Verdana" panose="020B0604030504040204" pitchFamily="34" charset="0"/>
              </a:rPr>
              <a:t>organizzazioni</a:t>
            </a:r>
            <a:r>
              <a:rPr lang="en-US" sz="3200" dirty="0">
                <a:solidFill>
                  <a:schemeClr val="tx1"/>
                </a:solidFill>
                <a:latin typeface="Verdana" panose="020B0604030504040204" pitchFamily="34" charset="0"/>
                <a:ea typeface="Verdana" panose="020B0604030504040204" pitchFamily="34" charset="0"/>
              </a:rPr>
              <a:t> (</a:t>
            </a:r>
            <a:r>
              <a:rPr lang="en-US" sz="3200" dirty="0" err="1">
                <a:solidFill>
                  <a:schemeClr val="tx1"/>
                </a:solidFill>
                <a:latin typeface="Verdana" panose="020B0604030504040204" pitchFamily="34" charset="0"/>
                <a:ea typeface="Verdana" panose="020B0604030504040204" pitchFamily="34" charset="0"/>
              </a:rPr>
              <a:t>imprese</a:t>
            </a:r>
            <a:r>
              <a:rPr lang="en-US" sz="3200" dirty="0">
                <a:solidFill>
                  <a:schemeClr val="tx1"/>
                </a:solidFill>
                <a:latin typeface="Verdana" panose="020B0604030504040204" pitchFamily="34" charset="0"/>
                <a:ea typeface="Verdana" panose="020B0604030504040204" pitchFamily="34" charset="0"/>
              </a:rPr>
              <a:t>, </a:t>
            </a:r>
            <a:r>
              <a:rPr lang="en-US" sz="3200" dirty="0" err="1">
                <a:solidFill>
                  <a:schemeClr val="tx1"/>
                </a:solidFill>
                <a:latin typeface="Verdana" panose="020B0604030504040204" pitchFamily="34" charset="0"/>
                <a:ea typeface="Verdana" panose="020B0604030504040204" pitchFamily="34" charset="0"/>
              </a:rPr>
              <a:t>associazioni</a:t>
            </a:r>
            <a:r>
              <a:rPr lang="en-US" sz="3200" dirty="0">
                <a:solidFill>
                  <a:schemeClr val="tx1"/>
                </a:solidFill>
                <a:latin typeface="Verdana" panose="020B0604030504040204" pitchFamily="34" charset="0"/>
                <a:ea typeface="Verdana" panose="020B0604030504040204" pitchFamily="34" charset="0"/>
              </a:rPr>
              <a:t>, </a:t>
            </a:r>
            <a:r>
              <a:rPr lang="en-US" sz="3200" dirty="0" err="1">
                <a:solidFill>
                  <a:schemeClr val="tx1"/>
                </a:solidFill>
                <a:latin typeface="Verdana" panose="020B0604030504040204" pitchFamily="34" charset="0"/>
                <a:ea typeface="Verdana" panose="020B0604030504040204" pitchFamily="34" charset="0"/>
              </a:rPr>
              <a:t>istituzioni</a:t>
            </a:r>
            <a:r>
              <a:rPr lang="en-US" sz="3200" dirty="0">
                <a:solidFill>
                  <a:schemeClr val="tx1"/>
                </a:solidFill>
                <a:latin typeface="Verdana" panose="020B0604030504040204" pitchFamily="34" charset="0"/>
                <a:ea typeface="Verdana" panose="020B0604030504040204" pitchFamily="34" charset="0"/>
              </a:rPr>
              <a:t>) con </a:t>
            </a:r>
            <a:r>
              <a:rPr lang="en-US" sz="3200" dirty="0" err="1">
                <a:solidFill>
                  <a:schemeClr val="tx1"/>
                </a:solidFill>
                <a:latin typeface="Verdana" panose="020B0604030504040204" pitchFamily="34" charset="0"/>
                <a:ea typeface="Verdana" panose="020B0604030504040204" pitchFamily="34" charset="0"/>
              </a:rPr>
              <a:t>l’obiettivo</a:t>
            </a:r>
            <a:r>
              <a:rPr lang="en-US" sz="3200" dirty="0">
                <a:solidFill>
                  <a:schemeClr val="tx1"/>
                </a:solidFill>
                <a:latin typeface="Verdana" panose="020B0604030504040204" pitchFamily="34" charset="0"/>
                <a:ea typeface="Verdana" panose="020B0604030504040204" pitchFamily="34" charset="0"/>
              </a:rPr>
              <a:t> di </a:t>
            </a:r>
            <a:r>
              <a:rPr lang="en-US" sz="3200" dirty="0" err="1">
                <a:solidFill>
                  <a:schemeClr val="tx1"/>
                </a:solidFill>
                <a:latin typeface="Verdana" panose="020B0604030504040204" pitchFamily="34" charset="0"/>
                <a:ea typeface="Verdana" panose="020B0604030504040204" pitchFamily="34" charset="0"/>
              </a:rPr>
              <a:t>costruire</a:t>
            </a:r>
            <a:r>
              <a:rPr lang="en-US" sz="3200" dirty="0">
                <a:solidFill>
                  <a:schemeClr val="tx1"/>
                </a:solidFill>
                <a:latin typeface="Verdana" panose="020B0604030504040204" pitchFamily="34" charset="0"/>
                <a:ea typeface="Verdana" panose="020B0604030504040204" pitchFamily="34" charset="0"/>
              </a:rPr>
              <a:t>, </a:t>
            </a:r>
            <a:r>
              <a:rPr lang="en-US" sz="3200" dirty="0" err="1">
                <a:solidFill>
                  <a:schemeClr val="tx1"/>
                </a:solidFill>
                <a:latin typeface="Verdana" panose="020B0604030504040204" pitchFamily="34" charset="0"/>
                <a:ea typeface="Verdana" panose="020B0604030504040204" pitchFamily="34" charset="0"/>
              </a:rPr>
              <a:t>consolidare</a:t>
            </a:r>
            <a:r>
              <a:rPr lang="en-US" sz="3200" dirty="0">
                <a:solidFill>
                  <a:schemeClr val="tx1"/>
                </a:solidFill>
                <a:latin typeface="Verdana" panose="020B0604030504040204" pitchFamily="34" charset="0"/>
                <a:ea typeface="Verdana" panose="020B0604030504040204" pitchFamily="34" charset="0"/>
              </a:rPr>
              <a:t>, </a:t>
            </a:r>
            <a:r>
              <a:rPr lang="en-US" sz="3200" dirty="0" err="1">
                <a:solidFill>
                  <a:schemeClr val="tx1"/>
                </a:solidFill>
                <a:latin typeface="Verdana" panose="020B0604030504040204" pitchFamily="34" charset="0"/>
                <a:ea typeface="Verdana" panose="020B0604030504040204" pitchFamily="34" charset="0"/>
              </a:rPr>
              <a:t>difendere</a:t>
            </a:r>
            <a:r>
              <a:rPr lang="en-US" sz="3200" dirty="0">
                <a:solidFill>
                  <a:schemeClr val="tx1"/>
                </a:solidFill>
                <a:latin typeface="Verdana" panose="020B0604030504040204" pitchFamily="34" charset="0"/>
                <a:ea typeface="Verdana" panose="020B0604030504040204" pitchFamily="34" charset="0"/>
              </a:rPr>
              <a:t> la </a:t>
            </a:r>
            <a:r>
              <a:rPr lang="en-US" sz="3200" dirty="0" err="1">
                <a:solidFill>
                  <a:schemeClr val="tx1"/>
                </a:solidFill>
                <a:latin typeface="Verdana" panose="020B0604030504040204" pitchFamily="34" charset="0"/>
                <a:ea typeface="Verdana" panose="020B0604030504040204" pitchFamily="34" charset="0"/>
              </a:rPr>
              <a:t>positiva</a:t>
            </a:r>
            <a:r>
              <a:rPr lang="en-US" sz="3200" dirty="0">
                <a:solidFill>
                  <a:schemeClr val="tx1"/>
                </a:solidFill>
                <a:latin typeface="Verdana" panose="020B0604030504040204" pitchFamily="34" charset="0"/>
                <a:ea typeface="Verdana" panose="020B0604030504040204" pitchFamily="34" charset="0"/>
              </a:rPr>
              <a:t> </a:t>
            </a:r>
            <a:r>
              <a:rPr lang="en-US" sz="3200" dirty="0" err="1">
                <a:solidFill>
                  <a:schemeClr val="tx1"/>
                </a:solidFill>
                <a:latin typeface="Verdana" panose="020B0604030504040204" pitchFamily="34" charset="0"/>
                <a:ea typeface="Verdana" panose="020B0604030504040204" pitchFamily="34" charset="0"/>
              </a:rPr>
              <a:t>percezione</a:t>
            </a:r>
            <a:r>
              <a:rPr lang="en-US" sz="3200" dirty="0">
                <a:solidFill>
                  <a:schemeClr val="tx1"/>
                </a:solidFill>
                <a:latin typeface="Verdana" panose="020B0604030504040204" pitchFamily="34" charset="0"/>
                <a:ea typeface="Verdana" panose="020B0604030504040204" pitchFamily="34" charset="0"/>
              </a:rPr>
              <a:t> </a:t>
            </a:r>
            <a:r>
              <a:rPr lang="en-US" sz="3200" dirty="0" err="1">
                <a:solidFill>
                  <a:schemeClr val="tx1"/>
                </a:solidFill>
                <a:latin typeface="Verdana" panose="020B0604030504040204" pitchFamily="34" charset="0"/>
                <a:ea typeface="Verdana" panose="020B0604030504040204" pitchFamily="34" charset="0"/>
              </a:rPr>
              <a:t>dei</a:t>
            </a:r>
            <a:r>
              <a:rPr lang="en-US" sz="3200" dirty="0">
                <a:solidFill>
                  <a:schemeClr val="tx1"/>
                </a:solidFill>
                <a:latin typeface="Verdana" panose="020B0604030504040204" pitchFamily="34" charset="0"/>
                <a:ea typeface="Verdana" panose="020B0604030504040204" pitchFamily="34" charset="0"/>
              </a:rPr>
              <a:t> </a:t>
            </a:r>
            <a:r>
              <a:rPr lang="en-US" sz="3200" dirty="0" err="1">
                <a:solidFill>
                  <a:schemeClr val="tx1"/>
                </a:solidFill>
                <a:latin typeface="Verdana" panose="020B0604030504040204" pitchFamily="34" charset="0"/>
                <a:ea typeface="Verdana" panose="020B0604030504040204" pitchFamily="34" charset="0"/>
              </a:rPr>
              <a:t>valori</a:t>
            </a:r>
            <a:r>
              <a:rPr lang="en-US" sz="3200" dirty="0">
                <a:solidFill>
                  <a:schemeClr val="tx1"/>
                </a:solidFill>
                <a:latin typeface="Verdana" panose="020B0604030504040204" pitchFamily="34" charset="0"/>
                <a:ea typeface="Verdana" panose="020B0604030504040204" pitchFamily="34" charset="0"/>
              </a:rPr>
              <a:t> </a:t>
            </a:r>
            <a:r>
              <a:rPr lang="en-US" sz="3200" dirty="0" err="1">
                <a:solidFill>
                  <a:schemeClr val="tx1"/>
                </a:solidFill>
                <a:latin typeface="Verdana" panose="020B0604030504040204" pitchFamily="34" charset="0"/>
                <a:ea typeface="Verdana" panose="020B0604030504040204" pitchFamily="34" charset="0"/>
              </a:rPr>
              <a:t>della</a:t>
            </a:r>
            <a:r>
              <a:rPr lang="en-US" sz="3200" dirty="0">
                <a:solidFill>
                  <a:schemeClr val="tx1"/>
                </a:solidFill>
                <a:latin typeface="Verdana" panose="020B0604030504040204" pitchFamily="34" charset="0"/>
                <a:ea typeface="Verdana" panose="020B0604030504040204" pitchFamily="34" charset="0"/>
              </a:rPr>
              <a:t> </a:t>
            </a:r>
            <a:r>
              <a:rPr lang="en-US" sz="3200" dirty="0" err="1">
                <a:solidFill>
                  <a:schemeClr val="tx1"/>
                </a:solidFill>
                <a:latin typeface="Verdana" panose="020B0604030504040204" pitchFamily="34" charset="0"/>
                <a:ea typeface="Verdana" panose="020B0604030504040204" pitchFamily="34" charset="0"/>
              </a:rPr>
              <a:t>marca</a:t>
            </a:r>
            <a:r>
              <a:rPr lang="en-US" sz="3200" dirty="0">
                <a:solidFill>
                  <a:schemeClr val="tx1"/>
                </a:solidFill>
                <a:latin typeface="Verdana" panose="020B0604030504040204" pitchFamily="34" charset="0"/>
                <a:ea typeface="Verdana" panose="020B0604030504040204" pitchFamily="34" charset="0"/>
              </a:rPr>
              <a:t>, o </a:t>
            </a:r>
            <a:r>
              <a:rPr lang="en-US" sz="3200" dirty="0" err="1">
                <a:solidFill>
                  <a:schemeClr val="tx1"/>
                </a:solidFill>
                <a:latin typeface="Verdana" panose="020B0604030504040204" pitchFamily="34" charset="0"/>
                <a:ea typeface="Verdana" panose="020B0604030504040204" pitchFamily="34" charset="0"/>
              </a:rPr>
              <a:t>dell’organizzazione</a:t>
            </a:r>
            <a:r>
              <a:rPr lang="en-US" sz="3200" dirty="0">
                <a:solidFill>
                  <a:schemeClr val="tx1"/>
                </a:solidFill>
                <a:latin typeface="Verdana" panose="020B0604030504040204" pitchFamily="34" charset="0"/>
                <a:ea typeface="Verdana" panose="020B0604030504040204" pitchFamily="34" charset="0"/>
              </a:rPr>
              <a:t>, o </a:t>
            </a:r>
            <a:r>
              <a:rPr lang="en-US" sz="3200" dirty="0" err="1">
                <a:solidFill>
                  <a:schemeClr val="tx1"/>
                </a:solidFill>
                <a:latin typeface="Verdana" panose="020B0604030504040204" pitchFamily="34" charset="0"/>
                <a:ea typeface="Verdana" panose="020B0604030504040204" pitchFamily="34" charset="0"/>
              </a:rPr>
              <a:t>della</a:t>
            </a:r>
            <a:r>
              <a:rPr lang="en-US" sz="3200" dirty="0">
                <a:solidFill>
                  <a:schemeClr val="tx1"/>
                </a:solidFill>
                <a:latin typeface="Verdana" panose="020B0604030504040204" pitchFamily="34" charset="0"/>
                <a:ea typeface="Verdana" panose="020B0604030504040204" pitchFamily="34" charset="0"/>
              </a:rPr>
              <a:t> persona </a:t>
            </a:r>
            <a:r>
              <a:rPr lang="en-US" sz="3200" dirty="0" err="1">
                <a:solidFill>
                  <a:schemeClr val="tx1"/>
                </a:solidFill>
                <a:latin typeface="Verdana" panose="020B0604030504040204" pitchFamily="34" charset="0"/>
                <a:ea typeface="Verdana" panose="020B0604030504040204" pitchFamily="34" charset="0"/>
              </a:rPr>
              <a:t>cliente</a:t>
            </a:r>
            <a:endParaRPr lang="en-US" sz="3200" dirty="0">
              <a:solidFill>
                <a:schemeClr val="tx1"/>
              </a:solidFill>
              <a:latin typeface="Verdana" panose="020B0604030504040204" pitchFamily="34" charset="0"/>
              <a:ea typeface="Verdana" panose="020B0604030504040204" pitchFamily="34" charset="0"/>
            </a:endParaRPr>
          </a:p>
        </p:txBody>
      </p:sp>
      <p:pic>
        <p:nvPicPr>
          <p:cNvPr id="7170" name="Picture 2">
            <a:extLst>
              <a:ext uri="{FF2B5EF4-FFF2-40B4-BE49-F238E27FC236}">
                <a16:creationId xmlns:a16="http://schemas.microsoft.com/office/drawing/2014/main" id="{60CCE474-CE6D-86CC-5C5B-C048A4BC9703}"/>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78307" y="5373216"/>
            <a:ext cx="7787382" cy="1207043"/>
          </a:xfrm>
          <a:prstGeom prst="rect">
            <a:avLst/>
          </a:prstGeom>
          <a:noFill/>
          <a:extLst>
            <a:ext uri="{909E8E84-426E-40DD-AFC4-6F175D3DCCD1}">
              <a14:hiddenFill xmlns:a14="http://schemas.microsoft.com/office/drawing/2010/main">
                <a:solidFill>
                  <a:srgbClr val="FFFFFF"/>
                </a:solidFill>
              </a14:hiddenFill>
            </a:ext>
          </a:extLst>
        </p:spPr>
      </p:pic>
      <p:grpSp>
        <p:nvGrpSpPr>
          <p:cNvPr id="24583" name="Group 24582">
            <a:extLst>
              <a:ext uri="{FF2B5EF4-FFF2-40B4-BE49-F238E27FC236}">
                <a16:creationId xmlns:a16="http://schemas.microsoft.com/office/drawing/2014/main" id="{E4A41B9E-A0C8-F78B-E5B6-A0D02D8810B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768" y="6737718"/>
            <a:ext cx="9155399" cy="123363"/>
            <a:chOff x="-5025" y="6737718"/>
            <a:chExt cx="12207200" cy="123363"/>
          </a:xfrm>
        </p:grpSpPr>
        <p:sp>
          <p:nvSpPr>
            <p:cNvPr id="24584" name="Rectangle 24583">
              <a:extLst>
                <a:ext uri="{FF2B5EF4-FFF2-40B4-BE49-F238E27FC236}">
                  <a16:creationId xmlns:a16="http://schemas.microsoft.com/office/drawing/2014/main" id="{F27C9029-9BF9-D125-90D6-AB03931B0BE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585" name="Rectangle 24584">
              <a:extLst>
                <a:ext uri="{FF2B5EF4-FFF2-40B4-BE49-F238E27FC236}">
                  <a16:creationId xmlns:a16="http://schemas.microsoft.com/office/drawing/2014/main" id="{3CF84619-412D-A0C9-3DC9-47C3A42B9F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3783176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4AC5506-6312-4701-8D3C-40187889A9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51752"/>
            <a:ext cx="9144000" cy="7365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a:extLst>
              <a:ext uri="{FF2B5EF4-FFF2-40B4-BE49-F238E27FC236}">
                <a16:creationId xmlns:a16="http://schemas.microsoft.com/office/drawing/2014/main" id="{C0347AF5-39C2-5F69-2055-1CDB6A1E4542}"/>
              </a:ext>
            </a:extLst>
          </p:cNvPr>
          <p:cNvSpPr>
            <a:spLocks noGrp="1"/>
          </p:cNvSpPr>
          <p:nvPr>
            <p:ph type="title"/>
          </p:nvPr>
        </p:nvSpPr>
        <p:spPr>
          <a:xfrm>
            <a:off x="417399" y="643467"/>
            <a:ext cx="8408193" cy="744836"/>
          </a:xfrm>
        </p:spPr>
        <p:txBody>
          <a:bodyPr vert="horz" lIns="91440" tIns="45720" rIns="91440" bIns="45720" rtlCol="0" anchor="ctr">
            <a:normAutofit/>
          </a:bodyPr>
          <a:lstStyle/>
          <a:p>
            <a:pPr defTabSz="914400" eaLnBrk="1" hangingPunct="1">
              <a:lnSpc>
                <a:spcPct val="90000"/>
              </a:lnSpc>
            </a:pPr>
            <a:r>
              <a:rPr lang="en-US" sz="3200" kern="1200" dirty="0">
                <a:solidFill>
                  <a:schemeClr val="bg1"/>
                </a:solidFill>
                <a:latin typeface="Verdana" panose="020B0604030504040204" pitchFamily="34" charset="0"/>
                <a:ea typeface="Verdana" panose="020B0604030504040204" pitchFamily="34" charset="0"/>
              </a:rPr>
              <a:t>Che </a:t>
            </a:r>
            <a:r>
              <a:rPr lang="en-US" sz="3200" kern="1200" dirty="0" err="1">
                <a:solidFill>
                  <a:schemeClr val="bg1"/>
                </a:solidFill>
                <a:latin typeface="Verdana" panose="020B0604030504040204" pitchFamily="34" charset="0"/>
                <a:ea typeface="Verdana" panose="020B0604030504040204" pitchFamily="34" charset="0"/>
              </a:rPr>
              <a:t>cosa</a:t>
            </a:r>
            <a:r>
              <a:rPr lang="en-US" sz="3200" kern="1200" dirty="0">
                <a:solidFill>
                  <a:schemeClr val="bg1"/>
                </a:solidFill>
                <a:latin typeface="Verdana" panose="020B0604030504040204" pitchFamily="34" charset="0"/>
                <a:ea typeface="Verdana" panose="020B0604030504040204" pitchFamily="34" charset="0"/>
              </a:rPr>
              <a:t> </a:t>
            </a:r>
            <a:r>
              <a:rPr lang="en-US" sz="3200" kern="1200" dirty="0" err="1">
                <a:solidFill>
                  <a:schemeClr val="bg1"/>
                </a:solidFill>
                <a:latin typeface="Verdana" panose="020B0604030504040204" pitchFamily="34" charset="0"/>
                <a:ea typeface="Verdana" panose="020B0604030504040204" pitchFamily="34" charset="0"/>
              </a:rPr>
              <a:t>affronteremo</a:t>
            </a:r>
            <a:r>
              <a:rPr lang="en-US" sz="3200" kern="1200" dirty="0">
                <a:solidFill>
                  <a:schemeClr val="bg1"/>
                </a:solidFill>
                <a:latin typeface="Verdana" panose="020B0604030504040204" pitchFamily="34" charset="0"/>
                <a:ea typeface="Verdana" panose="020B0604030504040204" pitchFamily="34" charset="0"/>
              </a:rPr>
              <a:t>?</a:t>
            </a:r>
          </a:p>
        </p:txBody>
      </p:sp>
      <p:pic>
        <p:nvPicPr>
          <p:cNvPr id="4" name="Immagine 3">
            <a:extLst>
              <a:ext uri="{FF2B5EF4-FFF2-40B4-BE49-F238E27FC236}">
                <a16:creationId xmlns:a16="http://schemas.microsoft.com/office/drawing/2014/main" id="{D396A180-D4A1-19F5-9CD2-FA829D7FAFCA}"/>
              </a:ext>
            </a:extLst>
          </p:cNvPr>
          <p:cNvPicPr>
            <a:picLocks noChangeAspect="1"/>
          </p:cNvPicPr>
          <p:nvPr/>
        </p:nvPicPr>
        <p:blipFill>
          <a:blip r:embed="rId2"/>
          <a:stretch>
            <a:fillRect/>
          </a:stretch>
        </p:blipFill>
        <p:spPr>
          <a:xfrm>
            <a:off x="540624" y="1675227"/>
            <a:ext cx="8062750" cy="4394199"/>
          </a:xfrm>
          <a:prstGeom prst="rect">
            <a:avLst/>
          </a:prstGeom>
        </p:spPr>
      </p:pic>
    </p:spTree>
    <p:extLst>
      <p:ext uri="{BB962C8B-B14F-4D97-AF65-F5344CB8AC3E}">
        <p14:creationId xmlns:p14="http://schemas.microsoft.com/office/powerpoint/2010/main" val="2508370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4AC5506-6312-4701-8D3C-40187889A9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51752"/>
            <a:ext cx="9144000" cy="7365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a:extLst>
              <a:ext uri="{FF2B5EF4-FFF2-40B4-BE49-F238E27FC236}">
                <a16:creationId xmlns:a16="http://schemas.microsoft.com/office/drawing/2014/main" id="{78DECF21-2F29-9363-6614-5777A02E6BA3}"/>
              </a:ext>
            </a:extLst>
          </p:cNvPr>
          <p:cNvSpPr>
            <a:spLocks noGrp="1"/>
          </p:cNvSpPr>
          <p:nvPr>
            <p:ph type="title"/>
          </p:nvPr>
        </p:nvSpPr>
        <p:spPr>
          <a:xfrm>
            <a:off x="417399" y="643467"/>
            <a:ext cx="8408193" cy="744836"/>
          </a:xfrm>
        </p:spPr>
        <p:txBody>
          <a:bodyPr vert="horz" lIns="91440" tIns="45720" rIns="91440" bIns="45720" rtlCol="0" anchor="ctr">
            <a:normAutofit/>
          </a:bodyPr>
          <a:lstStyle/>
          <a:p>
            <a:pPr defTabSz="914400" eaLnBrk="1" hangingPunct="1">
              <a:lnSpc>
                <a:spcPct val="90000"/>
              </a:lnSpc>
            </a:pPr>
            <a:r>
              <a:rPr lang="en-US" sz="3200" kern="1200" dirty="0">
                <a:solidFill>
                  <a:schemeClr val="bg1"/>
                </a:solidFill>
                <a:latin typeface="Verdana" panose="020B0604030504040204" pitchFamily="34" charset="0"/>
                <a:ea typeface="Verdana" panose="020B0604030504040204" pitchFamily="34" charset="0"/>
              </a:rPr>
              <a:t>Come?</a:t>
            </a:r>
          </a:p>
        </p:txBody>
      </p:sp>
      <p:pic>
        <p:nvPicPr>
          <p:cNvPr id="4" name="Immagine 3">
            <a:extLst>
              <a:ext uri="{FF2B5EF4-FFF2-40B4-BE49-F238E27FC236}">
                <a16:creationId xmlns:a16="http://schemas.microsoft.com/office/drawing/2014/main" id="{323C8390-4EB9-CEBD-65C6-97DB25F1872D}"/>
              </a:ext>
            </a:extLst>
          </p:cNvPr>
          <p:cNvPicPr>
            <a:picLocks noChangeAspect="1"/>
          </p:cNvPicPr>
          <p:nvPr/>
        </p:nvPicPr>
        <p:blipFill>
          <a:blip r:embed="rId2"/>
          <a:stretch>
            <a:fillRect/>
          </a:stretch>
        </p:blipFill>
        <p:spPr>
          <a:xfrm>
            <a:off x="687310" y="1556792"/>
            <a:ext cx="7769379" cy="4915399"/>
          </a:xfrm>
          <a:prstGeom prst="rect">
            <a:avLst/>
          </a:prstGeom>
        </p:spPr>
      </p:pic>
    </p:spTree>
    <p:extLst>
      <p:ext uri="{BB962C8B-B14F-4D97-AF65-F5344CB8AC3E}">
        <p14:creationId xmlns:p14="http://schemas.microsoft.com/office/powerpoint/2010/main" val="20337849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4F9CAC9D-C61C-7872-7A54-8E7DA94052CD}"/>
              </a:ext>
            </a:extLst>
          </p:cNvPr>
          <p:cNvPicPr>
            <a:picLocks noChangeAspect="1"/>
          </p:cNvPicPr>
          <p:nvPr/>
        </p:nvPicPr>
        <p:blipFill>
          <a:blip r:embed="rId2">
            <a:duotone>
              <a:schemeClr val="bg2">
                <a:shade val="45000"/>
                <a:satMod val="135000"/>
              </a:schemeClr>
              <a:prstClr val="white"/>
            </a:duotone>
          </a:blip>
          <a:srcRect l="11000" r="-1" b="-1"/>
          <a:stretch/>
        </p:blipFill>
        <p:spPr>
          <a:xfrm>
            <a:off x="20" y="10"/>
            <a:ext cx="9143980" cy="6857990"/>
          </a:xfrm>
          <a:prstGeom prst="rect">
            <a:avLst/>
          </a:prstGeom>
        </p:spPr>
      </p:pic>
      <p:sp>
        <p:nvSpPr>
          <p:cNvPr id="10" name="Rectangle 9">
            <a:extLst>
              <a:ext uri="{FF2B5EF4-FFF2-40B4-BE49-F238E27FC236}">
                <a16:creationId xmlns:a16="http://schemas.microsoft.com/office/drawing/2014/main" id="{B50AB553-2A96-4A92-96F2-93548E096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gradFill>
            <a:gsLst>
              <a:gs pos="10000">
                <a:schemeClr val="bg2">
                  <a:alpha val="68000"/>
                </a:schemeClr>
              </a:gs>
              <a:gs pos="85000">
                <a:schemeClr val="bg2">
                  <a:alpha val="97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a:extLst>
              <a:ext uri="{FF2B5EF4-FFF2-40B4-BE49-F238E27FC236}">
                <a16:creationId xmlns:a16="http://schemas.microsoft.com/office/drawing/2014/main" id="{2F5E7043-A0DA-92B3-230B-28DB638C3C75}"/>
              </a:ext>
            </a:extLst>
          </p:cNvPr>
          <p:cNvSpPr>
            <a:spLocks noGrp="1"/>
          </p:cNvSpPr>
          <p:nvPr>
            <p:ph type="title"/>
          </p:nvPr>
        </p:nvSpPr>
        <p:spPr>
          <a:xfrm>
            <a:off x="628650" y="365125"/>
            <a:ext cx="7886700" cy="1325563"/>
          </a:xfrm>
        </p:spPr>
        <p:txBody>
          <a:bodyPr>
            <a:normAutofit/>
          </a:bodyPr>
          <a:lstStyle/>
          <a:p>
            <a:r>
              <a:rPr lang="it-IT" sz="3200" dirty="0">
                <a:latin typeface="Verdana" panose="020B0604030504040204" pitchFamily="34" charset="0"/>
                <a:ea typeface="Verdana" panose="020B0604030504040204" pitchFamily="34" charset="0"/>
              </a:rPr>
              <a:t>Elementi emergenti</a:t>
            </a:r>
            <a:endParaRPr lang="en-GB" sz="3200" dirty="0">
              <a:latin typeface="Verdana" panose="020B0604030504040204" pitchFamily="34" charset="0"/>
              <a:ea typeface="Verdana" panose="020B0604030504040204" pitchFamily="34" charset="0"/>
            </a:endParaRPr>
          </a:p>
        </p:txBody>
      </p:sp>
      <p:graphicFrame>
        <p:nvGraphicFramePr>
          <p:cNvPr id="5" name="Segnaposto contenuto 2">
            <a:extLst>
              <a:ext uri="{FF2B5EF4-FFF2-40B4-BE49-F238E27FC236}">
                <a16:creationId xmlns:a16="http://schemas.microsoft.com/office/drawing/2014/main" id="{CA88339C-68F1-AF9C-D1D6-9BFB8EF8DF97}"/>
              </a:ext>
            </a:extLst>
          </p:cNvPr>
          <p:cNvGraphicFramePr>
            <a:graphicFrameLocks noGrp="1"/>
          </p:cNvGraphicFramePr>
          <p:nvPr>
            <p:ph idx="1"/>
            <p:extLst>
              <p:ext uri="{D42A27DB-BD31-4B8C-83A1-F6EECF244321}">
                <p14:modId xmlns:p14="http://schemas.microsoft.com/office/powerpoint/2010/main" val="779011051"/>
              </p:ext>
            </p:extLst>
          </p:nvPr>
        </p:nvGraphicFramePr>
        <p:xfrm>
          <a:off x="628650" y="1825625"/>
          <a:ext cx="78867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102400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288C6B4-AFC3-407F-A595-EFFD38D4CC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Freeform: Shape 11">
            <a:extLst>
              <a:ext uri="{FF2B5EF4-FFF2-40B4-BE49-F238E27FC236}">
                <a16:creationId xmlns:a16="http://schemas.microsoft.com/office/drawing/2014/main" id="{CF236821-17FE-429B-8D2C-08E13A64EA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341754" cy="6858000"/>
          </a:xfrm>
          <a:custGeom>
            <a:avLst/>
            <a:gdLst>
              <a:gd name="connsiteX0" fmla="*/ 0 w 4455673"/>
              <a:gd name="connsiteY0" fmla="*/ 0 h 6858000"/>
              <a:gd name="connsiteX1" fmla="*/ 3242695 w 4455673"/>
              <a:gd name="connsiteY1" fmla="*/ 0 h 6858000"/>
              <a:gd name="connsiteX2" fmla="*/ 3305678 w 4455673"/>
              <a:gd name="connsiteY2" fmla="*/ 69271 h 6858000"/>
              <a:gd name="connsiteX3" fmla="*/ 4455673 w 4455673"/>
              <a:gd name="connsiteY3" fmla="*/ 3429000 h 6858000"/>
              <a:gd name="connsiteX4" fmla="*/ 3305678 w 4455673"/>
              <a:gd name="connsiteY4" fmla="*/ 6788730 h 6858000"/>
              <a:gd name="connsiteX5" fmla="*/ 3242695 w 4455673"/>
              <a:gd name="connsiteY5" fmla="*/ 6858000 h 6858000"/>
              <a:gd name="connsiteX6" fmla="*/ 0 w 4455673"/>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55673" h="6858000">
                <a:moveTo>
                  <a:pt x="0" y="0"/>
                </a:moveTo>
                <a:lnTo>
                  <a:pt x="3242695" y="0"/>
                </a:lnTo>
                <a:lnTo>
                  <a:pt x="3305678" y="69271"/>
                </a:lnTo>
                <a:cubicBezTo>
                  <a:pt x="4016204" y="929100"/>
                  <a:pt x="4455673" y="2116944"/>
                  <a:pt x="4455673" y="3429000"/>
                </a:cubicBezTo>
                <a:cubicBezTo>
                  <a:pt x="4455673" y="4741056"/>
                  <a:pt x="4016204" y="5928900"/>
                  <a:pt x="3305678" y="6788730"/>
                </a:cubicBezTo>
                <a:lnTo>
                  <a:pt x="3242695" y="6858000"/>
                </a:lnTo>
                <a:lnTo>
                  <a:pt x="0" y="6858000"/>
                </a:lnTo>
                <a:close/>
              </a:path>
            </a:pathLst>
          </a:custGeom>
          <a:ln w="9525">
            <a:solidFill>
              <a:srgbClr val="EFEFEF"/>
            </a:solidFill>
          </a:ln>
          <a:effectLst>
            <a:outerShdw blurRad="88900" dist="38100" algn="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4" name="Freeform: Shape 13">
            <a:extLst>
              <a:ext uri="{FF2B5EF4-FFF2-40B4-BE49-F238E27FC236}">
                <a16:creationId xmlns:a16="http://schemas.microsoft.com/office/drawing/2014/main" id="{C0BDBCD2-E081-43AB-9119-C55465E597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334896" cy="6858000"/>
          </a:xfrm>
          <a:custGeom>
            <a:avLst/>
            <a:gdLst>
              <a:gd name="connsiteX0" fmla="*/ 0 w 4446529"/>
              <a:gd name="connsiteY0" fmla="*/ 0 h 6858000"/>
              <a:gd name="connsiteX1" fmla="*/ 3233551 w 4446529"/>
              <a:gd name="connsiteY1" fmla="*/ 0 h 6858000"/>
              <a:gd name="connsiteX2" fmla="*/ 3296534 w 4446529"/>
              <a:gd name="connsiteY2" fmla="*/ 69271 h 6858000"/>
              <a:gd name="connsiteX3" fmla="*/ 4446529 w 4446529"/>
              <a:gd name="connsiteY3" fmla="*/ 3429000 h 6858000"/>
              <a:gd name="connsiteX4" fmla="*/ 3296534 w 4446529"/>
              <a:gd name="connsiteY4" fmla="*/ 6788730 h 6858000"/>
              <a:gd name="connsiteX5" fmla="*/ 3233551 w 4446529"/>
              <a:gd name="connsiteY5" fmla="*/ 6858000 h 6858000"/>
              <a:gd name="connsiteX6" fmla="*/ 0 w 4446529"/>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46529" h="6858000">
                <a:moveTo>
                  <a:pt x="0" y="0"/>
                </a:moveTo>
                <a:lnTo>
                  <a:pt x="3233551" y="0"/>
                </a:lnTo>
                <a:lnTo>
                  <a:pt x="3296534" y="69271"/>
                </a:lnTo>
                <a:cubicBezTo>
                  <a:pt x="4007060" y="929100"/>
                  <a:pt x="4446529" y="2116944"/>
                  <a:pt x="4446529" y="3429000"/>
                </a:cubicBezTo>
                <a:cubicBezTo>
                  <a:pt x="4446529" y="4741056"/>
                  <a:pt x="4007060" y="5928900"/>
                  <a:pt x="3296534" y="6788730"/>
                </a:cubicBezTo>
                <a:lnTo>
                  <a:pt x="3233551"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olo 1">
            <a:extLst>
              <a:ext uri="{FF2B5EF4-FFF2-40B4-BE49-F238E27FC236}">
                <a16:creationId xmlns:a16="http://schemas.microsoft.com/office/drawing/2014/main" id="{1696A228-8A24-0F4F-0AC7-022D58445114}"/>
              </a:ext>
            </a:extLst>
          </p:cNvPr>
          <p:cNvSpPr>
            <a:spLocks noGrp="1"/>
          </p:cNvSpPr>
          <p:nvPr>
            <p:ph type="title"/>
          </p:nvPr>
        </p:nvSpPr>
        <p:spPr>
          <a:xfrm>
            <a:off x="255771" y="928750"/>
            <a:ext cx="2578608" cy="1239012"/>
          </a:xfrm>
        </p:spPr>
        <p:txBody>
          <a:bodyPr anchor="ctr">
            <a:noAutofit/>
          </a:bodyPr>
          <a:lstStyle/>
          <a:p>
            <a:r>
              <a:rPr lang="en-GB" sz="3200" dirty="0">
                <a:latin typeface="Verdana" pitchFamily="32" charset="0"/>
              </a:rPr>
              <a:t>La </a:t>
            </a:r>
            <a:r>
              <a:rPr lang="en-GB" sz="3200" dirty="0" err="1">
                <a:latin typeface="Verdana" pitchFamily="32" charset="0"/>
              </a:rPr>
              <a:t>gestione</a:t>
            </a:r>
            <a:r>
              <a:rPr lang="en-GB" sz="3200" dirty="0">
                <a:latin typeface="Verdana" pitchFamily="32" charset="0"/>
              </a:rPr>
              <a:t> </a:t>
            </a:r>
            <a:r>
              <a:rPr lang="en-GB" sz="3200" dirty="0" err="1">
                <a:latin typeface="Verdana" pitchFamily="32" charset="0"/>
              </a:rPr>
              <a:t>strategica</a:t>
            </a:r>
            <a:r>
              <a:rPr lang="en-GB" sz="3200" dirty="0">
                <a:latin typeface="Verdana" pitchFamily="32" charset="0"/>
              </a:rPr>
              <a:t> </a:t>
            </a:r>
            <a:r>
              <a:rPr lang="en-GB" sz="3200" dirty="0" err="1">
                <a:latin typeface="Verdana" pitchFamily="32" charset="0"/>
              </a:rPr>
              <a:t>delle</a:t>
            </a:r>
            <a:r>
              <a:rPr lang="en-GB" sz="3200" dirty="0">
                <a:latin typeface="Verdana" pitchFamily="32" charset="0"/>
              </a:rPr>
              <a:t> </a:t>
            </a:r>
            <a:r>
              <a:rPr lang="en-GB" sz="3200" dirty="0" err="1">
                <a:latin typeface="Verdana" pitchFamily="32" charset="0"/>
              </a:rPr>
              <a:t>relazioni</a:t>
            </a:r>
            <a:r>
              <a:rPr lang="en-GB" sz="3200" dirty="0">
                <a:latin typeface="Verdana" pitchFamily="32" charset="0"/>
              </a:rPr>
              <a:t> </a:t>
            </a:r>
            <a:endParaRPr lang="en-GB" sz="3200" dirty="0"/>
          </a:p>
        </p:txBody>
      </p:sp>
      <p:sp>
        <p:nvSpPr>
          <p:cNvPr id="16" name="Rectangle 15">
            <a:extLst>
              <a:ext uri="{FF2B5EF4-FFF2-40B4-BE49-F238E27FC236}">
                <a16:creationId xmlns:a16="http://schemas.microsoft.com/office/drawing/2014/main" id="{98E79BE4-34FE-485A-98A5-92CE8F7C47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426546"/>
            <a:ext cx="96012"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8" name="Rectangle 17">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96919" y="2443480"/>
            <a:ext cx="253746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Segnaposto contenuto 2">
            <a:extLst>
              <a:ext uri="{FF2B5EF4-FFF2-40B4-BE49-F238E27FC236}">
                <a16:creationId xmlns:a16="http://schemas.microsoft.com/office/drawing/2014/main" id="{5CD2B9A0-9325-DA96-AEE0-6A5C500B93AA}"/>
              </a:ext>
            </a:extLst>
          </p:cNvPr>
          <p:cNvSpPr>
            <a:spLocks noGrp="1"/>
          </p:cNvSpPr>
          <p:nvPr>
            <p:ph idx="1"/>
          </p:nvPr>
        </p:nvSpPr>
        <p:spPr>
          <a:xfrm>
            <a:off x="255199" y="3056255"/>
            <a:ext cx="2579180" cy="3207258"/>
          </a:xfrm>
        </p:spPr>
        <p:txBody>
          <a:bodyPr anchor="t">
            <a:normAutofit/>
          </a:bodyPr>
          <a:lstStyle/>
          <a:p>
            <a:pPr algn="just">
              <a:spcBef>
                <a:spcPts val="1500"/>
              </a:spcBef>
              <a:buFont typeface="Verdana" pitchFamily="32"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2400" b="1" dirty="0" err="1">
                <a:latin typeface="Verdana" pitchFamily="32" charset="0"/>
              </a:rPr>
              <a:t>Nulla</a:t>
            </a:r>
            <a:r>
              <a:rPr lang="en-GB" sz="2400" b="1" dirty="0">
                <a:latin typeface="Verdana" pitchFamily="32" charset="0"/>
              </a:rPr>
              <a:t> al </a:t>
            </a:r>
            <a:r>
              <a:rPr lang="en-GB" sz="2400" b="1" dirty="0" err="1">
                <a:latin typeface="Verdana" pitchFamily="32" charset="0"/>
              </a:rPr>
              <a:t>caso</a:t>
            </a:r>
            <a:r>
              <a:rPr lang="en-GB" sz="2400" b="1" dirty="0">
                <a:latin typeface="Verdana" pitchFamily="32" charset="0"/>
              </a:rPr>
              <a:t>,</a:t>
            </a:r>
          </a:p>
          <a:p>
            <a:pPr algn="just">
              <a:spcBef>
                <a:spcPts val="1500"/>
              </a:spcBef>
              <a:buFont typeface="Verdana" pitchFamily="32"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GB" sz="2400" b="1" dirty="0">
              <a:latin typeface="Verdana" pitchFamily="32" charset="0"/>
            </a:endParaRPr>
          </a:p>
          <a:p>
            <a:pPr marL="0" algn="just">
              <a:spcBef>
                <a:spcPts val="1500"/>
              </a:spcBef>
              <a:buFont typeface="Verdana" pitchFamily="32"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2400" dirty="0">
                <a:latin typeface="Verdana" pitchFamily="32" charset="0"/>
              </a:rPr>
              <a:t>ma all’</a:t>
            </a:r>
          </a:p>
          <a:p>
            <a:pPr marL="0" algn="just">
              <a:spcBef>
                <a:spcPts val="1500"/>
              </a:spcBef>
              <a:buFont typeface="Verdana" pitchFamily="32"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2400" b="1" dirty="0" err="1">
                <a:latin typeface="Verdana" pitchFamily="32" charset="0"/>
              </a:rPr>
              <a:t>esperienza</a:t>
            </a:r>
            <a:r>
              <a:rPr lang="en-GB" sz="2400" dirty="0">
                <a:latin typeface="Verdana" pitchFamily="32" charset="0"/>
              </a:rPr>
              <a:t> e al </a:t>
            </a:r>
            <a:r>
              <a:rPr lang="en-GB" sz="2400" b="1" dirty="0" err="1">
                <a:latin typeface="Verdana" pitchFamily="32" charset="0"/>
              </a:rPr>
              <a:t>sapere</a:t>
            </a:r>
            <a:r>
              <a:rPr lang="en-GB" sz="2400" dirty="0">
                <a:latin typeface="Verdana" pitchFamily="32" charset="0"/>
              </a:rPr>
              <a:t> </a:t>
            </a:r>
            <a:r>
              <a:rPr lang="en-GB" sz="2400" dirty="0" err="1">
                <a:latin typeface="Verdana" pitchFamily="32" charset="0"/>
              </a:rPr>
              <a:t>accumulato</a:t>
            </a:r>
            <a:r>
              <a:rPr lang="en-GB" sz="2400" dirty="0">
                <a:latin typeface="Verdana" pitchFamily="32" charset="0"/>
              </a:rPr>
              <a:t> (</a:t>
            </a:r>
            <a:r>
              <a:rPr lang="en-GB" sz="2400" dirty="0" err="1">
                <a:latin typeface="Verdana" pitchFamily="32" charset="0"/>
              </a:rPr>
              <a:t>nello</a:t>
            </a:r>
            <a:r>
              <a:rPr lang="en-GB" sz="2400" dirty="0">
                <a:latin typeface="Verdana" pitchFamily="32" charset="0"/>
              </a:rPr>
              <a:t> studio)</a:t>
            </a:r>
          </a:p>
          <a:p>
            <a:endParaRPr lang="en-GB" sz="1500" dirty="0"/>
          </a:p>
        </p:txBody>
      </p:sp>
      <p:pic>
        <p:nvPicPr>
          <p:cNvPr id="5" name="Immagine 4">
            <a:extLst>
              <a:ext uri="{FF2B5EF4-FFF2-40B4-BE49-F238E27FC236}">
                <a16:creationId xmlns:a16="http://schemas.microsoft.com/office/drawing/2014/main" id="{FAD7917B-F0F6-429B-4E4B-FE043D7FA712}"/>
              </a:ext>
            </a:extLst>
          </p:cNvPr>
          <p:cNvPicPr>
            <a:picLocks noChangeAspect="1"/>
          </p:cNvPicPr>
          <p:nvPr/>
        </p:nvPicPr>
        <p:blipFill>
          <a:blip r:embed="rId2"/>
          <a:stretch>
            <a:fillRect/>
          </a:stretch>
        </p:blipFill>
        <p:spPr>
          <a:xfrm>
            <a:off x="3675888" y="1818010"/>
            <a:ext cx="5191506" cy="3322563"/>
          </a:xfrm>
          <a:prstGeom prst="rect">
            <a:avLst/>
          </a:prstGeom>
        </p:spPr>
      </p:pic>
    </p:spTree>
    <p:extLst>
      <p:ext uri="{BB962C8B-B14F-4D97-AF65-F5344CB8AC3E}">
        <p14:creationId xmlns:p14="http://schemas.microsoft.com/office/powerpoint/2010/main" val="7259209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magine 4">
            <a:extLst>
              <a:ext uri="{FF2B5EF4-FFF2-40B4-BE49-F238E27FC236}">
                <a16:creationId xmlns:a16="http://schemas.microsoft.com/office/drawing/2014/main" id="{9DA3CA41-22E8-6842-EF83-14589AAADDA0}"/>
              </a:ext>
            </a:extLst>
          </p:cNvPr>
          <p:cNvPicPr>
            <a:picLocks noChangeAspect="1"/>
          </p:cNvPicPr>
          <p:nvPr/>
        </p:nvPicPr>
        <p:blipFill>
          <a:blip r:embed="rId2">
            <a:alphaModFix amt="50000"/>
          </a:blip>
          <a:srcRect t="24487" b="513"/>
          <a:stretch/>
        </p:blipFill>
        <p:spPr>
          <a:xfrm>
            <a:off x="20" y="1"/>
            <a:ext cx="9143980" cy="6857999"/>
          </a:xfrm>
          <a:prstGeom prst="rect">
            <a:avLst/>
          </a:prstGeom>
        </p:spPr>
      </p:pic>
      <p:sp>
        <p:nvSpPr>
          <p:cNvPr id="2" name="Titolo 1">
            <a:extLst>
              <a:ext uri="{FF2B5EF4-FFF2-40B4-BE49-F238E27FC236}">
                <a16:creationId xmlns:a16="http://schemas.microsoft.com/office/drawing/2014/main" id="{EB6E0731-DFDE-A4D0-0705-6F804F7111A7}"/>
              </a:ext>
            </a:extLst>
          </p:cNvPr>
          <p:cNvSpPr>
            <a:spLocks noGrp="1"/>
          </p:cNvSpPr>
          <p:nvPr>
            <p:ph type="title"/>
          </p:nvPr>
        </p:nvSpPr>
        <p:spPr>
          <a:xfrm>
            <a:off x="1143000" y="680882"/>
            <a:ext cx="6858000" cy="2900518"/>
          </a:xfrm>
        </p:spPr>
        <p:txBody>
          <a:bodyPr vert="horz" lIns="91440" tIns="45720" rIns="91440" bIns="45720" rtlCol="0" anchor="b">
            <a:normAutofit/>
          </a:bodyPr>
          <a:lstStyle/>
          <a:p>
            <a:pPr defTabSz="914400" eaLnBrk="1" hangingPunct="1">
              <a:lnSpc>
                <a:spcPct val="90000"/>
              </a:lnSpc>
            </a:pPr>
            <a:r>
              <a:rPr lang="en-US" sz="3200" kern="1200" dirty="0" err="1">
                <a:solidFill>
                  <a:srgbClr val="FFFFFF"/>
                </a:solidFill>
                <a:latin typeface="Verdana" panose="020B0604030504040204" pitchFamily="34" charset="0"/>
                <a:ea typeface="Verdana" panose="020B0604030504040204" pitchFamily="34" charset="0"/>
              </a:rPr>
              <a:t>Strategia</a:t>
            </a:r>
            <a:r>
              <a:rPr lang="en-US" sz="3200" kern="1200" dirty="0">
                <a:solidFill>
                  <a:srgbClr val="FFFFFF"/>
                </a:solidFill>
                <a:latin typeface="Verdana" panose="020B0604030504040204" pitchFamily="34" charset="0"/>
                <a:ea typeface="Verdana" panose="020B0604030504040204" pitchFamily="34" charset="0"/>
              </a:rPr>
              <a:t>?</a:t>
            </a:r>
          </a:p>
        </p:txBody>
      </p:sp>
      <p:sp>
        <p:nvSpPr>
          <p:cNvPr id="4" name="AutoShape 2" descr="A highly creative and abstract chessboard where the pieces are uniquely reimagined to symbolize different organizational roles. The king and queen appear as intricate towers of interconnected gears and structures, representing leadership and vision. Knights resemble dynamic arrows or flowing pathways, symbolizing strategy and adaptability. Pawns are modular, stackable units, emphasizing teamwork and growth. The chessboard itself is an interactive grid with shifting tiles, illustrating flexibility and decision-making. The design is futuristic, elegant, and conceptual, with a neutral background to keep focus on the board and pieces.">
            <a:extLst>
              <a:ext uri="{FF2B5EF4-FFF2-40B4-BE49-F238E27FC236}">
                <a16:creationId xmlns:a16="http://schemas.microsoft.com/office/drawing/2014/main" id="{67F20D2F-2494-3A96-5499-BEECA3E103A7}"/>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Tree>
    <p:extLst>
      <p:ext uri="{BB962C8B-B14F-4D97-AF65-F5344CB8AC3E}">
        <p14:creationId xmlns:p14="http://schemas.microsoft.com/office/powerpoint/2010/main" val="1081342649"/>
      </p:ext>
    </p:extLst>
  </p:cSld>
  <p:clrMapOvr>
    <a:overrideClrMapping bg1="dk1" tx1="lt1" bg2="dk2" tx2="lt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2" name="Tabella 1">
            <a:extLst>
              <a:ext uri="{FF2B5EF4-FFF2-40B4-BE49-F238E27FC236}">
                <a16:creationId xmlns:a16="http://schemas.microsoft.com/office/drawing/2014/main" id="{F4177EC3-160F-7028-25E1-55B285F25534}"/>
              </a:ext>
            </a:extLst>
          </p:cNvPr>
          <p:cNvGraphicFramePr>
            <a:graphicFrameLocks noGrp="1"/>
          </p:cNvGraphicFramePr>
          <p:nvPr>
            <p:extLst>
              <p:ext uri="{D42A27DB-BD31-4B8C-83A1-F6EECF244321}">
                <p14:modId xmlns:p14="http://schemas.microsoft.com/office/powerpoint/2010/main" val="1149073133"/>
              </p:ext>
            </p:extLst>
          </p:nvPr>
        </p:nvGraphicFramePr>
        <p:xfrm>
          <a:off x="179512" y="182986"/>
          <a:ext cx="8784976" cy="6492028"/>
        </p:xfrm>
        <a:graphic>
          <a:graphicData uri="http://schemas.openxmlformats.org/drawingml/2006/table">
            <a:tbl>
              <a:tblPr firstRow="1" bandRow="1">
                <a:tableStyleId>{5C22544A-7EE6-4342-B048-85BDC9FD1C3A}</a:tableStyleId>
              </a:tblPr>
              <a:tblGrid>
                <a:gridCol w="1171330">
                  <a:extLst>
                    <a:ext uri="{9D8B030D-6E8A-4147-A177-3AD203B41FA5}">
                      <a16:colId xmlns:a16="http://schemas.microsoft.com/office/drawing/2014/main" val="1461883962"/>
                    </a:ext>
                  </a:extLst>
                </a:gridCol>
                <a:gridCol w="6893566">
                  <a:extLst>
                    <a:ext uri="{9D8B030D-6E8A-4147-A177-3AD203B41FA5}">
                      <a16:colId xmlns:a16="http://schemas.microsoft.com/office/drawing/2014/main" val="3703939033"/>
                    </a:ext>
                  </a:extLst>
                </a:gridCol>
                <a:gridCol w="720080">
                  <a:extLst>
                    <a:ext uri="{9D8B030D-6E8A-4147-A177-3AD203B41FA5}">
                      <a16:colId xmlns:a16="http://schemas.microsoft.com/office/drawing/2014/main" val="3870501965"/>
                    </a:ext>
                  </a:extLst>
                </a:gridCol>
              </a:tblGrid>
              <a:tr h="320134">
                <a:tc>
                  <a:txBody>
                    <a:bodyPr/>
                    <a:lstStyle/>
                    <a:p>
                      <a:pPr algn="ctr" fontAlgn="t"/>
                      <a:r>
                        <a:rPr lang="en-GB" sz="1600" u="none" strike="noStrike" dirty="0" err="1">
                          <a:effectLst/>
                          <a:latin typeface="Verdana" panose="020B0604030504040204" pitchFamily="34" charset="0"/>
                          <a:ea typeface="Verdana" panose="020B0604030504040204" pitchFamily="34" charset="0"/>
                        </a:rPr>
                        <a:t>Autore</a:t>
                      </a:r>
                      <a:endParaRPr lang="en-GB" sz="1600" b="1" i="0" u="none" strike="noStrike" dirty="0">
                        <a:solidFill>
                          <a:srgbClr val="000000"/>
                        </a:solidFill>
                        <a:effectLst/>
                        <a:latin typeface="Verdana" panose="020B0604030504040204" pitchFamily="34" charset="0"/>
                        <a:ea typeface="Verdana" panose="020B0604030504040204" pitchFamily="34" charset="0"/>
                      </a:endParaRPr>
                    </a:p>
                  </a:txBody>
                  <a:tcPr marL="2489" marR="2489" marT="2489" marB="0"/>
                </a:tc>
                <a:tc>
                  <a:txBody>
                    <a:bodyPr/>
                    <a:lstStyle/>
                    <a:p>
                      <a:pPr algn="ctr" fontAlgn="t"/>
                      <a:r>
                        <a:rPr lang="en-GB" sz="2000" u="none" strike="noStrike">
                          <a:effectLst/>
                          <a:latin typeface="Verdana" panose="020B0604030504040204" pitchFamily="34" charset="0"/>
                          <a:ea typeface="Verdana" panose="020B0604030504040204" pitchFamily="34" charset="0"/>
                        </a:rPr>
                        <a:t>Definizione</a:t>
                      </a:r>
                      <a:endParaRPr lang="en-GB" sz="2000" b="1" i="0" u="none" strike="noStrike">
                        <a:solidFill>
                          <a:srgbClr val="000000"/>
                        </a:solidFill>
                        <a:effectLst/>
                        <a:latin typeface="Verdana" panose="020B0604030504040204" pitchFamily="34" charset="0"/>
                        <a:ea typeface="Verdana" panose="020B0604030504040204" pitchFamily="34" charset="0"/>
                      </a:endParaRPr>
                    </a:p>
                  </a:txBody>
                  <a:tcPr marL="2489" marR="2489" marT="2489" marB="0"/>
                </a:tc>
                <a:tc>
                  <a:txBody>
                    <a:bodyPr/>
                    <a:lstStyle/>
                    <a:p>
                      <a:pPr algn="ctr" fontAlgn="t"/>
                      <a:r>
                        <a:rPr lang="en-GB" sz="1600" u="none" strike="noStrike" dirty="0">
                          <a:effectLst/>
                          <a:latin typeface="Verdana" panose="020B0604030504040204" pitchFamily="34" charset="0"/>
                          <a:ea typeface="Verdana" panose="020B0604030504040204" pitchFamily="34" charset="0"/>
                        </a:rPr>
                        <a:t>Anno</a:t>
                      </a:r>
                      <a:endParaRPr lang="en-GB" sz="1600" b="1" i="0" u="none" strike="noStrike" dirty="0">
                        <a:solidFill>
                          <a:srgbClr val="000000"/>
                        </a:solidFill>
                        <a:effectLst/>
                        <a:latin typeface="Verdana" panose="020B0604030504040204" pitchFamily="34" charset="0"/>
                        <a:ea typeface="Verdana" panose="020B0604030504040204" pitchFamily="34" charset="0"/>
                      </a:endParaRPr>
                    </a:p>
                  </a:txBody>
                  <a:tcPr marL="2489" marR="2489" marT="2489" marB="0"/>
                </a:tc>
                <a:extLst>
                  <a:ext uri="{0D108BD9-81ED-4DB2-BD59-A6C34878D82A}">
                    <a16:rowId xmlns:a16="http://schemas.microsoft.com/office/drawing/2014/main" val="3549428721"/>
                  </a:ext>
                </a:extLst>
              </a:tr>
              <a:tr h="576298">
                <a:tc>
                  <a:txBody>
                    <a:bodyPr/>
                    <a:lstStyle/>
                    <a:p>
                      <a:pPr algn="l" fontAlgn="b"/>
                      <a:r>
                        <a:rPr lang="en-GB" sz="1600" u="none" strike="noStrike" dirty="0">
                          <a:effectLst/>
                          <a:latin typeface="Verdana" panose="020B0604030504040204" pitchFamily="34" charset="0"/>
                          <a:ea typeface="Verdana" panose="020B0604030504040204" pitchFamily="34" charset="0"/>
                        </a:rPr>
                        <a:t>Von Neumann - Morgenstern</a:t>
                      </a:r>
                      <a:endParaRPr lang="en-GB" sz="1600" b="0" i="0" u="none" strike="noStrike" dirty="0">
                        <a:solidFill>
                          <a:srgbClr val="000000"/>
                        </a:solidFill>
                        <a:effectLst/>
                        <a:latin typeface="Verdana" panose="020B0604030504040204" pitchFamily="34" charset="0"/>
                        <a:ea typeface="Verdana" panose="020B0604030504040204" pitchFamily="34" charset="0"/>
                      </a:endParaRPr>
                    </a:p>
                  </a:txBody>
                  <a:tcPr marL="2489" marR="2489" marT="2489" marB="0" anchor="b"/>
                </a:tc>
                <a:tc>
                  <a:txBody>
                    <a:bodyPr/>
                    <a:lstStyle/>
                    <a:p>
                      <a:pPr algn="just" fontAlgn="b"/>
                      <a:r>
                        <a:rPr lang="it-IT" sz="2000" u="none" strike="noStrike" dirty="0">
                          <a:effectLst/>
                          <a:latin typeface="Verdana" panose="020B0604030504040204" pitchFamily="34" charset="0"/>
                          <a:ea typeface="Verdana" panose="020B0604030504040204" pitchFamily="34" charset="0"/>
                        </a:rPr>
                        <a:t>Un piano completo, che specifica quali scelte (i giocatori) faranno in ciascun possibile scenario</a:t>
                      </a:r>
                      <a:endParaRPr lang="it-IT" sz="2000" b="0" i="0" u="none" strike="noStrike" dirty="0">
                        <a:solidFill>
                          <a:srgbClr val="000000"/>
                        </a:solidFill>
                        <a:effectLst/>
                        <a:latin typeface="Verdana" panose="020B0604030504040204" pitchFamily="34" charset="0"/>
                        <a:ea typeface="Verdana" panose="020B0604030504040204" pitchFamily="34" charset="0"/>
                      </a:endParaRPr>
                    </a:p>
                  </a:txBody>
                  <a:tcPr marL="2489" marR="2489" marT="2489" marB="0" anchor="b"/>
                </a:tc>
                <a:tc>
                  <a:txBody>
                    <a:bodyPr/>
                    <a:lstStyle/>
                    <a:p>
                      <a:pPr algn="r" fontAlgn="b"/>
                      <a:r>
                        <a:rPr lang="en-GB" sz="1600" u="none" strike="noStrike" dirty="0">
                          <a:effectLst/>
                          <a:latin typeface="Verdana" panose="020B0604030504040204" pitchFamily="34" charset="0"/>
                          <a:ea typeface="Verdana" panose="020B0604030504040204" pitchFamily="34" charset="0"/>
                        </a:rPr>
                        <a:t>1944</a:t>
                      </a:r>
                      <a:endParaRPr lang="en-GB" sz="1600" b="0" i="0" u="none" strike="noStrike" dirty="0">
                        <a:solidFill>
                          <a:srgbClr val="000000"/>
                        </a:solidFill>
                        <a:effectLst/>
                        <a:latin typeface="Verdana" panose="020B0604030504040204" pitchFamily="34" charset="0"/>
                        <a:ea typeface="Verdana" panose="020B0604030504040204" pitchFamily="34" charset="0"/>
                      </a:endParaRPr>
                    </a:p>
                  </a:txBody>
                  <a:tcPr marL="2489" marR="2489" marT="2489" marB="0" anchor="b"/>
                </a:tc>
                <a:extLst>
                  <a:ext uri="{0D108BD9-81ED-4DB2-BD59-A6C34878D82A}">
                    <a16:rowId xmlns:a16="http://schemas.microsoft.com/office/drawing/2014/main" val="2764185540"/>
                  </a:ext>
                </a:extLst>
              </a:tr>
              <a:tr h="832462">
                <a:tc>
                  <a:txBody>
                    <a:bodyPr/>
                    <a:lstStyle/>
                    <a:p>
                      <a:pPr algn="l" fontAlgn="b"/>
                      <a:r>
                        <a:rPr lang="en-GB" sz="1600" u="none" strike="noStrike" dirty="0">
                          <a:effectLst/>
                          <a:latin typeface="Verdana" panose="020B0604030504040204" pitchFamily="34" charset="0"/>
                          <a:ea typeface="Verdana" panose="020B0604030504040204" pitchFamily="34" charset="0"/>
                        </a:rPr>
                        <a:t>Chandler</a:t>
                      </a:r>
                      <a:endParaRPr lang="en-GB" sz="1600" b="0" i="0" u="none" strike="noStrike" dirty="0">
                        <a:solidFill>
                          <a:srgbClr val="000000"/>
                        </a:solidFill>
                        <a:effectLst/>
                        <a:latin typeface="Verdana" panose="020B0604030504040204" pitchFamily="34" charset="0"/>
                        <a:ea typeface="Verdana" panose="020B0604030504040204" pitchFamily="34" charset="0"/>
                      </a:endParaRPr>
                    </a:p>
                  </a:txBody>
                  <a:tcPr marL="2489" marR="2489" marT="2489" marB="0" anchor="b"/>
                </a:tc>
                <a:tc>
                  <a:txBody>
                    <a:bodyPr/>
                    <a:lstStyle/>
                    <a:p>
                      <a:pPr algn="just" fontAlgn="b"/>
                      <a:r>
                        <a:rPr lang="it-IT" sz="2000" u="none" strike="noStrike" dirty="0">
                          <a:effectLst/>
                          <a:latin typeface="Verdana" panose="020B0604030504040204" pitchFamily="34" charset="0"/>
                          <a:ea typeface="Verdana" panose="020B0604030504040204" pitchFamily="34" charset="0"/>
                        </a:rPr>
                        <a:t>La determinazione delle mete e degli obiettivi di lungo periodo di un’impresa, nonché delle azioni e delle risorse per realizzarli</a:t>
                      </a:r>
                      <a:endParaRPr lang="it-IT" sz="2000" b="0" i="0" u="none" strike="noStrike" dirty="0">
                        <a:solidFill>
                          <a:srgbClr val="000000"/>
                        </a:solidFill>
                        <a:effectLst/>
                        <a:latin typeface="Verdana" panose="020B0604030504040204" pitchFamily="34" charset="0"/>
                        <a:ea typeface="Verdana" panose="020B0604030504040204" pitchFamily="34" charset="0"/>
                      </a:endParaRPr>
                    </a:p>
                  </a:txBody>
                  <a:tcPr marL="2489" marR="2489" marT="2489" marB="0" anchor="b"/>
                </a:tc>
                <a:tc>
                  <a:txBody>
                    <a:bodyPr/>
                    <a:lstStyle/>
                    <a:p>
                      <a:pPr algn="r" fontAlgn="b"/>
                      <a:r>
                        <a:rPr lang="en-GB" sz="1600" u="none" strike="noStrike" dirty="0">
                          <a:effectLst/>
                          <a:latin typeface="Verdana" panose="020B0604030504040204" pitchFamily="34" charset="0"/>
                          <a:ea typeface="Verdana" panose="020B0604030504040204" pitchFamily="34" charset="0"/>
                        </a:rPr>
                        <a:t>1962</a:t>
                      </a:r>
                      <a:endParaRPr lang="en-GB" sz="1600" b="0" i="0" u="none" strike="noStrike" dirty="0">
                        <a:solidFill>
                          <a:srgbClr val="000000"/>
                        </a:solidFill>
                        <a:effectLst/>
                        <a:latin typeface="Verdana" panose="020B0604030504040204" pitchFamily="34" charset="0"/>
                        <a:ea typeface="Verdana" panose="020B0604030504040204" pitchFamily="34" charset="0"/>
                      </a:endParaRPr>
                    </a:p>
                  </a:txBody>
                  <a:tcPr marL="2489" marR="2489" marT="2489" marB="0" anchor="b"/>
                </a:tc>
                <a:extLst>
                  <a:ext uri="{0D108BD9-81ED-4DB2-BD59-A6C34878D82A}">
                    <a16:rowId xmlns:a16="http://schemas.microsoft.com/office/drawing/2014/main" val="443914178"/>
                  </a:ext>
                </a:extLst>
              </a:tr>
              <a:tr h="576298">
                <a:tc>
                  <a:txBody>
                    <a:bodyPr/>
                    <a:lstStyle/>
                    <a:p>
                      <a:pPr algn="l" fontAlgn="b"/>
                      <a:r>
                        <a:rPr lang="en-GB" sz="1600" u="none" strike="noStrike">
                          <a:effectLst/>
                          <a:latin typeface="Verdana" panose="020B0604030504040204" pitchFamily="34" charset="0"/>
                          <a:ea typeface="Verdana" panose="020B0604030504040204" pitchFamily="34" charset="0"/>
                        </a:rPr>
                        <a:t>Steiner - Miner</a:t>
                      </a:r>
                      <a:endParaRPr lang="en-GB" sz="1600" b="0" i="0" u="none" strike="noStrike">
                        <a:solidFill>
                          <a:srgbClr val="000000"/>
                        </a:solidFill>
                        <a:effectLst/>
                        <a:latin typeface="Verdana" panose="020B0604030504040204" pitchFamily="34" charset="0"/>
                        <a:ea typeface="Verdana" panose="020B0604030504040204" pitchFamily="34" charset="0"/>
                      </a:endParaRPr>
                    </a:p>
                  </a:txBody>
                  <a:tcPr marL="2489" marR="2489" marT="2489" marB="0" anchor="b"/>
                </a:tc>
                <a:tc>
                  <a:txBody>
                    <a:bodyPr/>
                    <a:lstStyle/>
                    <a:p>
                      <a:pPr algn="just" fontAlgn="b"/>
                      <a:r>
                        <a:rPr lang="it-IT" sz="2000" u="none" strike="noStrike" dirty="0">
                          <a:effectLst/>
                          <a:latin typeface="Verdana" panose="020B0604030504040204" pitchFamily="34" charset="0"/>
                          <a:ea typeface="Verdana" panose="020B0604030504040204" pitchFamily="34" charset="0"/>
                        </a:rPr>
                        <a:t>La formulazione della mission, degli scopi e degli obiettivi aziendali</a:t>
                      </a:r>
                      <a:endParaRPr lang="it-IT" sz="2000" b="0" i="0" u="none" strike="noStrike" dirty="0">
                        <a:solidFill>
                          <a:srgbClr val="000000"/>
                        </a:solidFill>
                        <a:effectLst/>
                        <a:latin typeface="Verdana" panose="020B0604030504040204" pitchFamily="34" charset="0"/>
                        <a:ea typeface="Verdana" panose="020B0604030504040204" pitchFamily="34" charset="0"/>
                      </a:endParaRPr>
                    </a:p>
                  </a:txBody>
                  <a:tcPr marL="2489" marR="2489" marT="2489" marB="0" anchor="b"/>
                </a:tc>
                <a:tc>
                  <a:txBody>
                    <a:bodyPr/>
                    <a:lstStyle/>
                    <a:p>
                      <a:pPr algn="r" fontAlgn="b"/>
                      <a:r>
                        <a:rPr lang="en-GB" sz="1600" u="none" strike="noStrike">
                          <a:effectLst/>
                          <a:latin typeface="Verdana" panose="020B0604030504040204" pitchFamily="34" charset="0"/>
                          <a:ea typeface="Verdana" panose="020B0604030504040204" pitchFamily="34" charset="0"/>
                        </a:rPr>
                        <a:t>1977</a:t>
                      </a:r>
                      <a:endParaRPr lang="en-GB" sz="1600" b="0" i="0" u="none" strike="noStrike">
                        <a:solidFill>
                          <a:srgbClr val="000000"/>
                        </a:solidFill>
                        <a:effectLst/>
                        <a:latin typeface="Verdana" panose="020B0604030504040204" pitchFamily="34" charset="0"/>
                        <a:ea typeface="Verdana" panose="020B0604030504040204" pitchFamily="34" charset="0"/>
                      </a:endParaRPr>
                    </a:p>
                  </a:txBody>
                  <a:tcPr marL="2489" marR="2489" marT="2489" marB="0" anchor="b"/>
                </a:tc>
                <a:extLst>
                  <a:ext uri="{0D108BD9-81ED-4DB2-BD59-A6C34878D82A}">
                    <a16:rowId xmlns:a16="http://schemas.microsoft.com/office/drawing/2014/main" val="2922423210"/>
                  </a:ext>
                </a:extLst>
              </a:tr>
              <a:tr h="832462">
                <a:tc>
                  <a:txBody>
                    <a:bodyPr/>
                    <a:lstStyle/>
                    <a:p>
                      <a:pPr algn="l" fontAlgn="b"/>
                      <a:r>
                        <a:rPr lang="en-GB" sz="1600" u="none" strike="noStrike" dirty="0">
                          <a:effectLst/>
                          <a:latin typeface="Verdana" panose="020B0604030504040204" pitchFamily="34" charset="0"/>
                          <a:ea typeface="Verdana" panose="020B0604030504040204" pitchFamily="34" charset="0"/>
                        </a:rPr>
                        <a:t>Glueck</a:t>
                      </a:r>
                      <a:endParaRPr lang="en-GB" sz="1600" b="0" i="0" u="none" strike="noStrike" dirty="0">
                        <a:solidFill>
                          <a:srgbClr val="000000"/>
                        </a:solidFill>
                        <a:effectLst/>
                        <a:latin typeface="Verdana" panose="020B0604030504040204" pitchFamily="34" charset="0"/>
                        <a:ea typeface="Verdana" panose="020B0604030504040204" pitchFamily="34" charset="0"/>
                      </a:endParaRPr>
                    </a:p>
                  </a:txBody>
                  <a:tcPr marL="2489" marR="2489" marT="2489" marB="0" anchor="b"/>
                </a:tc>
                <a:tc>
                  <a:txBody>
                    <a:bodyPr/>
                    <a:lstStyle/>
                    <a:p>
                      <a:pPr algn="just" fontAlgn="b"/>
                      <a:r>
                        <a:rPr lang="it-IT" sz="2000" u="none" strike="noStrike" dirty="0">
                          <a:effectLst/>
                          <a:latin typeface="Verdana" panose="020B0604030504040204" pitchFamily="34" charset="0"/>
                          <a:ea typeface="Verdana" panose="020B0604030504040204" pitchFamily="34" charset="0"/>
                        </a:rPr>
                        <a:t>Un unico piano, completo ed integrato predisposto per assicurare che gli obiettivi alla base dell’azienda siano raggiunti</a:t>
                      </a:r>
                      <a:endParaRPr lang="it-IT" sz="2000" b="0" i="0" u="none" strike="noStrike" dirty="0">
                        <a:solidFill>
                          <a:srgbClr val="000000"/>
                        </a:solidFill>
                        <a:effectLst/>
                        <a:latin typeface="Verdana" panose="020B0604030504040204" pitchFamily="34" charset="0"/>
                        <a:ea typeface="Verdana" panose="020B0604030504040204" pitchFamily="34" charset="0"/>
                      </a:endParaRPr>
                    </a:p>
                  </a:txBody>
                  <a:tcPr marL="2489" marR="2489" marT="2489" marB="0" anchor="b"/>
                </a:tc>
                <a:tc>
                  <a:txBody>
                    <a:bodyPr/>
                    <a:lstStyle/>
                    <a:p>
                      <a:pPr algn="r" fontAlgn="b"/>
                      <a:r>
                        <a:rPr lang="en-GB" sz="1600" u="none" strike="noStrike" dirty="0">
                          <a:effectLst/>
                          <a:latin typeface="Verdana" panose="020B0604030504040204" pitchFamily="34" charset="0"/>
                          <a:ea typeface="Verdana" panose="020B0604030504040204" pitchFamily="34" charset="0"/>
                        </a:rPr>
                        <a:t>1980</a:t>
                      </a:r>
                      <a:endParaRPr lang="en-GB" sz="1600" b="0" i="0" u="none" strike="noStrike" dirty="0">
                        <a:solidFill>
                          <a:srgbClr val="000000"/>
                        </a:solidFill>
                        <a:effectLst/>
                        <a:latin typeface="Verdana" panose="020B0604030504040204" pitchFamily="34" charset="0"/>
                        <a:ea typeface="Verdana" panose="020B0604030504040204" pitchFamily="34" charset="0"/>
                      </a:endParaRPr>
                    </a:p>
                  </a:txBody>
                  <a:tcPr marL="2489" marR="2489" marT="2489" marB="0" anchor="b"/>
                </a:tc>
                <a:extLst>
                  <a:ext uri="{0D108BD9-81ED-4DB2-BD59-A6C34878D82A}">
                    <a16:rowId xmlns:a16="http://schemas.microsoft.com/office/drawing/2014/main" val="3229011085"/>
                  </a:ext>
                </a:extLst>
              </a:tr>
              <a:tr h="832462">
                <a:tc>
                  <a:txBody>
                    <a:bodyPr/>
                    <a:lstStyle/>
                    <a:p>
                      <a:pPr algn="l" fontAlgn="b"/>
                      <a:r>
                        <a:rPr lang="en-GB" sz="1600" u="none" strike="noStrike" dirty="0">
                          <a:effectLst/>
                          <a:latin typeface="Verdana" panose="020B0604030504040204" pitchFamily="34" charset="0"/>
                          <a:ea typeface="Verdana" panose="020B0604030504040204" pitchFamily="34" charset="0"/>
                        </a:rPr>
                        <a:t>Hitt – Ireland – </a:t>
                      </a:r>
                      <a:r>
                        <a:rPr lang="en-GB" sz="1600" u="none" strike="noStrike" dirty="0" err="1">
                          <a:effectLst/>
                          <a:latin typeface="Verdana" panose="020B0604030504040204" pitchFamily="34" charset="0"/>
                          <a:ea typeface="Verdana" panose="020B0604030504040204" pitchFamily="34" charset="0"/>
                        </a:rPr>
                        <a:t>Hoskisson</a:t>
                      </a:r>
                      <a:endParaRPr lang="en-GB" sz="1600" b="0" i="0" u="none" strike="noStrike" dirty="0">
                        <a:solidFill>
                          <a:srgbClr val="000000"/>
                        </a:solidFill>
                        <a:effectLst/>
                        <a:latin typeface="Verdana" panose="020B0604030504040204" pitchFamily="34" charset="0"/>
                        <a:ea typeface="Verdana" panose="020B0604030504040204" pitchFamily="34" charset="0"/>
                      </a:endParaRPr>
                    </a:p>
                  </a:txBody>
                  <a:tcPr marL="2489" marR="2489" marT="2489" marB="0" anchor="b"/>
                </a:tc>
                <a:tc>
                  <a:txBody>
                    <a:bodyPr/>
                    <a:lstStyle/>
                    <a:p>
                      <a:pPr algn="just" fontAlgn="b"/>
                      <a:r>
                        <a:rPr lang="it-IT" sz="2000" u="none" strike="noStrike" dirty="0">
                          <a:effectLst/>
                          <a:latin typeface="Verdana" panose="020B0604030504040204" pitchFamily="34" charset="0"/>
                          <a:ea typeface="Verdana" panose="020B0604030504040204" pitchFamily="34" charset="0"/>
                        </a:rPr>
                        <a:t>Un set integrato e coordinato di azioni ed impegni per sfruttare le core </a:t>
                      </a:r>
                      <a:r>
                        <a:rPr lang="it-IT" sz="2000" u="none" strike="noStrike" dirty="0" err="1">
                          <a:effectLst/>
                          <a:latin typeface="Verdana" panose="020B0604030504040204" pitchFamily="34" charset="0"/>
                          <a:ea typeface="Verdana" panose="020B0604030504040204" pitchFamily="34" charset="0"/>
                        </a:rPr>
                        <a:t>competencies</a:t>
                      </a:r>
                      <a:r>
                        <a:rPr lang="it-IT" sz="2000" u="none" strike="noStrike" dirty="0">
                          <a:effectLst/>
                          <a:latin typeface="Verdana" panose="020B0604030504040204" pitchFamily="34" charset="0"/>
                          <a:ea typeface="Verdana" panose="020B0604030504040204" pitchFamily="34" charset="0"/>
                        </a:rPr>
                        <a:t> e generare vantaggio competitivo</a:t>
                      </a:r>
                      <a:endParaRPr lang="it-IT" sz="2000" b="0" i="0" u="none" strike="noStrike" dirty="0">
                        <a:solidFill>
                          <a:srgbClr val="000000"/>
                        </a:solidFill>
                        <a:effectLst/>
                        <a:latin typeface="Verdana" panose="020B0604030504040204" pitchFamily="34" charset="0"/>
                        <a:ea typeface="Verdana" panose="020B0604030504040204" pitchFamily="34" charset="0"/>
                      </a:endParaRPr>
                    </a:p>
                  </a:txBody>
                  <a:tcPr marL="2489" marR="2489" marT="2489" marB="0" anchor="b"/>
                </a:tc>
                <a:tc>
                  <a:txBody>
                    <a:bodyPr/>
                    <a:lstStyle/>
                    <a:p>
                      <a:pPr algn="r" fontAlgn="b"/>
                      <a:r>
                        <a:rPr lang="en-GB" sz="1600" u="none" strike="noStrike" dirty="0">
                          <a:effectLst/>
                          <a:latin typeface="Verdana" panose="020B0604030504040204" pitchFamily="34" charset="0"/>
                          <a:ea typeface="Verdana" panose="020B0604030504040204" pitchFamily="34" charset="0"/>
                        </a:rPr>
                        <a:t>1997</a:t>
                      </a:r>
                      <a:endParaRPr lang="en-GB" sz="1600" b="0" i="0" u="none" strike="noStrike" dirty="0">
                        <a:solidFill>
                          <a:srgbClr val="000000"/>
                        </a:solidFill>
                        <a:effectLst/>
                        <a:latin typeface="Verdana" panose="020B0604030504040204" pitchFamily="34" charset="0"/>
                        <a:ea typeface="Verdana" panose="020B0604030504040204" pitchFamily="34" charset="0"/>
                      </a:endParaRPr>
                    </a:p>
                  </a:txBody>
                  <a:tcPr marL="2489" marR="2489" marT="2489" marB="0" anchor="b"/>
                </a:tc>
                <a:extLst>
                  <a:ext uri="{0D108BD9-81ED-4DB2-BD59-A6C34878D82A}">
                    <a16:rowId xmlns:a16="http://schemas.microsoft.com/office/drawing/2014/main" val="1217695837"/>
                  </a:ext>
                </a:extLst>
              </a:tr>
              <a:tr h="0">
                <a:tc>
                  <a:txBody>
                    <a:bodyPr/>
                    <a:lstStyle/>
                    <a:p>
                      <a:pPr algn="l" fontAlgn="b"/>
                      <a:r>
                        <a:rPr lang="en-GB" sz="1600" u="none" strike="noStrike" dirty="0">
                          <a:effectLst/>
                          <a:latin typeface="Verdana" panose="020B0604030504040204" pitchFamily="34" charset="0"/>
                          <a:ea typeface="Verdana" panose="020B0604030504040204" pitchFamily="34" charset="0"/>
                        </a:rPr>
                        <a:t>Johnson e Scholes</a:t>
                      </a:r>
                      <a:endParaRPr lang="en-GB" sz="1600" b="0" i="0" u="none" strike="noStrike" dirty="0">
                        <a:solidFill>
                          <a:srgbClr val="000000"/>
                        </a:solidFill>
                        <a:effectLst/>
                        <a:latin typeface="Verdana" panose="020B0604030504040204" pitchFamily="34" charset="0"/>
                        <a:ea typeface="Verdana" panose="020B0604030504040204" pitchFamily="34" charset="0"/>
                      </a:endParaRPr>
                    </a:p>
                  </a:txBody>
                  <a:tcPr marL="2489" marR="2489" marT="2489" marB="0" anchor="b"/>
                </a:tc>
                <a:tc>
                  <a:txBody>
                    <a:bodyPr/>
                    <a:lstStyle/>
                    <a:p>
                      <a:pPr algn="just" fontAlgn="b"/>
                      <a:r>
                        <a:rPr lang="it-IT" sz="2000" u="none" strike="noStrike" dirty="0">
                          <a:effectLst/>
                          <a:latin typeface="Verdana" panose="020B0604030504040204" pitchFamily="34" charset="0"/>
                          <a:ea typeface="Verdana" panose="020B0604030504040204" pitchFamily="34" charset="0"/>
                        </a:rPr>
                        <a:t>La direzione e l'obiettivo di un'organizzazione a lungo termine che permette di raggiungere un certo tipo di vantaggio per l'organizzazione attraverso la configurazione delle risorse nell'ecosistema di riferimento al fine di soddisfare le esigenze dei mercati e per soddisfare le aspettative degli azionisti</a:t>
                      </a:r>
                      <a:endParaRPr lang="it-IT" sz="2000" b="0" i="0" u="none" strike="noStrike" dirty="0">
                        <a:solidFill>
                          <a:srgbClr val="000000"/>
                        </a:solidFill>
                        <a:effectLst/>
                        <a:latin typeface="Verdana" panose="020B0604030504040204" pitchFamily="34" charset="0"/>
                        <a:ea typeface="Verdana" panose="020B0604030504040204" pitchFamily="34" charset="0"/>
                      </a:endParaRPr>
                    </a:p>
                  </a:txBody>
                  <a:tcPr marL="2489" marR="2489" marT="2489" marB="0" anchor="b"/>
                </a:tc>
                <a:tc>
                  <a:txBody>
                    <a:bodyPr/>
                    <a:lstStyle/>
                    <a:p>
                      <a:pPr algn="r" fontAlgn="b"/>
                      <a:r>
                        <a:rPr lang="en-GB" sz="1600" u="none" strike="noStrike" dirty="0">
                          <a:effectLst/>
                          <a:latin typeface="Verdana" panose="020B0604030504040204" pitchFamily="34" charset="0"/>
                          <a:ea typeface="Verdana" panose="020B0604030504040204" pitchFamily="34" charset="0"/>
                        </a:rPr>
                        <a:t>2008</a:t>
                      </a:r>
                      <a:endParaRPr lang="en-GB" sz="1600" b="0" i="0" u="none" strike="noStrike" dirty="0">
                        <a:solidFill>
                          <a:srgbClr val="000000"/>
                        </a:solidFill>
                        <a:effectLst/>
                        <a:latin typeface="Verdana" panose="020B0604030504040204" pitchFamily="34" charset="0"/>
                        <a:ea typeface="Verdana" panose="020B0604030504040204" pitchFamily="34" charset="0"/>
                      </a:endParaRPr>
                    </a:p>
                  </a:txBody>
                  <a:tcPr marL="2489" marR="2489" marT="2489" marB="0" anchor="b"/>
                </a:tc>
                <a:extLst>
                  <a:ext uri="{0D108BD9-81ED-4DB2-BD59-A6C34878D82A}">
                    <a16:rowId xmlns:a16="http://schemas.microsoft.com/office/drawing/2014/main" val="324021346"/>
                  </a:ext>
                </a:extLst>
              </a:tr>
            </a:tbl>
          </a:graphicData>
        </a:graphic>
      </p:graphicFrame>
    </p:spTree>
    <p:extLst>
      <p:ext uri="{BB962C8B-B14F-4D97-AF65-F5344CB8AC3E}">
        <p14:creationId xmlns:p14="http://schemas.microsoft.com/office/powerpoint/2010/main" val="20600622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7A5CCDC-045E-4541-907F-FDC829C80D60}"/>
              </a:ext>
            </a:extLst>
          </p:cNvPr>
          <p:cNvSpPr>
            <a:spLocks noGrp="1"/>
          </p:cNvSpPr>
          <p:nvPr>
            <p:ph type="title"/>
          </p:nvPr>
        </p:nvSpPr>
        <p:spPr>
          <a:xfrm>
            <a:off x="4516340" y="876692"/>
            <a:ext cx="4572000" cy="1616203"/>
          </a:xfrm>
        </p:spPr>
        <p:txBody>
          <a:bodyPr anchor="b">
            <a:noAutofit/>
          </a:bodyPr>
          <a:lstStyle/>
          <a:p>
            <a:r>
              <a:rPr lang="it-IT" sz="3200" dirty="0">
                <a:latin typeface="Verdana" panose="020B0604030504040204" pitchFamily="34" charset="0"/>
                <a:ea typeface="Verdana" panose="020B0604030504040204" pitchFamily="34" charset="0"/>
              </a:rPr>
              <a:t>Che cosa possiamo mettere a disposizione ed offrire</a:t>
            </a:r>
            <a:br>
              <a:rPr lang="it-IT" sz="3200" dirty="0">
                <a:latin typeface="Verdana" panose="020B0604030504040204" pitchFamily="34" charset="0"/>
                <a:ea typeface="Verdana" panose="020B0604030504040204" pitchFamily="34" charset="0"/>
              </a:rPr>
            </a:br>
            <a:r>
              <a:rPr lang="it-IT" sz="3200" dirty="0">
                <a:latin typeface="Verdana" panose="020B0604030504040204" pitchFamily="34" charset="0"/>
                <a:ea typeface="Verdana" panose="020B0604030504040204" pitchFamily="34" charset="0"/>
              </a:rPr>
              <a:t>(come operatori RP)?</a:t>
            </a:r>
          </a:p>
        </p:txBody>
      </p:sp>
      <p:pic>
        <p:nvPicPr>
          <p:cNvPr id="5" name="Picture 4" descr="Calcolatrice, penna, compasso, denaro e un foglio con dei grafici">
            <a:extLst>
              <a:ext uri="{FF2B5EF4-FFF2-40B4-BE49-F238E27FC236}">
                <a16:creationId xmlns:a16="http://schemas.microsoft.com/office/drawing/2014/main" id="{3122CC7B-9065-6528-DD8A-D336D6F30DE8}"/>
              </a:ext>
            </a:extLst>
          </p:cNvPr>
          <p:cNvPicPr>
            <a:picLocks noChangeAspect="1"/>
          </p:cNvPicPr>
          <p:nvPr/>
        </p:nvPicPr>
        <p:blipFill>
          <a:blip r:embed="rId2"/>
          <a:srcRect l="32028" r="27805" b="-1"/>
          <a:stretch/>
        </p:blipFill>
        <p:spPr>
          <a:xfrm>
            <a:off x="20" y="10"/>
            <a:ext cx="4571980" cy="6857990"/>
          </a:xfrm>
          <a:prstGeom prst="rect">
            <a:avLst/>
          </a:prstGeom>
        </p:spPr>
      </p:pic>
      <p:grpSp>
        <p:nvGrpSpPr>
          <p:cNvPr id="9" name="Group 8">
            <a:extLst>
              <a:ext uri="{FF2B5EF4-FFF2-40B4-BE49-F238E27FC236}">
                <a16:creationId xmlns:a16="http://schemas.microsoft.com/office/drawing/2014/main" id="{5EFBDE31-BB3E-6CFC-23CD-B5976DA3843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92521" cy="6858000"/>
            <a:chOff x="12068638" y="0"/>
            <a:chExt cx="123362" cy="6858000"/>
          </a:xfrm>
        </p:grpSpPr>
        <p:sp>
          <p:nvSpPr>
            <p:cNvPr id="10" name="Rectangle 9">
              <a:extLst>
                <a:ext uri="{FF2B5EF4-FFF2-40B4-BE49-F238E27FC236}">
                  <a16:creationId xmlns:a16="http://schemas.microsoft.com/office/drawing/2014/main" id="{180A60EC-72BB-121F-556A-E2837FD99A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91A2FAE-D41C-FF5D-B0A0-7808248EDC9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4139706"/>
              <a:ext cx="123362" cy="2718294"/>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Segnaposto contenuto 2">
            <a:extLst>
              <a:ext uri="{FF2B5EF4-FFF2-40B4-BE49-F238E27FC236}">
                <a16:creationId xmlns:a16="http://schemas.microsoft.com/office/drawing/2014/main" id="{23782543-9513-6846-90D2-B1FCEDF6973A}"/>
              </a:ext>
            </a:extLst>
          </p:cNvPr>
          <p:cNvSpPr>
            <a:spLocks noGrp="1"/>
          </p:cNvSpPr>
          <p:nvPr>
            <p:ph idx="1"/>
          </p:nvPr>
        </p:nvSpPr>
        <p:spPr>
          <a:xfrm>
            <a:off x="4572000" y="2852936"/>
            <a:ext cx="4423819" cy="4324524"/>
          </a:xfrm>
        </p:spPr>
        <p:txBody>
          <a:bodyPr anchor="t">
            <a:normAutofit/>
          </a:bodyPr>
          <a:lstStyle/>
          <a:p>
            <a:pPr marL="0" indent="0" algn="just">
              <a:lnSpc>
                <a:spcPct val="150000"/>
              </a:lnSpc>
              <a:spcBef>
                <a:spcPts val="0"/>
              </a:spcBef>
              <a:spcAft>
                <a:spcPts val="600"/>
              </a:spcAft>
              <a:buNone/>
            </a:pPr>
            <a:r>
              <a:rPr lang="it-IT" sz="2800" dirty="0">
                <a:latin typeface="Verdana" panose="020B0604030504040204" pitchFamily="34" charset="0"/>
                <a:ea typeface="Verdana" panose="020B0604030504040204" pitchFamily="34" charset="0"/>
              </a:rPr>
              <a:t>Un set integrato e coordinato di azioni ed impegni per sfruttare le core </a:t>
            </a:r>
            <a:r>
              <a:rPr lang="it-IT" sz="2800" dirty="0" err="1">
                <a:latin typeface="Verdana" panose="020B0604030504040204" pitchFamily="34" charset="0"/>
                <a:ea typeface="Verdana" panose="020B0604030504040204" pitchFamily="34" charset="0"/>
              </a:rPr>
              <a:t>competencies</a:t>
            </a:r>
            <a:r>
              <a:rPr lang="it-IT" sz="2800" dirty="0">
                <a:latin typeface="Verdana" panose="020B0604030504040204" pitchFamily="34" charset="0"/>
                <a:ea typeface="Verdana" panose="020B0604030504040204" pitchFamily="34" charset="0"/>
              </a:rPr>
              <a:t> e generare vantaggio competitivo </a:t>
            </a:r>
          </a:p>
        </p:txBody>
      </p:sp>
    </p:spTree>
    <p:extLst>
      <p:ext uri="{BB962C8B-B14F-4D97-AF65-F5344CB8AC3E}">
        <p14:creationId xmlns:p14="http://schemas.microsoft.com/office/powerpoint/2010/main" val="30286550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2554CA6-288E-4202-BC52-2E5A8F0C0A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B10BB131-AC8E-4A8E-A5D1-36260F720C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6891" y="1119031"/>
            <a:ext cx="3464954" cy="4619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a:extLst>
              <a:ext uri="{FF2B5EF4-FFF2-40B4-BE49-F238E27FC236}">
                <a16:creationId xmlns:a16="http://schemas.microsoft.com/office/drawing/2014/main" id="{1C7F7276-77E9-62AE-5BB5-BA3B9D803FB0}"/>
              </a:ext>
            </a:extLst>
          </p:cNvPr>
          <p:cNvSpPr>
            <a:spLocks noGrp="1"/>
          </p:cNvSpPr>
          <p:nvPr>
            <p:ph type="title"/>
          </p:nvPr>
        </p:nvSpPr>
        <p:spPr>
          <a:xfrm>
            <a:off x="660846" y="1396686"/>
            <a:ext cx="2809344" cy="4064628"/>
          </a:xfrm>
        </p:spPr>
        <p:txBody>
          <a:bodyPr>
            <a:normAutofit/>
          </a:bodyPr>
          <a:lstStyle/>
          <a:p>
            <a:r>
              <a:rPr lang="en-GB" sz="3200" dirty="0" err="1">
                <a:solidFill>
                  <a:srgbClr val="FFFFFF"/>
                </a:solidFill>
                <a:latin typeface="Verdana" pitchFamily="32" charset="0"/>
              </a:rPr>
              <a:t>Ruolo</a:t>
            </a:r>
            <a:r>
              <a:rPr lang="en-GB" sz="3200" dirty="0">
                <a:solidFill>
                  <a:srgbClr val="FFFFFF"/>
                </a:solidFill>
                <a:latin typeface="Verdana" pitchFamily="32" charset="0"/>
              </a:rPr>
              <a:t> </a:t>
            </a:r>
            <a:r>
              <a:rPr lang="en-GB" sz="3200" dirty="0" err="1">
                <a:solidFill>
                  <a:srgbClr val="FFFFFF"/>
                </a:solidFill>
                <a:latin typeface="Verdana" pitchFamily="32" charset="0"/>
              </a:rPr>
              <a:t>gestionale</a:t>
            </a:r>
            <a:r>
              <a:rPr lang="en-GB" sz="3200" dirty="0">
                <a:solidFill>
                  <a:srgbClr val="FFFFFF"/>
                </a:solidFill>
                <a:latin typeface="Verdana" pitchFamily="32" charset="0"/>
              </a:rPr>
              <a:t> o </a:t>
            </a:r>
            <a:r>
              <a:rPr lang="en-GB" sz="3200" dirty="0" err="1">
                <a:solidFill>
                  <a:srgbClr val="FFFFFF"/>
                </a:solidFill>
                <a:latin typeface="Verdana" pitchFamily="32" charset="0"/>
              </a:rPr>
              <a:t>manageriale</a:t>
            </a:r>
            <a:endParaRPr lang="en-GB" sz="3200" dirty="0">
              <a:solidFill>
                <a:srgbClr val="FFFFFF"/>
              </a:solidFill>
            </a:endParaRPr>
          </a:p>
        </p:txBody>
      </p:sp>
      <p:sp>
        <p:nvSpPr>
          <p:cNvPr id="12" name="Arc 11">
            <a:extLst>
              <a:ext uri="{FF2B5EF4-FFF2-40B4-BE49-F238E27FC236}">
                <a16:creationId xmlns:a16="http://schemas.microsoft.com/office/drawing/2014/main" id="{5B7778FC-632E-4DCA-A7CB-0D7731CCF9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9809111">
            <a:off x="6512790" y="941148"/>
            <a:ext cx="2240924" cy="2987899"/>
          </a:xfrm>
          <a:prstGeom prst="arc">
            <a:avLst>
              <a:gd name="adj1" fmla="val 15817365"/>
              <a:gd name="adj2" fmla="val 178138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4" name="Oval 13">
            <a:extLst>
              <a:ext uri="{FF2B5EF4-FFF2-40B4-BE49-F238E27FC236}">
                <a16:creationId xmlns:a16="http://schemas.microsoft.com/office/drawing/2014/main" id="{FA23A907-97FB-4A8F-880A-DD77401C42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2536" y="4780992"/>
            <a:ext cx="409575" cy="5461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 name="Segnaposto contenuto 2">
            <a:extLst>
              <a:ext uri="{FF2B5EF4-FFF2-40B4-BE49-F238E27FC236}">
                <a16:creationId xmlns:a16="http://schemas.microsoft.com/office/drawing/2014/main" id="{4FB2AE5C-52A4-E67D-8F0D-DEC93E6DCAC6}"/>
              </a:ext>
            </a:extLst>
          </p:cNvPr>
          <p:cNvSpPr>
            <a:spLocks noGrp="1"/>
          </p:cNvSpPr>
          <p:nvPr>
            <p:ph idx="1"/>
          </p:nvPr>
        </p:nvSpPr>
        <p:spPr>
          <a:xfrm>
            <a:off x="4027614" y="1526033"/>
            <a:ext cx="4152298" cy="3935281"/>
          </a:xfrm>
        </p:spPr>
        <p:txBody>
          <a:bodyPr>
            <a:normAutofit fontScale="85000" lnSpcReduction="10000"/>
          </a:bodyPr>
          <a:lstStyle/>
          <a:p>
            <a:pPr marL="0" indent="0" algn="just">
              <a:lnSpc>
                <a:spcPct val="150000"/>
              </a:lnSpc>
              <a:spcBef>
                <a:spcPts val="0"/>
              </a:spcBef>
              <a:buNone/>
            </a:pPr>
            <a:r>
              <a:rPr lang="en-GB" dirty="0">
                <a:latin typeface="Verdana" pitchFamily="32" charset="0"/>
              </a:rPr>
              <a:t>Per </a:t>
            </a:r>
            <a:r>
              <a:rPr lang="en-GB" dirty="0" err="1">
                <a:latin typeface="Verdana" pitchFamily="32" charset="0"/>
              </a:rPr>
              <a:t>svolgere</a:t>
            </a:r>
            <a:r>
              <a:rPr lang="en-GB" dirty="0">
                <a:latin typeface="Verdana" pitchFamily="32" charset="0"/>
              </a:rPr>
              <a:t> il quale </a:t>
            </a:r>
            <a:r>
              <a:rPr lang="en-GB" dirty="0" err="1">
                <a:latin typeface="Verdana" pitchFamily="32" charset="0"/>
              </a:rPr>
              <a:t>l’operatore</a:t>
            </a:r>
            <a:r>
              <a:rPr lang="en-GB" dirty="0">
                <a:latin typeface="Verdana" pitchFamily="32" charset="0"/>
              </a:rPr>
              <a:t> </a:t>
            </a:r>
            <a:r>
              <a:rPr lang="en-GB" dirty="0" err="1">
                <a:latin typeface="Verdana" pitchFamily="32" charset="0"/>
              </a:rPr>
              <a:t>necessita</a:t>
            </a:r>
            <a:r>
              <a:rPr lang="en-GB" dirty="0">
                <a:latin typeface="Verdana" pitchFamily="32" charset="0"/>
              </a:rPr>
              <a:t> di </a:t>
            </a:r>
            <a:r>
              <a:rPr lang="en-GB" dirty="0" err="1">
                <a:latin typeface="Verdana" pitchFamily="32" charset="0"/>
              </a:rPr>
              <a:t>una</a:t>
            </a:r>
            <a:r>
              <a:rPr lang="en-GB" dirty="0">
                <a:latin typeface="Verdana" pitchFamily="32" charset="0"/>
              </a:rPr>
              <a:t> </a:t>
            </a:r>
            <a:r>
              <a:rPr lang="en-GB" dirty="0" err="1">
                <a:latin typeface="Verdana" pitchFamily="32" charset="0"/>
              </a:rPr>
              <a:t>capacità</a:t>
            </a:r>
            <a:r>
              <a:rPr lang="en-GB" dirty="0">
                <a:latin typeface="Verdana" pitchFamily="32" charset="0"/>
              </a:rPr>
              <a:t> di </a:t>
            </a:r>
            <a:r>
              <a:rPr lang="en-GB" dirty="0" err="1">
                <a:latin typeface="Verdana" pitchFamily="32" charset="0"/>
              </a:rPr>
              <a:t>coordinamento</a:t>
            </a:r>
            <a:r>
              <a:rPr lang="en-GB" dirty="0">
                <a:latin typeface="Verdana" pitchFamily="32" charset="0"/>
              </a:rPr>
              <a:t> </a:t>
            </a:r>
            <a:r>
              <a:rPr lang="en-GB" dirty="0" err="1">
                <a:latin typeface="Verdana" pitchFamily="32" charset="0"/>
              </a:rPr>
              <a:t>delle</a:t>
            </a:r>
            <a:r>
              <a:rPr lang="en-GB" dirty="0">
                <a:latin typeface="Verdana" pitchFamily="32" charset="0"/>
              </a:rPr>
              <a:t> </a:t>
            </a:r>
            <a:r>
              <a:rPr lang="en-GB" dirty="0" err="1">
                <a:latin typeface="Verdana" pitchFamily="32" charset="0"/>
              </a:rPr>
              <a:t>risorse</a:t>
            </a:r>
            <a:r>
              <a:rPr lang="en-GB" dirty="0">
                <a:latin typeface="Verdana" pitchFamily="32" charset="0"/>
              </a:rPr>
              <a:t> </a:t>
            </a:r>
            <a:r>
              <a:rPr lang="en-GB" dirty="0" err="1">
                <a:latin typeface="Verdana" pitchFamily="32" charset="0"/>
              </a:rPr>
              <a:t>tecnico</a:t>
            </a:r>
            <a:r>
              <a:rPr lang="en-GB" dirty="0">
                <a:latin typeface="Verdana" pitchFamily="32" charset="0"/>
              </a:rPr>
              <a:t>-operative</a:t>
            </a:r>
          </a:p>
          <a:p>
            <a:endParaRPr lang="en-GB" dirty="0"/>
          </a:p>
        </p:txBody>
      </p:sp>
    </p:spTree>
    <p:extLst>
      <p:ext uri="{BB962C8B-B14F-4D97-AF65-F5344CB8AC3E}">
        <p14:creationId xmlns:p14="http://schemas.microsoft.com/office/powerpoint/2010/main" val="27314388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19BD64B-4087-CA04-035A-745EEE7ADC47}"/>
              </a:ext>
            </a:extLst>
          </p:cNvPr>
          <p:cNvSpPr>
            <a:spLocks noGrp="1"/>
          </p:cNvSpPr>
          <p:nvPr>
            <p:ph type="title"/>
          </p:nvPr>
        </p:nvSpPr>
        <p:spPr/>
        <p:txBody>
          <a:bodyPr/>
          <a:lstStyle/>
          <a:p>
            <a:r>
              <a:rPr lang="it-IT" sz="3200" dirty="0">
                <a:latin typeface="Verdana" panose="020B0604030504040204" pitchFamily="34" charset="0"/>
                <a:ea typeface="Verdana" panose="020B0604030504040204" pitchFamily="34" charset="0"/>
              </a:rPr>
              <a:t>Stakeholder</a:t>
            </a:r>
            <a:endParaRPr lang="en-GB" sz="3200" dirty="0">
              <a:latin typeface="Verdana" panose="020B0604030504040204" pitchFamily="34" charset="0"/>
              <a:ea typeface="Verdana" panose="020B0604030504040204" pitchFamily="34" charset="0"/>
            </a:endParaRPr>
          </a:p>
        </p:txBody>
      </p:sp>
      <p:sp>
        <p:nvSpPr>
          <p:cNvPr id="3" name="Segnaposto contenuto 2">
            <a:extLst>
              <a:ext uri="{FF2B5EF4-FFF2-40B4-BE49-F238E27FC236}">
                <a16:creationId xmlns:a16="http://schemas.microsoft.com/office/drawing/2014/main" id="{0EF3CAB7-58BC-CEEC-5AF1-0EE62318AAE7}"/>
              </a:ext>
            </a:extLst>
          </p:cNvPr>
          <p:cNvSpPr>
            <a:spLocks noGrp="1"/>
          </p:cNvSpPr>
          <p:nvPr>
            <p:ph idx="1"/>
          </p:nvPr>
        </p:nvSpPr>
        <p:spPr/>
        <p:txBody>
          <a:bodyPr/>
          <a:lstStyle/>
          <a:p>
            <a:pPr marL="0" indent="0" algn="just">
              <a:lnSpc>
                <a:spcPct val="150000"/>
              </a:lnSpc>
              <a:buNone/>
            </a:pPr>
            <a:r>
              <a:rPr lang="it-IT" sz="2400" dirty="0">
                <a:latin typeface="Verdana" panose="020B0604030504040204" pitchFamily="34" charset="0"/>
                <a:ea typeface="Verdana" panose="020B0604030504040204" pitchFamily="34" charset="0"/>
              </a:rPr>
              <a:t>Il termine stakeholder si riferisce a qualsiasi individuo o gruppo che può influenzare o essere influenzato dal raggiungimento degli obiettivi di un'organizzazione (Edward Freeman, 1984)</a:t>
            </a:r>
          </a:p>
          <a:p>
            <a:pPr marL="0" indent="0" algn="just">
              <a:lnSpc>
                <a:spcPct val="150000"/>
              </a:lnSpc>
              <a:buNone/>
            </a:pPr>
            <a:r>
              <a:rPr lang="it-IT" sz="2400" dirty="0">
                <a:latin typeface="Verdana" panose="020B0604030504040204" pitchFamily="34" charset="0"/>
                <a:ea typeface="Verdana" panose="020B0604030504040204" pitchFamily="34" charset="0"/>
              </a:rPr>
              <a:t>Precedentemente: quei gruppi senza il cui supporto un'organizzazione cesserebbe di esistere (Gruppo di Stanford, 1963)</a:t>
            </a:r>
            <a:endParaRPr lang="en-GB" sz="2400" dirty="0">
              <a:latin typeface="Verdana" panose="020B0604030504040204" pitchFamily="34" charset="0"/>
              <a:ea typeface="Verdana" panose="020B0604030504040204" pitchFamily="34" charset="0"/>
            </a:endParaRPr>
          </a:p>
          <a:p>
            <a:pPr marL="0" indent="0" algn="just">
              <a:lnSpc>
                <a:spcPct val="150000"/>
              </a:lnSpc>
              <a:buNone/>
            </a:pPr>
            <a:r>
              <a:rPr lang="en-GB" sz="2400" dirty="0" err="1">
                <a:latin typeface="Verdana" panose="020B0604030504040204" pitchFamily="34" charset="0"/>
                <a:ea typeface="Verdana" panose="020B0604030504040204" pitchFamily="34" charset="0"/>
              </a:rPr>
              <a:t>Imprecisamente</a:t>
            </a:r>
            <a:r>
              <a:rPr lang="en-GB" sz="2400" dirty="0">
                <a:latin typeface="Verdana" panose="020B0604030504040204" pitchFamily="34" charset="0"/>
                <a:ea typeface="Verdana" panose="020B0604030504040204" pitchFamily="34" charset="0"/>
              </a:rPr>
              <a:t>: </a:t>
            </a:r>
            <a:r>
              <a:rPr lang="en-GB" sz="2400" dirty="0" err="1">
                <a:latin typeface="Verdana" panose="020B0604030504040204" pitchFamily="34" charset="0"/>
                <a:ea typeface="Verdana" panose="020B0604030504040204" pitchFamily="34" charset="0"/>
              </a:rPr>
              <a:t>portatore</a:t>
            </a:r>
            <a:r>
              <a:rPr lang="en-GB" sz="2400" dirty="0">
                <a:latin typeface="Verdana" panose="020B0604030504040204" pitchFamily="34" charset="0"/>
                <a:ea typeface="Verdana" panose="020B0604030504040204" pitchFamily="34" charset="0"/>
              </a:rPr>
              <a:t> di interesse</a:t>
            </a:r>
            <a:endParaRPr lang="it-IT" sz="2400"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40667064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ext Box 1"/>
          <p:cNvSpPr txBox="1">
            <a:spLocks noChangeArrowheads="1"/>
          </p:cNvSpPr>
          <p:nvPr/>
        </p:nvSpPr>
        <p:spPr bwMode="auto">
          <a:xfrm>
            <a:off x="1028700" y="516625"/>
            <a:ext cx="7086600" cy="586957"/>
          </a:xfrm>
          <a:prstGeom prst="rect">
            <a:avLst/>
          </a:prstGeom>
          <a:noFill/>
          <a:ln w="9525">
            <a:noFill/>
            <a:round/>
            <a:headEnd/>
            <a:tailEnd/>
          </a:ln>
        </p:spPr>
        <p:txBody>
          <a:bodyPr lIns="90000" tIns="46800" rIns="90000" bIns="46800">
            <a:spAutoFit/>
          </a:bodyPr>
          <a:lstStyle/>
          <a:p>
            <a:pPr algn="ctr">
              <a:lnSpc>
                <a:spcPct val="100000"/>
              </a:lnSpc>
              <a:spcBef>
                <a:spcPts val="15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3200" dirty="0">
                <a:solidFill>
                  <a:srgbClr val="000000"/>
                </a:solidFill>
                <a:latin typeface="Verdana" panose="020B0604030504040204" pitchFamily="34" charset="0"/>
                <a:ea typeface="Verdana" panose="020B0604030504040204" pitchFamily="34" charset="0"/>
              </a:rPr>
              <a:t>	</a:t>
            </a:r>
            <a:r>
              <a:rPr lang="en-GB" sz="3200" dirty="0" err="1">
                <a:solidFill>
                  <a:srgbClr val="000000"/>
                </a:solidFill>
                <a:latin typeface="Verdana" panose="020B0604030504040204" pitchFamily="34" charset="0"/>
                <a:ea typeface="Verdana" panose="020B0604030504040204" pitchFamily="34" charset="0"/>
              </a:rPr>
              <a:t>Stakeholeder</a:t>
            </a:r>
            <a:r>
              <a:rPr lang="en-GB" sz="3200" dirty="0">
                <a:solidFill>
                  <a:srgbClr val="000000"/>
                </a:solidFill>
                <a:latin typeface="Verdana" panose="020B0604030504040204" pitchFamily="34" charset="0"/>
                <a:ea typeface="Verdana" panose="020B0604030504040204" pitchFamily="34" charset="0"/>
              </a:rPr>
              <a:t>: influenza/</a:t>
            </a:r>
            <a:r>
              <a:rPr lang="en-GB" sz="3200" dirty="0" err="1">
                <a:solidFill>
                  <a:srgbClr val="000000"/>
                </a:solidFill>
                <a:latin typeface="Verdana" panose="020B0604030504040204" pitchFamily="34" charset="0"/>
                <a:ea typeface="Verdana" panose="020B0604030504040204" pitchFamily="34" charset="0"/>
              </a:rPr>
              <a:t>attività</a:t>
            </a:r>
            <a:endParaRPr lang="en-GB" sz="3200" dirty="0">
              <a:solidFill>
                <a:srgbClr val="000000"/>
              </a:solidFill>
              <a:latin typeface="Verdana" panose="020B0604030504040204" pitchFamily="34" charset="0"/>
              <a:ea typeface="Verdana" panose="020B0604030504040204" pitchFamily="34" charset="0"/>
            </a:endParaRPr>
          </a:p>
        </p:txBody>
      </p:sp>
      <p:sp>
        <p:nvSpPr>
          <p:cNvPr id="9219" name="Text Box 2"/>
          <p:cNvSpPr txBox="1">
            <a:spLocks noChangeArrowheads="1"/>
          </p:cNvSpPr>
          <p:nvPr/>
        </p:nvSpPr>
        <p:spPr bwMode="auto">
          <a:xfrm>
            <a:off x="1066800" y="2819400"/>
            <a:ext cx="2514600" cy="457200"/>
          </a:xfrm>
          <a:prstGeom prst="rect">
            <a:avLst/>
          </a:prstGeom>
          <a:noFill/>
          <a:ln w="9525">
            <a:noFill/>
            <a:round/>
            <a:headEnd/>
            <a:tailEnd/>
          </a:ln>
        </p:spPr>
        <p:txBody>
          <a:bodyPr wrap="none" anchor="ctr"/>
          <a:lstStyle/>
          <a:p>
            <a:endParaRPr lang="it-IT"/>
          </a:p>
        </p:txBody>
      </p:sp>
      <p:sp>
        <p:nvSpPr>
          <p:cNvPr id="9220" name="Line 3"/>
          <p:cNvSpPr>
            <a:spLocks noChangeShapeType="1"/>
          </p:cNvSpPr>
          <p:nvPr/>
        </p:nvSpPr>
        <p:spPr bwMode="auto">
          <a:xfrm flipV="1">
            <a:off x="1447800" y="2132013"/>
            <a:ext cx="1588" cy="3127375"/>
          </a:xfrm>
          <a:prstGeom prst="line">
            <a:avLst/>
          </a:prstGeom>
          <a:noFill/>
          <a:ln w="9360">
            <a:solidFill>
              <a:srgbClr val="000000"/>
            </a:solidFill>
            <a:miter lim="800000"/>
            <a:headEnd/>
            <a:tailEnd type="triangle" w="med" len="med"/>
          </a:ln>
        </p:spPr>
        <p:txBody>
          <a:bodyPr/>
          <a:lstStyle/>
          <a:p>
            <a:endParaRPr lang="it-IT"/>
          </a:p>
        </p:txBody>
      </p:sp>
      <p:sp>
        <p:nvSpPr>
          <p:cNvPr id="9221" name="Text Box 4"/>
          <p:cNvSpPr txBox="1">
            <a:spLocks noChangeArrowheads="1"/>
          </p:cNvSpPr>
          <p:nvPr/>
        </p:nvSpPr>
        <p:spPr bwMode="auto">
          <a:xfrm>
            <a:off x="1752600" y="2133600"/>
            <a:ext cx="2209800" cy="338138"/>
          </a:xfrm>
          <a:prstGeom prst="rect">
            <a:avLst/>
          </a:prstGeom>
          <a:noFill/>
          <a:ln w="9525">
            <a:noFill/>
            <a:round/>
            <a:headEnd/>
            <a:tailEnd/>
          </a:ln>
        </p:spPr>
        <p:txBody>
          <a:bodyPr lIns="90000" tIns="46800" rIns="90000" bIns="46800">
            <a:spAutoFit/>
          </a:bodyPr>
          <a:lstStyle/>
          <a:p>
            <a:pPr>
              <a:lnSpc>
                <a:spcPct val="100000"/>
              </a:lnSpc>
              <a:spcBef>
                <a:spcPts val="1000"/>
              </a:spcBef>
              <a:buFont typeface="Verdana" pitchFamily="32"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a:solidFill>
                  <a:srgbClr val="000000"/>
                </a:solidFill>
                <a:latin typeface="Verdana" pitchFamily="32" charset="0"/>
              </a:rPr>
              <a:t>Livello di influenza</a:t>
            </a:r>
          </a:p>
        </p:txBody>
      </p:sp>
      <p:sp>
        <p:nvSpPr>
          <p:cNvPr id="9222" name="Line 5"/>
          <p:cNvSpPr>
            <a:spLocks noChangeShapeType="1"/>
          </p:cNvSpPr>
          <p:nvPr/>
        </p:nvSpPr>
        <p:spPr bwMode="auto">
          <a:xfrm>
            <a:off x="1447800" y="5257800"/>
            <a:ext cx="6019800" cy="1588"/>
          </a:xfrm>
          <a:prstGeom prst="line">
            <a:avLst/>
          </a:prstGeom>
          <a:noFill/>
          <a:ln w="9360">
            <a:solidFill>
              <a:srgbClr val="000000"/>
            </a:solidFill>
            <a:miter lim="800000"/>
            <a:headEnd/>
            <a:tailEnd type="triangle" w="med" len="med"/>
          </a:ln>
        </p:spPr>
        <p:txBody>
          <a:bodyPr/>
          <a:lstStyle/>
          <a:p>
            <a:endParaRPr lang="it-IT"/>
          </a:p>
        </p:txBody>
      </p:sp>
      <p:sp>
        <p:nvSpPr>
          <p:cNvPr id="9223" name="Text Box 6"/>
          <p:cNvSpPr txBox="1">
            <a:spLocks noChangeArrowheads="1"/>
          </p:cNvSpPr>
          <p:nvPr/>
        </p:nvSpPr>
        <p:spPr bwMode="auto">
          <a:xfrm>
            <a:off x="914400" y="5410200"/>
            <a:ext cx="2133600" cy="398463"/>
          </a:xfrm>
          <a:prstGeom prst="rect">
            <a:avLst/>
          </a:prstGeom>
          <a:noFill/>
          <a:ln w="9525">
            <a:noFill/>
            <a:round/>
            <a:headEnd/>
            <a:tailEnd/>
          </a:ln>
        </p:spPr>
        <p:txBody>
          <a:bodyPr lIns="90000" tIns="46800" rIns="90000" bIns="46800">
            <a:spAutoFit/>
          </a:bodyPr>
          <a:lstStyle/>
          <a:p>
            <a:pPr>
              <a:lnSpc>
                <a:spcPct val="100000"/>
              </a:lnSpc>
              <a:spcBef>
                <a:spcPts val="1250"/>
              </a:spcBef>
              <a:buFont typeface="Verdana" pitchFamily="32"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2000">
                <a:solidFill>
                  <a:srgbClr val="000000"/>
                </a:solidFill>
                <a:latin typeface="Verdana" pitchFamily="32" charset="0"/>
              </a:rPr>
              <a:t>latenti</a:t>
            </a:r>
          </a:p>
        </p:txBody>
      </p:sp>
      <p:sp>
        <p:nvSpPr>
          <p:cNvPr id="9224" name="Text Box 7"/>
          <p:cNvSpPr txBox="1">
            <a:spLocks noChangeArrowheads="1"/>
          </p:cNvSpPr>
          <p:nvPr/>
        </p:nvSpPr>
        <p:spPr bwMode="auto">
          <a:xfrm>
            <a:off x="228600" y="4876800"/>
            <a:ext cx="1600200" cy="398463"/>
          </a:xfrm>
          <a:prstGeom prst="rect">
            <a:avLst/>
          </a:prstGeom>
          <a:noFill/>
          <a:ln w="9525">
            <a:noFill/>
            <a:round/>
            <a:headEnd/>
            <a:tailEnd/>
          </a:ln>
        </p:spPr>
        <p:txBody>
          <a:bodyPr lIns="90000" tIns="46800" rIns="90000" bIns="46800">
            <a:spAutoFit/>
          </a:bodyPr>
          <a:lstStyle/>
          <a:p>
            <a:pPr>
              <a:lnSpc>
                <a:spcPct val="100000"/>
              </a:lnSpc>
              <a:spcBef>
                <a:spcPts val="1250"/>
              </a:spcBef>
              <a:buFont typeface="Verdana" pitchFamily="32"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2000">
                <a:solidFill>
                  <a:srgbClr val="000000"/>
                </a:solidFill>
                <a:latin typeface="Verdana" pitchFamily="32" charset="0"/>
              </a:rPr>
              <a:t>ininfluenti</a:t>
            </a:r>
          </a:p>
        </p:txBody>
      </p:sp>
      <p:sp>
        <p:nvSpPr>
          <p:cNvPr id="9225" name="Text Box 8"/>
          <p:cNvSpPr txBox="1">
            <a:spLocks noChangeArrowheads="1"/>
          </p:cNvSpPr>
          <p:nvPr/>
        </p:nvSpPr>
        <p:spPr bwMode="auto">
          <a:xfrm>
            <a:off x="533400" y="2133600"/>
            <a:ext cx="1981200" cy="398463"/>
          </a:xfrm>
          <a:prstGeom prst="rect">
            <a:avLst/>
          </a:prstGeom>
          <a:noFill/>
          <a:ln w="9525">
            <a:noFill/>
            <a:round/>
            <a:headEnd/>
            <a:tailEnd/>
          </a:ln>
        </p:spPr>
        <p:txBody>
          <a:bodyPr lIns="90000" tIns="46800" rIns="90000" bIns="46800">
            <a:spAutoFit/>
          </a:bodyPr>
          <a:lstStyle/>
          <a:p>
            <a:pPr>
              <a:lnSpc>
                <a:spcPct val="100000"/>
              </a:lnSpc>
              <a:spcBef>
                <a:spcPts val="1250"/>
              </a:spcBef>
              <a:buFont typeface="Verdana" pitchFamily="32"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2000" dirty="0" err="1">
                <a:solidFill>
                  <a:srgbClr val="000000"/>
                </a:solidFill>
                <a:latin typeface="Verdana" pitchFamily="32" charset="0"/>
              </a:rPr>
              <a:t>influenti</a:t>
            </a:r>
            <a:endParaRPr lang="en-GB" sz="2000" dirty="0">
              <a:solidFill>
                <a:srgbClr val="000000"/>
              </a:solidFill>
              <a:latin typeface="Verdana" pitchFamily="32" charset="0"/>
            </a:endParaRPr>
          </a:p>
        </p:txBody>
      </p:sp>
      <p:sp>
        <p:nvSpPr>
          <p:cNvPr id="9226" name="Text Box 9"/>
          <p:cNvSpPr txBox="1">
            <a:spLocks noChangeArrowheads="1"/>
          </p:cNvSpPr>
          <p:nvPr/>
        </p:nvSpPr>
        <p:spPr bwMode="auto">
          <a:xfrm>
            <a:off x="3048000" y="5486400"/>
            <a:ext cx="2286000" cy="457200"/>
          </a:xfrm>
          <a:prstGeom prst="rect">
            <a:avLst/>
          </a:prstGeom>
          <a:noFill/>
          <a:ln w="9525">
            <a:noFill/>
            <a:round/>
            <a:headEnd/>
            <a:tailEnd/>
          </a:ln>
        </p:spPr>
        <p:txBody>
          <a:bodyPr wrap="none" anchor="ctr"/>
          <a:lstStyle/>
          <a:p>
            <a:endParaRPr lang="it-IT"/>
          </a:p>
        </p:txBody>
      </p:sp>
      <p:sp>
        <p:nvSpPr>
          <p:cNvPr id="9227" name="Text Box 10"/>
          <p:cNvSpPr txBox="1">
            <a:spLocks noChangeArrowheads="1"/>
          </p:cNvSpPr>
          <p:nvPr/>
        </p:nvSpPr>
        <p:spPr bwMode="auto">
          <a:xfrm>
            <a:off x="3733800" y="5410200"/>
            <a:ext cx="2286000" cy="398463"/>
          </a:xfrm>
          <a:prstGeom prst="rect">
            <a:avLst/>
          </a:prstGeom>
          <a:noFill/>
          <a:ln w="9525">
            <a:noFill/>
            <a:round/>
            <a:headEnd/>
            <a:tailEnd/>
          </a:ln>
        </p:spPr>
        <p:txBody>
          <a:bodyPr lIns="90000" tIns="46800" rIns="90000" bIns="46800">
            <a:spAutoFit/>
          </a:bodyPr>
          <a:lstStyle/>
          <a:p>
            <a:pPr>
              <a:lnSpc>
                <a:spcPct val="100000"/>
              </a:lnSpc>
              <a:spcBef>
                <a:spcPts val="1250"/>
              </a:spcBef>
              <a:buFont typeface="Verdana" pitchFamily="32"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2000">
                <a:solidFill>
                  <a:srgbClr val="000000"/>
                </a:solidFill>
                <a:latin typeface="Verdana" pitchFamily="32" charset="0"/>
              </a:rPr>
              <a:t>consapevoli</a:t>
            </a:r>
          </a:p>
        </p:txBody>
      </p:sp>
      <p:sp>
        <p:nvSpPr>
          <p:cNvPr id="9228" name="Text Box 11"/>
          <p:cNvSpPr txBox="1">
            <a:spLocks noChangeArrowheads="1"/>
          </p:cNvSpPr>
          <p:nvPr/>
        </p:nvSpPr>
        <p:spPr bwMode="auto">
          <a:xfrm>
            <a:off x="6934200" y="5410200"/>
            <a:ext cx="1981200" cy="398463"/>
          </a:xfrm>
          <a:prstGeom prst="rect">
            <a:avLst/>
          </a:prstGeom>
          <a:noFill/>
          <a:ln w="9525">
            <a:noFill/>
            <a:round/>
            <a:headEnd/>
            <a:tailEnd/>
          </a:ln>
        </p:spPr>
        <p:txBody>
          <a:bodyPr lIns="90000" tIns="46800" rIns="90000" bIns="46800">
            <a:spAutoFit/>
          </a:bodyPr>
          <a:lstStyle/>
          <a:p>
            <a:pPr>
              <a:lnSpc>
                <a:spcPct val="100000"/>
              </a:lnSpc>
              <a:spcBef>
                <a:spcPts val="1250"/>
              </a:spcBef>
              <a:buFont typeface="Verdana" pitchFamily="32"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2000">
                <a:solidFill>
                  <a:srgbClr val="000000"/>
                </a:solidFill>
                <a:latin typeface="Verdana" pitchFamily="32" charset="0"/>
              </a:rPr>
              <a:t>attivi</a:t>
            </a:r>
          </a:p>
        </p:txBody>
      </p:sp>
      <p:sp>
        <p:nvSpPr>
          <p:cNvPr id="9229" name="Text Box 12"/>
          <p:cNvSpPr txBox="1">
            <a:spLocks noChangeArrowheads="1"/>
          </p:cNvSpPr>
          <p:nvPr/>
        </p:nvSpPr>
        <p:spPr bwMode="auto">
          <a:xfrm>
            <a:off x="5257800" y="4648200"/>
            <a:ext cx="2209800" cy="338138"/>
          </a:xfrm>
          <a:prstGeom prst="rect">
            <a:avLst/>
          </a:prstGeom>
          <a:noFill/>
          <a:ln w="9525">
            <a:noFill/>
            <a:round/>
            <a:headEnd/>
            <a:tailEnd/>
          </a:ln>
        </p:spPr>
        <p:txBody>
          <a:bodyPr lIns="90000" tIns="46800" rIns="90000" bIns="46800">
            <a:spAutoFit/>
          </a:bodyPr>
          <a:lstStyle/>
          <a:p>
            <a:pPr>
              <a:lnSpc>
                <a:spcPct val="100000"/>
              </a:lnSpc>
              <a:spcBef>
                <a:spcPts val="1000"/>
              </a:spcBef>
              <a:buFont typeface="Verdana" pitchFamily="32"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a:solidFill>
                  <a:srgbClr val="000000"/>
                </a:solidFill>
                <a:latin typeface="Verdana" pitchFamily="32" charset="0"/>
              </a:rPr>
              <a:t>Livello di attività</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ext Box 1"/>
          <p:cNvSpPr txBox="1">
            <a:spLocks noChangeArrowheads="1"/>
          </p:cNvSpPr>
          <p:nvPr/>
        </p:nvSpPr>
        <p:spPr bwMode="auto">
          <a:xfrm>
            <a:off x="990600" y="2209800"/>
            <a:ext cx="6629400" cy="2836863"/>
          </a:xfrm>
          <a:prstGeom prst="rect">
            <a:avLst/>
          </a:prstGeom>
          <a:noFill/>
          <a:ln w="9525">
            <a:noFill/>
            <a:round/>
            <a:headEnd/>
            <a:tailEnd/>
          </a:ln>
        </p:spPr>
        <p:txBody>
          <a:bodyPr lIns="90000" tIns="46800" rIns="90000" bIns="46800">
            <a:spAutoFit/>
          </a:bodyPr>
          <a:lstStyle/>
          <a:p>
            <a:pPr algn="just">
              <a:lnSpc>
                <a:spcPct val="150000"/>
              </a:lnSpc>
              <a:spcBef>
                <a:spcPts val="1500"/>
              </a:spcBef>
              <a:buFont typeface="Verdana" pitchFamily="32"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dirty="0">
                <a:solidFill>
                  <a:srgbClr val="000000"/>
                </a:solidFill>
                <a:latin typeface="Verdana" pitchFamily="32" charset="0"/>
              </a:rPr>
              <a:t>I </a:t>
            </a:r>
            <a:r>
              <a:rPr lang="en-GB" dirty="0" err="1">
                <a:solidFill>
                  <a:srgbClr val="000000"/>
                </a:solidFill>
                <a:latin typeface="Verdana" pitchFamily="32" charset="0"/>
              </a:rPr>
              <a:t>pubblici</a:t>
            </a:r>
            <a:r>
              <a:rPr lang="en-GB" dirty="0">
                <a:solidFill>
                  <a:srgbClr val="000000"/>
                </a:solidFill>
                <a:latin typeface="Verdana" pitchFamily="32" charset="0"/>
              </a:rPr>
              <a:t> </a:t>
            </a:r>
            <a:r>
              <a:rPr lang="en-GB" dirty="0" err="1">
                <a:solidFill>
                  <a:srgbClr val="000000"/>
                </a:solidFill>
                <a:latin typeface="Verdana" pitchFamily="32" charset="0"/>
              </a:rPr>
              <a:t>si</a:t>
            </a:r>
            <a:r>
              <a:rPr lang="en-GB" dirty="0">
                <a:solidFill>
                  <a:srgbClr val="000000"/>
                </a:solidFill>
                <a:latin typeface="Verdana" pitchFamily="32" charset="0"/>
              </a:rPr>
              <a:t> </a:t>
            </a:r>
            <a:r>
              <a:rPr lang="en-GB" dirty="0" err="1">
                <a:solidFill>
                  <a:srgbClr val="000000"/>
                </a:solidFill>
                <a:latin typeface="Verdana" pitchFamily="32" charset="0"/>
              </a:rPr>
              <a:t>aggregano</a:t>
            </a:r>
            <a:r>
              <a:rPr lang="en-GB" dirty="0">
                <a:solidFill>
                  <a:srgbClr val="000000"/>
                </a:solidFill>
                <a:latin typeface="Verdana" pitchFamily="32" charset="0"/>
              </a:rPr>
              <a:t> </a:t>
            </a:r>
            <a:r>
              <a:rPr lang="en-GB" dirty="0" err="1">
                <a:solidFill>
                  <a:srgbClr val="000000"/>
                </a:solidFill>
                <a:latin typeface="Verdana" pitchFamily="32" charset="0"/>
              </a:rPr>
              <a:t>quando</a:t>
            </a:r>
            <a:r>
              <a:rPr lang="en-GB" dirty="0">
                <a:solidFill>
                  <a:srgbClr val="000000"/>
                </a:solidFill>
                <a:latin typeface="Verdana" pitchFamily="32" charset="0"/>
              </a:rPr>
              <a:t> </a:t>
            </a:r>
            <a:r>
              <a:rPr lang="en-GB" dirty="0" err="1">
                <a:solidFill>
                  <a:srgbClr val="000000"/>
                </a:solidFill>
                <a:latin typeface="Verdana" pitchFamily="32" charset="0"/>
              </a:rPr>
              <a:t>percepiscono</a:t>
            </a:r>
            <a:r>
              <a:rPr lang="en-GB" dirty="0">
                <a:solidFill>
                  <a:srgbClr val="000000"/>
                </a:solidFill>
                <a:latin typeface="Verdana" pitchFamily="32" charset="0"/>
              </a:rPr>
              <a:t> un </a:t>
            </a:r>
            <a:r>
              <a:rPr lang="en-GB" dirty="0" err="1">
                <a:solidFill>
                  <a:srgbClr val="000000"/>
                </a:solidFill>
                <a:latin typeface="Verdana" pitchFamily="32" charset="0"/>
              </a:rPr>
              <a:t>problema</a:t>
            </a:r>
            <a:r>
              <a:rPr lang="en-GB" dirty="0">
                <a:solidFill>
                  <a:srgbClr val="000000"/>
                </a:solidFill>
                <a:latin typeface="Verdana" pitchFamily="32" charset="0"/>
              </a:rPr>
              <a:t> (</a:t>
            </a:r>
            <a:r>
              <a:rPr lang="en-GB" dirty="0" err="1">
                <a:solidFill>
                  <a:srgbClr val="000000"/>
                </a:solidFill>
                <a:latin typeface="Verdana" pitchFamily="32" charset="0"/>
              </a:rPr>
              <a:t>una</a:t>
            </a:r>
            <a:r>
              <a:rPr lang="en-GB" dirty="0">
                <a:solidFill>
                  <a:srgbClr val="000000"/>
                </a:solidFill>
                <a:latin typeface="Verdana" pitchFamily="32" charset="0"/>
              </a:rPr>
              <a:t> </a:t>
            </a:r>
            <a:r>
              <a:rPr lang="en-GB" dirty="0" err="1">
                <a:solidFill>
                  <a:srgbClr val="000000"/>
                </a:solidFill>
                <a:latin typeface="Verdana" pitchFamily="32" charset="0"/>
              </a:rPr>
              <a:t>conseguenza</a:t>
            </a:r>
            <a:r>
              <a:rPr lang="en-GB" dirty="0">
                <a:solidFill>
                  <a:srgbClr val="000000"/>
                </a:solidFill>
                <a:latin typeface="Verdana" pitchFamily="32" charset="0"/>
              </a:rPr>
              <a:t> </a:t>
            </a:r>
            <a:r>
              <a:rPr lang="en-GB" dirty="0" err="1">
                <a:solidFill>
                  <a:srgbClr val="000000"/>
                </a:solidFill>
                <a:latin typeface="Verdana" pitchFamily="32" charset="0"/>
              </a:rPr>
              <a:t>indotta</a:t>
            </a:r>
            <a:r>
              <a:rPr lang="en-GB" dirty="0">
                <a:solidFill>
                  <a:srgbClr val="000000"/>
                </a:solidFill>
                <a:latin typeface="Verdana" pitchFamily="32" charset="0"/>
              </a:rPr>
              <a:t> </a:t>
            </a:r>
            <a:r>
              <a:rPr lang="en-GB" dirty="0" err="1">
                <a:solidFill>
                  <a:srgbClr val="000000"/>
                </a:solidFill>
                <a:latin typeface="Verdana" pitchFamily="32" charset="0"/>
              </a:rPr>
              <a:t>dalle</a:t>
            </a:r>
            <a:r>
              <a:rPr lang="en-GB" dirty="0">
                <a:solidFill>
                  <a:srgbClr val="000000"/>
                </a:solidFill>
                <a:latin typeface="Verdana" pitchFamily="32" charset="0"/>
              </a:rPr>
              <a:t> </a:t>
            </a:r>
            <a:r>
              <a:rPr lang="en-GB" dirty="0" err="1">
                <a:solidFill>
                  <a:srgbClr val="000000"/>
                </a:solidFill>
                <a:latin typeface="Verdana" pitchFamily="32" charset="0"/>
              </a:rPr>
              <a:t>attività</a:t>
            </a:r>
            <a:r>
              <a:rPr lang="en-GB" dirty="0">
                <a:solidFill>
                  <a:srgbClr val="000000"/>
                </a:solidFill>
                <a:latin typeface="Verdana" pitchFamily="32" charset="0"/>
              </a:rPr>
              <a:t> </a:t>
            </a:r>
            <a:r>
              <a:rPr lang="en-GB" dirty="0" err="1">
                <a:solidFill>
                  <a:srgbClr val="000000"/>
                </a:solidFill>
                <a:latin typeface="Verdana" pitchFamily="32" charset="0"/>
              </a:rPr>
              <a:t>dell’organizzazione</a:t>
            </a:r>
            <a:r>
              <a:rPr lang="en-GB" dirty="0">
                <a:solidFill>
                  <a:srgbClr val="000000"/>
                </a:solidFill>
                <a:latin typeface="Verdana" pitchFamily="32" charset="0"/>
              </a:rPr>
              <a:t>) </a:t>
            </a:r>
            <a:r>
              <a:rPr lang="en-GB" dirty="0" err="1">
                <a:solidFill>
                  <a:srgbClr val="000000"/>
                </a:solidFill>
                <a:latin typeface="Verdana" pitchFamily="32" charset="0"/>
              </a:rPr>
              <a:t>su</a:t>
            </a:r>
            <a:r>
              <a:rPr lang="en-GB" dirty="0">
                <a:solidFill>
                  <a:srgbClr val="000000"/>
                </a:solidFill>
                <a:latin typeface="Verdana" pitchFamily="32" charset="0"/>
              </a:rPr>
              <a:t> </a:t>
            </a:r>
            <a:r>
              <a:rPr lang="en-GB" dirty="0" err="1">
                <a:solidFill>
                  <a:srgbClr val="000000"/>
                </a:solidFill>
                <a:latin typeface="Verdana" pitchFamily="32" charset="0"/>
              </a:rPr>
              <a:t>una</a:t>
            </a:r>
            <a:r>
              <a:rPr lang="en-GB" dirty="0">
                <a:solidFill>
                  <a:srgbClr val="000000"/>
                </a:solidFill>
                <a:latin typeface="Verdana" pitchFamily="32" charset="0"/>
              </a:rPr>
              <a:t> </a:t>
            </a:r>
            <a:r>
              <a:rPr lang="en-GB" dirty="0" err="1">
                <a:solidFill>
                  <a:srgbClr val="000000"/>
                </a:solidFill>
                <a:latin typeface="Verdana" pitchFamily="32" charset="0"/>
              </a:rPr>
              <a:t>determinata</a:t>
            </a:r>
            <a:r>
              <a:rPr lang="en-GB" dirty="0">
                <a:solidFill>
                  <a:srgbClr val="000000"/>
                </a:solidFill>
                <a:latin typeface="Verdana" pitchFamily="32" charset="0"/>
              </a:rPr>
              <a:t> </a:t>
            </a:r>
            <a:r>
              <a:rPr lang="en-GB" dirty="0" err="1">
                <a:solidFill>
                  <a:srgbClr val="000000"/>
                </a:solidFill>
                <a:latin typeface="Verdana" pitchFamily="32" charset="0"/>
              </a:rPr>
              <a:t>questione</a:t>
            </a:r>
            <a:r>
              <a:rPr lang="en-GB" dirty="0">
                <a:solidFill>
                  <a:srgbClr val="000000"/>
                </a:solidFill>
                <a:latin typeface="Verdana" pitchFamily="32" charset="0"/>
              </a:rPr>
              <a:t> (issue).</a:t>
            </a:r>
          </a:p>
        </p:txBody>
      </p:sp>
      <p:sp>
        <p:nvSpPr>
          <p:cNvPr id="10243" name="Text Box 2"/>
          <p:cNvSpPr txBox="1">
            <a:spLocks noChangeArrowheads="1"/>
          </p:cNvSpPr>
          <p:nvPr/>
        </p:nvSpPr>
        <p:spPr bwMode="auto">
          <a:xfrm>
            <a:off x="304800" y="609600"/>
            <a:ext cx="7086600" cy="586957"/>
          </a:xfrm>
          <a:prstGeom prst="rect">
            <a:avLst/>
          </a:prstGeom>
          <a:noFill/>
          <a:ln w="9525">
            <a:noFill/>
            <a:round/>
            <a:headEnd/>
            <a:tailEnd/>
          </a:ln>
        </p:spPr>
        <p:txBody>
          <a:bodyPr lIns="90000" tIns="46800" rIns="90000" bIns="46800">
            <a:spAutoFit/>
          </a:bodyPr>
          <a:lstStyle/>
          <a:p>
            <a:pPr algn="ctr">
              <a:lnSpc>
                <a:spcPct val="100000"/>
              </a:lnSpc>
              <a:spcBef>
                <a:spcPts val="15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3200" dirty="0">
                <a:solidFill>
                  <a:srgbClr val="000000"/>
                </a:solidFill>
                <a:latin typeface="Verdana" panose="020B0604030504040204" pitchFamily="34" charset="0"/>
                <a:ea typeface="Verdana" panose="020B0604030504040204" pitchFamily="34" charset="0"/>
              </a:rPr>
              <a:t>	</a:t>
            </a:r>
            <a:r>
              <a:rPr lang="en-GB" sz="3200" dirty="0" err="1">
                <a:solidFill>
                  <a:srgbClr val="000000"/>
                </a:solidFill>
                <a:latin typeface="Verdana" panose="020B0604030504040204" pitchFamily="34" charset="0"/>
                <a:ea typeface="Verdana" panose="020B0604030504040204" pitchFamily="34" charset="0"/>
              </a:rPr>
              <a:t>Stakeholeder</a:t>
            </a:r>
            <a:r>
              <a:rPr lang="en-GB" sz="3200" dirty="0">
                <a:solidFill>
                  <a:srgbClr val="000000"/>
                </a:solidFill>
                <a:latin typeface="Verdana" panose="020B0604030504040204" pitchFamily="34" charset="0"/>
                <a:ea typeface="Verdana" panose="020B0604030504040204" pitchFamily="34" charset="0"/>
              </a:rPr>
              <a:t> </a:t>
            </a:r>
            <a:r>
              <a:rPr lang="en-GB" sz="3200" dirty="0">
                <a:solidFill>
                  <a:srgbClr val="000000"/>
                </a:solidFill>
                <a:latin typeface="Verdana" panose="020B0604030504040204" pitchFamily="34" charset="0"/>
                <a:ea typeface="Verdana" panose="020B0604030504040204" pitchFamily="34" charset="0"/>
                <a:sym typeface="Wingdings" panose="05000000000000000000" pitchFamily="2" charset="2"/>
              </a:rPr>
              <a:t></a:t>
            </a:r>
            <a:r>
              <a:rPr lang="en-GB" sz="3200" dirty="0">
                <a:solidFill>
                  <a:srgbClr val="000000"/>
                </a:solidFill>
                <a:latin typeface="Verdana" panose="020B0604030504040204" pitchFamily="34" charset="0"/>
                <a:ea typeface="Verdana" panose="020B0604030504040204" pitchFamily="34" charset="0"/>
              </a:rPr>
              <a:t> </a:t>
            </a:r>
            <a:r>
              <a:rPr lang="en-GB" sz="3200" dirty="0" err="1">
                <a:solidFill>
                  <a:srgbClr val="000000"/>
                </a:solidFill>
                <a:latin typeface="Verdana" panose="020B0604030504040204" pitchFamily="34" charset="0"/>
                <a:ea typeface="Verdana" panose="020B0604030504040204" pitchFamily="34" charset="0"/>
              </a:rPr>
              <a:t>Pubblici</a:t>
            </a:r>
            <a:endParaRPr lang="en-GB" sz="3200" dirty="0">
              <a:solidFill>
                <a:srgbClr val="000000"/>
              </a:solidFill>
              <a:latin typeface="Verdana" panose="020B0604030504040204" pitchFamily="34" charset="0"/>
              <a:ea typeface="Verdana" panose="020B0604030504040204" pitchFamily="34" charset="0"/>
            </a:endParaRP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ext Box 1"/>
          <p:cNvSpPr txBox="1">
            <a:spLocks noChangeArrowheads="1"/>
          </p:cNvSpPr>
          <p:nvPr/>
        </p:nvSpPr>
        <p:spPr bwMode="auto">
          <a:xfrm>
            <a:off x="304800" y="609600"/>
            <a:ext cx="7086600" cy="586957"/>
          </a:xfrm>
          <a:prstGeom prst="rect">
            <a:avLst/>
          </a:prstGeom>
          <a:noFill/>
          <a:ln w="9525">
            <a:noFill/>
            <a:round/>
            <a:headEnd/>
            <a:tailEnd/>
          </a:ln>
        </p:spPr>
        <p:txBody>
          <a:bodyPr lIns="90000" tIns="46800" rIns="90000" bIns="46800">
            <a:spAutoFit/>
          </a:bodyPr>
          <a:lstStyle/>
          <a:p>
            <a:pPr algn="ctr">
              <a:lnSpc>
                <a:spcPct val="100000"/>
              </a:lnSpc>
              <a:spcBef>
                <a:spcPts val="15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3200" dirty="0">
                <a:solidFill>
                  <a:srgbClr val="000000"/>
                </a:solidFill>
                <a:latin typeface="Verdana" panose="020B0604030504040204" pitchFamily="34" charset="0"/>
                <a:ea typeface="Verdana" panose="020B0604030504040204" pitchFamily="34" charset="0"/>
              </a:rPr>
              <a:t>	</a:t>
            </a:r>
            <a:r>
              <a:rPr lang="en-GB" sz="3200" dirty="0" err="1">
                <a:solidFill>
                  <a:srgbClr val="000000"/>
                </a:solidFill>
                <a:latin typeface="Verdana" panose="020B0604030504040204" pitchFamily="34" charset="0"/>
                <a:ea typeface="Verdana" panose="020B0604030504040204" pitchFamily="34" charset="0"/>
              </a:rPr>
              <a:t>Pubblici</a:t>
            </a:r>
            <a:r>
              <a:rPr lang="en-GB" sz="3200" dirty="0">
                <a:solidFill>
                  <a:srgbClr val="000000"/>
                </a:solidFill>
                <a:latin typeface="Verdana" panose="020B0604030504040204" pitchFamily="34" charset="0"/>
                <a:ea typeface="Verdana" panose="020B0604030504040204" pitchFamily="34" charset="0"/>
              </a:rPr>
              <a:t> </a:t>
            </a:r>
            <a:r>
              <a:rPr lang="en-GB" sz="3200" dirty="0" err="1">
                <a:solidFill>
                  <a:srgbClr val="000000"/>
                </a:solidFill>
                <a:latin typeface="Verdana" panose="020B0604030504040204" pitchFamily="34" charset="0"/>
                <a:ea typeface="Verdana" panose="020B0604030504040204" pitchFamily="34" charset="0"/>
              </a:rPr>
              <a:t>influenti</a:t>
            </a:r>
            <a:endParaRPr lang="en-GB" sz="3200" dirty="0">
              <a:solidFill>
                <a:srgbClr val="000000"/>
              </a:solidFill>
              <a:latin typeface="Verdana" panose="020B0604030504040204" pitchFamily="34" charset="0"/>
              <a:ea typeface="Verdana" panose="020B0604030504040204" pitchFamily="34" charset="0"/>
            </a:endParaRPr>
          </a:p>
        </p:txBody>
      </p:sp>
      <p:sp>
        <p:nvSpPr>
          <p:cNvPr id="11267" name="Text Box 2"/>
          <p:cNvSpPr txBox="1">
            <a:spLocks noChangeArrowheads="1"/>
          </p:cNvSpPr>
          <p:nvPr/>
        </p:nvSpPr>
        <p:spPr bwMode="auto">
          <a:xfrm>
            <a:off x="1219200" y="2133600"/>
            <a:ext cx="6324600" cy="3418501"/>
          </a:xfrm>
          <a:prstGeom prst="rect">
            <a:avLst/>
          </a:prstGeom>
          <a:noFill/>
          <a:ln w="9525">
            <a:noFill/>
            <a:round/>
            <a:headEnd/>
            <a:tailEnd/>
          </a:ln>
        </p:spPr>
        <p:txBody>
          <a:bodyPr lIns="90000" tIns="46800" rIns="90000" bIns="46800">
            <a:spAutoFit/>
          </a:bodyPr>
          <a:lstStyle/>
          <a:p>
            <a:pPr algn="just">
              <a:lnSpc>
                <a:spcPct val="150000"/>
              </a:lnSpc>
              <a:spcBef>
                <a:spcPts val="1500"/>
              </a:spcBef>
              <a:buFont typeface="Verdana" pitchFamily="32"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dirty="0">
                <a:solidFill>
                  <a:srgbClr val="000000"/>
                </a:solidFill>
                <a:latin typeface="Verdana" pitchFamily="32" charset="0"/>
              </a:rPr>
              <a:t>I </a:t>
            </a:r>
            <a:r>
              <a:rPr lang="en-GB" dirty="0" err="1">
                <a:solidFill>
                  <a:srgbClr val="000000"/>
                </a:solidFill>
                <a:latin typeface="Verdana" pitchFamily="32" charset="0"/>
              </a:rPr>
              <a:t>pubblici</a:t>
            </a:r>
            <a:r>
              <a:rPr lang="en-GB" dirty="0">
                <a:solidFill>
                  <a:srgbClr val="000000"/>
                </a:solidFill>
                <a:latin typeface="Verdana" pitchFamily="32" charset="0"/>
              </a:rPr>
              <a:t> </a:t>
            </a:r>
            <a:r>
              <a:rPr lang="en-GB" dirty="0" err="1">
                <a:solidFill>
                  <a:srgbClr val="000000"/>
                </a:solidFill>
                <a:latin typeface="Verdana" pitchFamily="32" charset="0"/>
              </a:rPr>
              <a:t>influenti</a:t>
            </a:r>
            <a:r>
              <a:rPr lang="en-GB" dirty="0">
                <a:solidFill>
                  <a:srgbClr val="000000"/>
                </a:solidFill>
                <a:latin typeface="Verdana" pitchFamily="32" charset="0"/>
              </a:rPr>
              <a:t> </a:t>
            </a:r>
            <a:r>
              <a:rPr lang="en-GB" dirty="0" err="1">
                <a:solidFill>
                  <a:srgbClr val="000000"/>
                </a:solidFill>
                <a:latin typeface="Verdana" pitchFamily="32" charset="0"/>
              </a:rPr>
              <a:t>sono</a:t>
            </a:r>
            <a:r>
              <a:rPr lang="en-GB" dirty="0">
                <a:solidFill>
                  <a:srgbClr val="000000"/>
                </a:solidFill>
                <a:latin typeface="Verdana" pitchFamily="32" charset="0"/>
              </a:rPr>
              <a:t> </a:t>
            </a:r>
            <a:r>
              <a:rPr lang="en-GB" dirty="0" err="1">
                <a:solidFill>
                  <a:srgbClr val="000000"/>
                </a:solidFill>
                <a:latin typeface="Verdana" pitchFamily="32" charset="0"/>
              </a:rPr>
              <a:t>quelli</a:t>
            </a:r>
            <a:r>
              <a:rPr lang="en-GB" dirty="0">
                <a:solidFill>
                  <a:srgbClr val="000000"/>
                </a:solidFill>
                <a:latin typeface="Verdana" pitchFamily="32" charset="0"/>
              </a:rPr>
              <a:t> </a:t>
            </a:r>
            <a:r>
              <a:rPr lang="en-GB" dirty="0" err="1">
                <a:solidFill>
                  <a:srgbClr val="000000"/>
                </a:solidFill>
                <a:latin typeface="Verdana" pitchFamily="32" charset="0"/>
              </a:rPr>
              <a:t>che</a:t>
            </a:r>
            <a:r>
              <a:rPr lang="en-GB" dirty="0">
                <a:solidFill>
                  <a:srgbClr val="000000"/>
                </a:solidFill>
                <a:latin typeface="Verdana" pitchFamily="32" charset="0"/>
              </a:rPr>
              <a:t> </a:t>
            </a:r>
            <a:r>
              <a:rPr lang="en-GB" dirty="0" err="1">
                <a:solidFill>
                  <a:srgbClr val="000000"/>
                </a:solidFill>
                <a:latin typeface="Verdana" pitchFamily="32" charset="0"/>
              </a:rPr>
              <a:t>il</a:t>
            </a:r>
            <a:r>
              <a:rPr lang="en-GB" dirty="0">
                <a:solidFill>
                  <a:srgbClr val="000000"/>
                </a:solidFill>
                <a:latin typeface="Verdana" pitchFamily="32" charset="0"/>
              </a:rPr>
              <a:t> </a:t>
            </a:r>
            <a:r>
              <a:rPr lang="en-GB" dirty="0" err="1">
                <a:solidFill>
                  <a:srgbClr val="000000"/>
                </a:solidFill>
                <a:latin typeface="Verdana" pitchFamily="32" charset="0"/>
              </a:rPr>
              <a:t>gruppo</a:t>
            </a:r>
            <a:r>
              <a:rPr lang="en-GB" dirty="0">
                <a:solidFill>
                  <a:srgbClr val="000000"/>
                </a:solidFill>
                <a:latin typeface="Verdana" pitchFamily="32" charset="0"/>
              </a:rPr>
              <a:t> </a:t>
            </a:r>
            <a:r>
              <a:rPr lang="en-GB" dirty="0" err="1">
                <a:solidFill>
                  <a:srgbClr val="000000"/>
                </a:solidFill>
                <a:latin typeface="Verdana" pitchFamily="32" charset="0"/>
              </a:rPr>
              <a:t>dirigente</a:t>
            </a:r>
            <a:r>
              <a:rPr lang="en-GB" dirty="0">
                <a:solidFill>
                  <a:srgbClr val="000000"/>
                </a:solidFill>
                <a:latin typeface="Verdana" pitchFamily="32" charset="0"/>
              </a:rPr>
              <a:t> (“la </a:t>
            </a:r>
            <a:r>
              <a:rPr lang="en-GB" dirty="0" err="1">
                <a:solidFill>
                  <a:srgbClr val="000000"/>
                </a:solidFill>
                <a:latin typeface="Verdana" pitchFamily="32" charset="0"/>
              </a:rPr>
              <a:t>coalizione</a:t>
            </a:r>
            <a:r>
              <a:rPr lang="en-GB" dirty="0">
                <a:solidFill>
                  <a:srgbClr val="000000"/>
                </a:solidFill>
                <a:latin typeface="Verdana" pitchFamily="32" charset="0"/>
              </a:rPr>
              <a:t> </a:t>
            </a:r>
            <a:r>
              <a:rPr lang="en-GB" dirty="0" err="1">
                <a:solidFill>
                  <a:srgbClr val="000000"/>
                </a:solidFill>
                <a:latin typeface="Verdana" pitchFamily="32" charset="0"/>
              </a:rPr>
              <a:t>dominante</a:t>
            </a:r>
            <a:r>
              <a:rPr lang="en-GB" dirty="0">
                <a:solidFill>
                  <a:srgbClr val="000000"/>
                </a:solidFill>
                <a:latin typeface="Verdana" pitchFamily="32" charset="0"/>
              </a:rPr>
              <a:t>”) </a:t>
            </a:r>
            <a:r>
              <a:rPr lang="en-GB" dirty="0" err="1">
                <a:solidFill>
                  <a:srgbClr val="000000"/>
                </a:solidFill>
                <a:latin typeface="Verdana" pitchFamily="32" charset="0"/>
              </a:rPr>
              <a:t>ritiene</a:t>
            </a:r>
            <a:r>
              <a:rPr lang="en-GB" dirty="0">
                <a:solidFill>
                  <a:srgbClr val="000000"/>
                </a:solidFill>
                <a:latin typeface="Verdana" pitchFamily="32" charset="0"/>
              </a:rPr>
              <a:t> </a:t>
            </a:r>
            <a:r>
              <a:rPr lang="en-GB" dirty="0" err="1">
                <a:solidFill>
                  <a:srgbClr val="000000"/>
                </a:solidFill>
                <a:latin typeface="Verdana" pitchFamily="32" charset="0"/>
              </a:rPr>
              <a:t>possanno</a:t>
            </a:r>
            <a:r>
              <a:rPr lang="en-GB" dirty="0">
                <a:solidFill>
                  <a:srgbClr val="000000"/>
                </a:solidFill>
                <a:latin typeface="Verdana" pitchFamily="32" charset="0"/>
              </a:rPr>
              <a:t> </a:t>
            </a:r>
            <a:r>
              <a:rPr lang="en-GB" dirty="0" err="1">
                <a:solidFill>
                  <a:srgbClr val="000000"/>
                </a:solidFill>
                <a:latin typeface="Verdana" pitchFamily="32" charset="0"/>
              </a:rPr>
              <a:t>agevolare</a:t>
            </a:r>
            <a:r>
              <a:rPr lang="en-GB" dirty="0">
                <a:solidFill>
                  <a:srgbClr val="000000"/>
                </a:solidFill>
                <a:latin typeface="Verdana" pitchFamily="32" charset="0"/>
              </a:rPr>
              <a:t> </a:t>
            </a:r>
            <a:r>
              <a:rPr lang="en-GB" dirty="0" err="1">
                <a:solidFill>
                  <a:srgbClr val="000000"/>
                </a:solidFill>
                <a:latin typeface="Verdana" pitchFamily="32" charset="0"/>
              </a:rPr>
              <a:t>oppure</a:t>
            </a:r>
            <a:r>
              <a:rPr lang="en-GB" dirty="0">
                <a:solidFill>
                  <a:srgbClr val="000000"/>
                </a:solidFill>
                <a:latin typeface="Verdana" pitchFamily="32" charset="0"/>
              </a:rPr>
              <a:t> </a:t>
            </a:r>
            <a:r>
              <a:rPr lang="en-GB" dirty="0" err="1">
                <a:solidFill>
                  <a:srgbClr val="000000"/>
                </a:solidFill>
                <a:latin typeface="Verdana" pitchFamily="32" charset="0"/>
              </a:rPr>
              <a:t>ostacolare</a:t>
            </a:r>
            <a:r>
              <a:rPr lang="en-GB" dirty="0">
                <a:solidFill>
                  <a:srgbClr val="000000"/>
                </a:solidFill>
                <a:latin typeface="Verdana" pitchFamily="32" charset="0"/>
              </a:rPr>
              <a:t> </a:t>
            </a:r>
            <a:r>
              <a:rPr lang="en-GB" dirty="0" err="1">
                <a:solidFill>
                  <a:srgbClr val="000000"/>
                </a:solidFill>
                <a:latin typeface="Verdana" pitchFamily="32" charset="0"/>
              </a:rPr>
              <a:t>il</a:t>
            </a:r>
            <a:r>
              <a:rPr lang="en-GB" dirty="0">
                <a:solidFill>
                  <a:srgbClr val="000000"/>
                </a:solidFill>
                <a:latin typeface="Verdana" pitchFamily="32" charset="0"/>
              </a:rPr>
              <a:t> </a:t>
            </a:r>
            <a:r>
              <a:rPr lang="en-GB" dirty="0" err="1">
                <a:solidFill>
                  <a:srgbClr val="000000"/>
                </a:solidFill>
                <a:latin typeface="Verdana" pitchFamily="32" charset="0"/>
              </a:rPr>
              <a:t>raggiungimento</a:t>
            </a:r>
            <a:r>
              <a:rPr lang="en-GB" dirty="0">
                <a:solidFill>
                  <a:srgbClr val="000000"/>
                </a:solidFill>
                <a:latin typeface="Verdana" pitchFamily="32" charset="0"/>
              </a:rPr>
              <a:t> </a:t>
            </a:r>
            <a:r>
              <a:rPr lang="en-GB" dirty="0" err="1">
                <a:solidFill>
                  <a:srgbClr val="000000"/>
                </a:solidFill>
                <a:latin typeface="Verdana" pitchFamily="32" charset="0"/>
              </a:rPr>
              <a:t>degli</a:t>
            </a:r>
            <a:r>
              <a:rPr lang="en-GB" dirty="0">
                <a:solidFill>
                  <a:srgbClr val="000000"/>
                </a:solidFill>
                <a:latin typeface="Verdana" pitchFamily="32" charset="0"/>
              </a:rPr>
              <a:t> </a:t>
            </a:r>
            <a:r>
              <a:rPr lang="en-GB" dirty="0" err="1">
                <a:solidFill>
                  <a:srgbClr val="000000"/>
                </a:solidFill>
                <a:latin typeface="Verdana" pitchFamily="32" charset="0"/>
              </a:rPr>
              <a:t>obiettivi</a:t>
            </a:r>
            <a:r>
              <a:rPr lang="en-GB" dirty="0">
                <a:solidFill>
                  <a:srgbClr val="000000"/>
                </a:solidFill>
                <a:latin typeface="Verdana" pitchFamily="32" charset="0"/>
              </a:rPr>
              <a:t> </a:t>
            </a:r>
            <a:r>
              <a:rPr lang="en-GB" dirty="0" err="1">
                <a:solidFill>
                  <a:srgbClr val="000000"/>
                </a:solidFill>
                <a:latin typeface="Verdana" pitchFamily="32" charset="0"/>
              </a:rPr>
              <a:t>perseguiti</a:t>
            </a:r>
            <a:r>
              <a:rPr lang="en-GB" dirty="0">
                <a:solidFill>
                  <a:srgbClr val="000000"/>
                </a:solidFill>
                <a:latin typeface="Verdana" pitchFamily="32" charset="0"/>
              </a:rPr>
              <a:t> </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ext Box 1"/>
          <p:cNvSpPr txBox="1">
            <a:spLocks noChangeArrowheads="1"/>
          </p:cNvSpPr>
          <p:nvPr/>
        </p:nvSpPr>
        <p:spPr bwMode="auto">
          <a:xfrm>
            <a:off x="381000" y="685800"/>
            <a:ext cx="8229600" cy="586957"/>
          </a:xfrm>
          <a:prstGeom prst="rect">
            <a:avLst/>
          </a:prstGeom>
          <a:noFill/>
          <a:ln w="9525">
            <a:noFill/>
            <a:round/>
            <a:headEnd/>
            <a:tailEnd/>
          </a:ln>
        </p:spPr>
        <p:txBody>
          <a:bodyPr lIns="90000" tIns="46800" rIns="90000" bIns="46800">
            <a:spAutoFit/>
          </a:bodyPr>
          <a:lstStyle/>
          <a:p>
            <a:pPr algn="ctr">
              <a:lnSpc>
                <a:spcPct val="100000"/>
              </a:lnSpc>
              <a:spcBef>
                <a:spcPts val="1500"/>
              </a:spcBef>
              <a:buFont typeface="Verdana" pitchFamily="32"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3200" dirty="0" err="1">
                <a:solidFill>
                  <a:srgbClr val="000000"/>
                </a:solidFill>
                <a:latin typeface="Verdana" pitchFamily="32" charset="0"/>
              </a:rPr>
              <a:t>Ruolo</a:t>
            </a:r>
            <a:r>
              <a:rPr lang="en-GB" sz="3200" dirty="0">
                <a:solidFill>
                  <a:srgbClr val="000000"/>
                </a:solidFill>
                <a:latin typeface="Verdana" pitchFamily="32" charset="0"/>
              </a:rPr>
              <a:t> </a:t>
            </a:r>
            <a:r>
              <a:rPr lang="en-GB" sz="3200" dirty="0" err="1">
                <a:solidFill>
                  <a:srgbClr val="000000"/>
                </a:solidFill>
                <a:latin typeface="Verdana" pitchFamily="32" charset="0"/>
              </a:rPr>
              <a:t>strategico</a:t>
            </a:r>
            <a:endParaRPr lang="en-GB" sz="3200" dirty="0">
              <a:solidFill>
                <a:srgbClr val="000000"/>
              </a:solidFill>
              <a:latin typeface="Verdana" pitchFamily="32" charset="0"/>
            </a:endParaRPr>
          </a:p>
        </p:txBody>
      </p:sp>
      <p:sp>
        <p:nvSpPr>
          <p:cNvPr id="12291" name="Text Box 2"/>
          <p:cNvSpPr txBox="1">
            <a:spLocks noChangeArrowheads="1"/>
          </p:cNvSpPr>
          <p:nvPr/>
        </p:nvSpPr>
        <p:spPr bwMode="auto">
          <a:xfrm>
            <a:off x="685800" y="1905000"/>
            <a:ext cx="7924800" cy="3386138"/>
          </a:xfrm>
          <a:prstGeom prst="rect">
            <a:avLst/>
          </a:prstGeom>
          <a:noFill/>
          <a:ln w="9525">
            <a:noFill/>
            <a:round/>
            <a:headEnd/>
            <a:tailEnd/>
          </a:ln>
        </p:spPr>
        <p:txBody>
          <a:bodyPr lIns="90000" tIns="46800" rIns="90000" bIns="46800">
            <a:spAutoFit/>
          </a:bodyPr>
          <a:lstStyle/>
          <a:p>
            <a:pPr algn="just">
              <a:lnSpc>
                <a:spcPct val="150000"/>
              </a:lnSpc>
              <a:spcBef>
                <a:spcPts val="1500"/>
              </a:spcBef>
              <a:buFont typeface="Verdana" pitchFamily="32"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dirty="0">
                <a:solidFill>
                  <a:srgbClr val="000000"/>
                </a:solidFill>
                <a:latin typeface="Verdana" pitchFamily="32" charset="0"/>
              </a:rPr>
              <a:t>In </a:t>
            </a:r>
            <a:r>
              <a:rPr lang="en-GB" dirty="0" err="1">
                <a:solidFill>
                  <a:srgbClr val="000000"/>
                </a:solidFill>
                <a:latin typeface="Verdana" pitchFamily="32" charset="0"/>
              </a:rPr>
              <a:t>relazione</a:t>
            </a:r>
            <a:r>
              <a:rPr lang="en-GB" dirty="0">
                <a:solidFill>
                  <a:srgbClr val="000000"/>
                </a:solidFill>
                <a:latin typeface="Verdana" pitchFamily="32" charset="0"/>
              </a:rPr>
              <a:t> al quale </a:t>
            </a:r>
            <a:r>
              <a:rPr lang="en-GB" dirty="0" err="1">
                <a:solidFill>
                  <a:srgbClr val="000000"/>
                </a:solidFill>
                <a:latin typeface="Verdana" pitchFamily="32" charset="0"/>
              </a:rPr>
              <a:t>l’operatore</a:t>
            </a:r>
            <a:r>
              <a:rPr lang="en-GB" dirty="0">
                <a:solidFill>
                  <a:srgbClr val="000000"/>
                </a:solidFill>
                <a:latin typeface="Verdana" pitchFamily="32" charset="0"/>
              </a:rPr>
              <a:t> </a:t>
            </a:r>
            <a:r>
              <a:rPr lang="en-GB" dirty="0" err="1">
                <a:solidFill>
                  <a:srgbClr val="000000"/>
                </a:solidFill>
                <a:latin typeface="Verdana" pitchFamily="32" charset="0"/>
              </a:rPr>
              <a:t>partecipa</a:t>
            </a:r>
            <a:r>
              <a:rPr lang="en-GB" dirty="0">
                <a:solidFill>
                  <a:srgbClr val="000000"/>
                </a:solidFill>
                <a:latin typeface="Verdana" pitchFamily="32" charset="0"/>
              </a:rPr>
              <a:t> </a:t>
            </a:r>
            <a:r>
              <a:rPr lang="en-GB" dirty="0" err="1">
                <a:solidFill>
                  <a:srgbClr val="000000"/>
                </a:solidFill>
                <a:latin typeface="Verdana" pitchFamily="32" charset="0"/>
              </a:rPr>
              <a:t>alla</a:t>
            </a:r>
            <a:r>
              <a:rPr lang="en-GB" dirty="0">
                <a:solidFill>
                  <a:srgbClr val="000000"/>
                </a:solidFill>
                <a:latin typeface="Verdana" pitchFamily="32" charset="0"/>
              </a:rPr>
              <a:t> “</a:t>
            </a:r>
            <a:r>
              <a:rPr lang="en-GB" dirty="0" err="1">
                <a:solidFill>
                  <a:srgbClr val="000000"/>
                </a:solidFill>
                <a:latin typeface="Verdana" pitchFamily="32" charset="0"/>
              </a:rPr>
              <a:t>coalizione</a:t>
            </a:r>
            <a:r>
              <a:rPr lang="en-GB" dirty="0">
                <a:solidFill>
                  <a:srgbClr val="000000"/>
                </a:solidFill>
                <a:latin typeface="Verdana" pitchFamily="32" charset="0"/>
              </a:rPr>
              <a:t> </a:t>
            </a:r>
            <a:r>
              <a:rPr lang="en-GB" dirty="0" err="1">
                <a:solidFill>
                  <a:srgbClr val="000000"/>
                </a:solidFill>
                <a:latin typeface="Verdana" pitchFamily="32" charset="0"/>
              </a:rPr>
              <a:t>dominante</a:t>
            </a:r>
            <a:r>
              <a:rPr lang="en-GB" dirty="0">
                <a:solidFill>
                  <a:srgbClr val="000000"/>
                </a:solidFill>
                <a:latin typeface="Verdana" pitchFamily="32" charset="0"/>
              </a:rPr>
              <a:t>” </a:t>
            </a:r>
            <a:r>
              <a:rPr lang="en-GB" dirty="0" err="1">
                <a:solidFill>
                  <a:srgbClr val="000000"/>
                </a:solidFill>
                <a:latin typeface="Verdana" pitchFamily="32" charset="0"/>
              </a:rPr>
              <a:t>dell’organizzazione</a:t>
            </a:r>
            <a:r>
              <a:rPr lang="en-GB" dirty="0">
                <a:solidFill>
                  <a:srgbClr val="000000"/>
                </a:solidFill>
                <a:latin typeface="Verdana" pitchFamily="32" charset="0"/>
              </a:rPr>
              <a:t> e </a:t>
            </a:r>
            <a:r>
              <a:rPr lang="en-GB" dirty="0" err="1">
                <a:solidFill>
                  <a:srgbClr val="000000"/>
                </a:solidFill>
                <a:latin typeface="Verdana" pitchFamily="32" charset="0"/>
              </a:rPr>
              <a:t>contribuisce</a:t>
            </a:r>
            <a:r>
              <a:rPr lang="en-GB" dirty="0">
                <a:solidFill>
                  <a:srgbClr val="000000"/>
                </a:solidFill>
                <a:latin typeface="Verdana" pitchFamily="32" charset="0"/>
              </a:rPr>
              <a:t> a </a:t>
            </a:r>
            <a:r>
              <a:rPr lang="en-GB" dirty="0" err="1">
                <a:solidFill>
                  <a:srgbClr val="000000"/>
                </a:solidFill>
                <a:latin typeface="Verdana" pitchFamily="32" charset="0"/>
              </a:rPr>
              <a:t>definire</a:t>
            </a:r>
            <a:r>
              <a:rPr lang="en-GB" dirty="0">
                <a:solidFill>
                  <a:srgbClr val="000000"/>
                </a:solidFill>
                <a:latin typeface="Verdana" pitchFamily="32" charset="0"/>
              </a:rPr>
              <a:t> quelle </a:t>
            </a:r>
            <a:r>
              <a:rPr lang="en-GB" dirty="0" err="1">
                <a:solidFill>
                  <a:srgbClr val="000000"/>
                </a:solidFill>
                <a:latin typeface="Verdana" pitchFamily="32" charset="0"/>
              </a:rPr>
              <a:t>strategie</a:t>
            </a:r>
            <a:r>
              <a:rPr lang="en-GB" dirty="0">
                <a:solidFill>
                  <a:srgbClr val="000000"/>
                </a:solidFill>
                <a:latin typeface="Verdana" pitchFamily="32" charset="0"/>
              </a:rPr>
              <a:t> </a:t>
            </a:r>
            <a:r>
              <a:rPr lang="en-GB" dirty="0" err="1">
                <a:solidFill>
                  <a:srgbClr val="000000"/>
                </a:solidFill>
                <a:latin typeface="Verdana" pitchFamily="32" charset="0"/>
              </a:rPr>
              <a:t>che</a:t>
            </a:r>
            <a:r>
              <a:rPr lang="en-GB" dirty="0">
                <a:solidFill>
                  <a:srgbClr val="000000"/>
                </a:solidFill>
                <a:latin typeface="Verdana" pitchFamily="32" charset="0"/>
              </a:rPr>
              <a:t> </a:t>
            </a:r>
            <a:r>
              <a:rPr lang="en-GB" dirty="0" err="1">
                <a:solidFill>
                  <a:srgbClr val="000000"/>
                </a:solidFill>
                <a:latin typeface="Verdana" pitchFamily="32" charset="0"/>
              </a:rPr>
              <a:t>consentono</a:t>
            </a:r>
            <a:r>
              <a:rPr lang="en-GB" dirty="0">
                <a:solidFill>
                  <a:srgbClr val="000000"/>
                </a:solidFill>
                <a:latin typeface="Verdana" pitchFamily="32" charset="0"/>
              </a:rPr>
              <a:t> di </a:t>
            </a:r>
            <a:r>
              <a:rPr lang="en-GB" dirty="0" err="1">
                <a:solidFill>
                  <a:srgbClr val="000000"/>
                </a:solidFill>
                <a:latin typeface="Verdana" pitchFamily="32" charset="0"/>
              </a:rPr>
              <a:t>raggiungere</a:t>
            </a:r>
            <a:r>
              <a:rPr lang="en-GB" dirty="0">
                <a:solidFill>
                  <a:srgbClr val="000000"/>
                </a:solidFill>
                <a:latin typeface="Verdana" pitchFamily="32" charset="0"/>
              </a:rPr>
              <a:t> </a:t>
            </a:r>
            <a:r>
              <a:rPr lang="en-GB" dirty="0" err="1">
                <a:solidFill>
                  <a:srgbClr val="000000"/>
                </a:solidFill>
                <a:latin typeface="Verdana" pitchFamily="32" charset="0"/>
              </a:rPr>
              <a:t>gli</a:t>
            </a:r>
            <a:r>
              <a:rPr lang="en-GB" dirty="0">
                <a:solidFill>
                  <a:srgbClr val="000000"/>
                </a:solidFill>
                <a:latin typeface="Verdana" pitchFamily="32" charset="0"/>
              </a:rPr>
              <a:t> </a:t>
            </a:r>
            <a:r>
              <a:rPr lang="en-GB" dirty="0" err="1">
                <a:solidFill>
                  <a:srgbClr val="000000"/>
                </a:solidFill>
                <a:latin typeface="Verdana" pitchFamily="32" charset="0"/>
              </a:rPr>
              <a:t>obiettivi</a:t>
            </a:r>
            <a:r>
              <a:rPr lang="en-GB" dirty="0">
                <a:solidFill>
                  <a:srgbClr val="000000"/>
                </a:solidFill>
                <a:latin typeface="Verdana" pitchFamily="32" charset="0"/>
              </a:rPr>
              <a:t> </a:t>
            </a:r>
            <a:r>
              <a:rPr lang="en-GB" dirty="0" err="1">
                <a:solidFill>
                  <a:srgbClr val="000000"/>
                </a:solidFill>
                <a:latin typeface="Verdana" pitchFamily="32" charset="0"/>
              </a:rPr>
              <a:t>perseguiti</a:t>
            </a:r>
            <a:r>
              <a:rPr lang="en-GB" dirty="0">
                <a:solidFill>
                  <a:srgbClr val="000000"/>
                </a:solidFill>
                <a:latin typeface="Verdana" pitchFamily="32" charset="0"/>
              </a:rPr>
              <a:t> </a:t>
            </a:r>
            <a:r>
              <a:rPr lang="en-GB" dirty="0" err="1">
                <a:solidFill>
                  <a:srgbClr val="000000"/>
                </a:solidFill>
                <a:latin typeface="Verdana" pitchFamily="32" charset="0"/>
              </a:rPr>
              <a:t>interpretando</a:t>
            </a:r>
            <a:r>
              <a:rPr lang="en-GB" dirty="0">
                <a:solidFill>
                  <a:srgbClr val="000000"/>
                </a:solidFill>
                <a:latin typeface="Verdana" pitchFamily="32" charset="0"/>
              </a:rPr>
              <a:t> - </a:t>
            </a:r>
            <a:r>
              <a:rPr lang="en-GB" dirty="0" err="1">
                <a:solidFill>
                  <a:srgbClr val="000000"/>
                </a:solidFill>
                <a:latin typeface="Verdana" pitchFamily="32" charset="0"/>
              </a:rPr>
              <a:t>tramite</a:t>
            </a:r>
            <a:r>
              <a:rPr lang="en-GB" dirty="0">
                <a:solidFill>
                  <a:srgbClr val="000000"/>
                </a:solidFill>
                <a:latin typeface="Verdana" pitchFamily="32" charset="0"/>
              </a:rPr>
              <a:t> </a:t>
            </a:r>
            <a:r>
              <a:rPr lang="en-GB" dirty="0" err="1">
                <a:solidFill>
                  <a:srgbClr val="000000"/>
                </a:solidFill>
                <a:latin typeface="Verdana" pitchFamily="32" charset="0"/>
              </a:rPr>
              <a:t>un’attenta</a:t>
            </a:r>
            <a:r>
              <a:rPr lang="en-GB" dirty="0">
                <a:solidFill>
                  <a:srgbClr val="000000"/>
                </a:solidFill>
                <a:latin typeface="Verdana" pitchFamily="32" charset="0"/>
              </a:rPr>
              <a:t> </a:t>
            </a:r>
            <a:r>
              <a:rPr lang="en-GB" dirty="0" err="1">
                <a:solidFill>
                  <a:srgbClr val="000000"/>
                </a:solidFill>
                <a:latin typeface="Verdana" pitchFamily="32" charset="0"/>
              </a:rPr>
              <a:t>fase</a:t>
            </a:r>
            <a:r>
              <a:rPr lang="en-GB" dirty="0">
                <a:solidFill>
                  <a:srgbClr val="000000"/>
                </a:solidFill>
                <a:latin typeface="Verdana" pitchFamily="32" charset="0"/>
              </a:rPr>
              <a:t> di </a:t>
            </a:r>
            <a:r>
              <a:rPr lang="en-GB" dirty="0" err="1">
                <a:solidFill>
                  <a:srgbClr val="000000"/>
                </a:solidFill>
                <a:latin typeface="Verdana" pitchFamily="32" charset="0"/>
              </a:rPr>
              <a:t>ascolto</a:t>
            </a:r>
            <a:r>
              <a:rPr lang="en-GB" dirty="0">
                <a:solidFill>
                  <a:srgbClr val="000000"/>
                </a:solidFill>
                <a:latin typeface="Verdana" pitchFamily="32" charset="0"/>
              </a:rPr>
              <a:t> – le </a:t>
            </a:r>
            <a:r>
              <a:rPr lang="en-GB" dirty="0" err="1">
                <a:solidFill>
                  <a:srgbClr val="000000"/>
                </a:solidFill>
                <a:latin typeface="Verdana" pitchFamily="32" charset="0"/>
              </a:rPr>
              <a:t>aspettative</a:t>
            </a:r>
            <a:r>
              <a:rPr lang="en-GB" dirty="0">
                <a:solidFill>
                  <a:srgbClr val="000000"/>
                </a:solidFill>
                <a:latin typeface="Verdana" pitchFamily="32" charset="0"/>
              </a:rPr>
              <a:t> </a:t>
            </a:r>
            <a:r>
              <a:rPr lang="en-GB" dirty="0" err="1">
                <a:solidFill>
                  <a:srgbClr val="000000"/>
                </a:solidFill>
                <a:latin typeface="Verdana" pitchFamily="32" charset="0"/>
              </a:rPr>
              <a:t>dei</a:t>
            </a:r>
            <a:r>
              <a:rPr lang="en-GB" dirty="0">
                <a:solidFill>
                  <a:srgbClr val="000000"/>
                </a:solidFill>
                <a:latin typeface="Verdana" pitchFamily="32" charset="0"/>
              </a:rPr>
              <a:t> </a:t>
            </a:r>
            <a:r>
              <a:rPr lang="en-GB" dirty="0" err="1">
                <a:solidFill>
                  <a:srgbClr val="000000"/>
                </a:solidFill>
                <a:latin typeface="Verdana" pitchFamily="32" charset="0"/>
              </a:rPr>
              <a:t>cosiddetti</a:t>
            </a:r>
            <a:r>
              <a:rPr lang="en-GB" dirty="0">
                <a:solidFill>
                  <a:srgbClr val="000000"/>
                </a:solidFill>
                <a:latin typeface="Verdana" pitchFamily="32" charset="0"/>
              </a:rPr>
              <a:t> “</a:t>
            </a:r>
            <a:r>
              <a:rPr lang="en-GB" dirty="0" err="1">
                <a:solidFill>
                  <a:srgbClr val="000000"/>
                </a:solidFill>
                <a:latin typeface="Verdana" pitchFamily="32" charset="0"/>
              </a:rPr>
              <a:t>pubblici</a:t>
            </a:r>
            <a:r>
              <a:rPr lang="en-GB" dirty="0">
                <a:solidFill>
                  <a:srgbClr val="000000"/>
                </a:solidFill>
                <a:latin typeface="Verdana" pitchFamily="32" charset="0"/>
              </a:rPr>
              <a:t> </a:t>
            </a:r>
            <a:r>
              <a:rPr lang="en-GB" dirty="0" err="1">
                <a:solidFill>
                  <a:srgbClr val="000000"/>
                </a:solidFill>
                <a:latin typeface="Verdana" pitchFamily="32" charset="0"/>
              </a:rPr>
              <a:t>influenti</a:t>
            </a:r>
            <a:r>
              <a:rPr lang="en-GB" dirty="0">
                <a:solidFill>
                  <a:srgbClr val="000000"/>
                </a:solidFill>
                <a:latin typeface="Verdana" pitchFamily="32" charset="0"/>
              </a:rPr>
              <a:t>”.</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ext Box 1"/>
          <p:cNvSpPr txBox="1">
            <a:spLocks noChangeArrowheads="1"/>
          </p:cNvSpPr>
          <p:nvPr/>
        </p:nvSpPr>
        <p:spPr bwMode="auto">
          <a:xfrm>
            <a:off x="609600" y="609600"/>
            <a:ext cx="7543800" cy="586957"/>
          </a:xfrm>
          <a:prstGeom prst="rect">
            <a:avLst/>
          </a:prstGeom>
          <a:noFill/>
          <a:ln w="9525">
            <a:noFill/>
            <a:round/>
            <a:headEnd/>
            <a:tailEnd/>
          </a:ln>
        </p:spPr>
        <p:txBody>
          <a:bodyPr lIns="90000" tIns="46800" rIns="90000" bIns="46800">
            <a:spAutoFit/>
          </a:bodyPr>
          <a:lstStyle/>
          <a:p>
            <a:pPr algn="ctr">
              <a:lnSpc>
                <a:spcPct val="100000"/>
              </a:lnSpc>
              <a:spcBef>
                <a:spcPts val="1500"/>
              </a:spcBef>
              <a:buFont typeface="Verdana" pitchFamily="32"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3200" dirty="0" err="1">
                <a:solidFill>
                  <a:srgbClr val="000000"/>
                </a:solidFill>
                <a:latin typeface="Verdana" pitchFamily="32" charset="0"/>
              </a:rPr>
              <a:t>Pervasività</a:t>
            </a:r>
            <a:endParaRPr lang="en-GB" sz="3200" dirty="0">
              <a:solidFill>
                <a:srgbClr val="000000"/>
              </a:solidFill>
              <a:latin typeface="Verdana" pitchFamily="32" charset="0"/>
            </a:endParaRPr>
          </a:p>
        </p:txBody>
      </p:sp>
      <p:sp>
        <p:nvSpPr>
          <p:cNvPr id="13315" name="Text Box 2"/>
          <p:cNvSpPr txBox="1">
            <a:spLocks noChangeArrowheads="1"/>
          </p:cNvSpPr>
          <p:nvPr/>
        </p:nvSpPr>
        <p:spPr bwMode="auto">
          <a:xfrm>
            <a:off x="1066800" y="1524000"/>
            <a:ext cx="7162800" cy="5198155"/>
          </a:xfrm>
          <a:prstGeom prst="rect">
            <a:avLst/>
          </a:prstGeom>
          <a:noFill/>
          <a:ln w="9525">
            <a:noFill/>
            <a:round/>
            <a:headEnd/>
            <a:tailEnd/>
          </a:ln>
        </p:spPr>
        <p:txBody>
          <a:bodyPr lIns="90000" tIns="46800" rIns="90000" bIns="46800">
            <a:spAutoFit/>
          </a:bodyPr>
          <a:lstStyle/>
          <a:p>
            <a:pPr algn="just">
              <a:lnSpc>
                <a:spcPct val="150000"/>
              </a:lnSpc>
              <a:spcBef>
                <a:spcPts val="1500"/>
              </a:spcBef>
              <a:buFont typeface="Verdana" pitchFamily="32"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dirty="0">
                <a:solidFill>
                  <a:srgbClr val="000000"/>
                </a:solidFill>
                <a:latin typeface="Verdana" pitchFamily="32" charset="0"/>
              </a:rPr>
              <a:t>La </a:t>
            </a:r>
            <a:r>
              <a:rPr lang="en-GB" dirty="0" err="1">
                <a:solidFill>
                  <a:srgbClr val="000000"/>
                </a:solidFill>
                <a:latin typeface="Verdana" pitchFamily="32" charset="0"/>
              </a:rPr>
              <a:t>finalità</a:t>
            </a:r>
            <a:r>
              <a:rPr lang="en-GB" dirty="0">
                <a:solidFill>
                  <a:srgbClr val="000000"/>
                </a:solidFill>
                <a:latin typeface="Verdana" pitchFamily="32" charset="0"/>
              </a:rPr>
              <a:t> </a:t>
            </a:r>
            <a:r>
              <a:rPr lang="en-GB" dirty="0" err="1">
                <a:solidFill>
                  <a:srgbClr val="000000"/>
                </a:solidFill>
                <a:latin typeface="Verdana" pitchFamily="32" charset="0"/>
              </a:rPr>
              <a:t>delle</a:t>
            </a:r>
            <a:r>
              <a:rPr lang="en-GB" dirty="0">
                <a:solidFill>
                  <a:srgbClr val="000000"/>
                </a:solidFill>
                <a:latin typeface="Verdana" pitchFamily="32" charset="0"/>
              </a:rPr>
              <a:t> RP è di </a:t>
            </a:r>
            <a:r>
              <a:rPr lang="en-GB" dirty="0" err="1">
                <a:solidFill>
                  <a:srgbClr val="000000"/>
                </a:solidFill>
                <a:latin typeface="Verdana" pitchFamily="32" charset="0"/>
              </a:rPr>
              <a:t>contribuire</a:t>
            </a:r>
            <a:r>
              <a:rPr lang="en-GB" dirty="0">
                <a:solidFill>
                  <a:srgbClr val="000000"/>
                </a:solidFill>
                <a:latin typeface="Verdana" pitchFamily="32" charset="0"/>
              </a:rPr>
              <a:t> a </a:t>
            </a:r>
            <a:r>
              <a:rPr lang="en-GB" dirty="0" err="1">
                <a:solidFill>
                  <a:srgbClr val="000000"/>
                </a:solidFill>
                <a:latin typeface="Verdana" pitchFamily="32" charset="0"/>
              </a:rPr>
              <a:t>generare</a:t>
            </a:r>
            <a:r>
              <a:rPr lang="en-GB" dirty="0">
                <a:solidFill>
                  <a:srgbClr val="000000"/>
                </a:solidFill>
                <a:latin typeface="Verdana" pitchFamily="32" charset="0"/>
              </a:rPr>
              <a:t> in </a:t>
            </a:r>
            <a:r>
              <a:rPr lang="en-GB" dirty="0" err="1">
                <a:solidFill>
                  <a:srgbClr val="000000"/>
                </a:solidFill>
                <a:latin typeface="Verdana" pitchFamily="32" charset="0"/>
              </a:rPr>
              <a:t>quei</a:t>
            </a:r>
            <a:r>
              <a:rPr lang="en-GB" dirty="0">
                <a:solidFill>
                  <a:srgbClr val="000000"/>
                </a:solidFill>
                <a:latin typeface="Verdana" pitchFamily="32" charset="0"/>
              </a:rPr>
              <a:t> </a:t>
            </a:r>
            <a:r>
              <a:rPr lang="en-GB" dirty="0" err="1">
                <a:solidFill>
                  <a:srgbClr val="000000"/>
                </a:solidFill>
                <a:latin typeface="Verdana" pitchFamily="32" charset="0"/>
              </a:rPr>
              <a:t>pubblici</a:t>
            </a:r>
            <a:r>
              <a:rPr lang="en-GB" dirty="0">
                <a:solidFill>
                  <a:srgbClr val="000000"/>
                </a:solidFill>
                <a:latin typeface="Verdana" pitchFamily="32" charset="0"/>
              </a:rPr>
              <a:t> </a:t>
            </a:r>
            <a:r>
              <a:rPr lang="en-GB" dirty="0" err="1">
                <a:solidFill>
                  <a:srgbClr val="000000"/>
                </a:solidFill>
                <a:latin typeface="Verdana" pitchFamily="32" charset="0"/>
              </a:rPr>
              <a:t>specifici</a:t>
            </a:r>
            <a:r>
              <a:rPr lang="en-GB" dirty="0">
                <a:solidFill>
                  <a:srgbClr val="000000"/>
                </a:solidFill>
                <a:latin typeface="Verdana" pitchFamily="32" charset="0"/>
              </a:rPr>
              <a:t> </a:t>
            </a:r>
            <a:r>
              <a:rPr lang="en-GB" dirty="0" err="1">
                <a:solidFill>
                  <a:srgbClr val="000000"/>
                </a:solidFill>
                <a:latin typeface="Verdana" pitchFamily="32" charset="0"/>
              </a:rPr>
              <a:t>opinioni</a:t>
            </a:r>
            <a:r>
              <a:rPr lang="en-GB" dirty="0">
                <a:solidFill>
                  <a:srgbClr val="000000"/>
                </a:solidFill>
                <a:latin typeface="Verdana" pitchFamily="32" charset="0"/>
              </a:rPr>
              <a:t>, </a:t>
            </a:r>
            <a:r>
              <a:rPr lang="en-GB" dirty="0" err="1">
                <a:solidFill>
                  <a:srgbClr val="000000"/>
                </a:solidFill>
                <a:latin typeface="Verdana" pitchFamily="32" charset="0"/>
              </a:rPr>
              <a:t>comportamenti</a:t>
            </a:r>
            <a:r>
              <a:rPr lang="en-GB" dirty="0">
                <a:solidFill>
                  <a:srgbClr val="000000"/>
                </a:solidFill>
                <a:latin typeface="Verdana" pitchFamily="32" charset="0"/>
              </a:rPr>
              <a:t> e </a:t>
            </a:r>
            <a:r>
              <a:rPr lang="en-GB" dirty="0" err="1">
                <a:solidFill>
                  <a:srgbClr val="000000"/>
                </a:solidFill>
                <a:latin typeface="Verdana" pitchFamily="32" charset="0"/>
              </a:rPr>
              <a:t>decisioni</a:t>
            </a:r>
            <a:r>
              <a:rPr lang="en-GB" dirty="0">
                <a:solidFill>
                  <a:srgbClr val="000000"/>
                </a:solidFill>
                <a:latin typeface="Verdana" pitchFamily="32" charset="0"/>
              </a:rPr>
              <a:t> che </a:t>
            </a:r>
            <a:r>
              <a:rPr lang="en-GB" dirty="0" err="1">
                <a:solidFill>
                  <a:srgbClr val="000000"/>
                </a:solidFill>
                <a:latin typeface="Verdana" pitchFamily="32" charset="0"/>
              </a:rPr>
              <a:t>consentono</a:t>
            </a:r>
            <a:r>
              <a:rPr lang="en-GB" dirty="0">
                <a:solidFill>
                  <a:srgbClr val="000000"/>
                </a:solidFill>
                <a:latin typeface="Verdana" pitchFamily="32" charset="0"/>
              </a:rPr>
              <a:t> </a:t>
            </a:r>
            <a:r>
              <a:rPr lang="en-GB" dirty="0" err="1">
                <a:solidFill>
                  <a:srgbClr val="000000"/>
                </a:solidFill>
                <a:latin typeface="Verdana" pitchFamily="32" charset="0"/>
              </a:rPr>
              <a:t>all’organizzazione</a:t>
            </a:r>
            <a:r>
              <a:rPr lang="en-GB" dirty="0">
                <a:solidFill>
                  <a:srgbClr val="000000"/>
                </a:solidFill>
                <a:latin typeface="Verdana" pitchFamily="32" charset="0"/>
              </a:rPr>
              <a:t> di </a:t>
            </a:r>
            <a:r>
              <a:rPr lang="en-GB" dirty="0" err="1">
                <a:solidFill>
                  <a:srgbClr val="000000"/>
                </a:solidFill>
                <a:latin typeface="Verdana" pitchFamily="32" charset="0"/>
              </a:rPr>
              <a:t>raggiungere</a:t>
            </a:r>
            <a:r>
              <a:rPr lang="en-GB" dirty="0">
                <a:solidFill>
                  <a:srgbClr val="000000"/>
                </a:solidFill>
                <a:latin typeface="Verdana" pitchFamily="32" charset="0"/>
              </a:rPr>
              <a:t> </a:t>
            </a:r>
            <a:r>
              <a:rPr lang="en-GB" dirty="0" err="1">
                <a:solidFill>
                  <a:srgbClr val="000000"/>
                </a:solidFill>
                <a:latin typeface="Verdana" pitchFamily="32" charset="0"/>
              </a:rPr>
              <a:t>i</a:t>
            </a:r>
            <a:r>
              <a:rPr lang="en-GB" dirty="0">
                <a:solidFill>
                  <a:srgbClr val="000000"/>
                </a:solidFill>
                <a:latin typeface="Verdana" pitchFamily="32" charset="0"/>
              </a:rPr>
              <a:t> </a:t>
            </a:r>
            <a:r>
              <a:rPr lang="en-GB" dirty="0" err="1">
                <a:solidFill>
                  <a:srgbClr val="000000"/>
                </a:solidFill>
                <a:latin typeface="Verdana" pitchFamily="32" charset="0"/>
              </a:rPr>
              <a:t>suoi</a:t>
            </a:r>
            <a:r>
              <a:rPr lang="en-GB" dirty="0">
                <a:solidFill>
                  <a:srgbClr val="000000"/>
                </a:solidFill>
                <a:latin typeface="Verdana" pitchFamily="32" charset="0"/>
              </a:rPr>
              <a:t> </a:t>
            </a:r>
            <a:r>
              <a:rPr lang="en-GB" dirty="0" err="1">
                <a:solidFill>
                  <a:srgbClr val="000000"/>
                </a:solidFill>
                <a:latin typeface="Verdana" pitchFamily="32" charset="0"/>
              </a:rPr>
              <a:t>obiettivi</a:t>
            </a:r>
            <a:r>
              <a:rPr lang="en-GB" dirty="0">
                <a:solidFill>
                  <a:srgbClr val="000000"/>
                </a:solidFill>
                <a:latin typeface="Verdana" pitchFamily="32" charset="0"/>
              </a:rPr>
              <a:t> con un </a:t>
            </a:r>
            <a:r>
              <a:rPr lang="en-GB" dirty="0" err="1">
                <a:solidFill>
                  <a:srgbClr val="000000"/>
                </a:solidFill>
                <a:latin typeface="Verdana" pitchFamily="32" charset="0"/>
              </a:rPr>
              <a:t>migliore</a:t>
            </a:r>
            <a:r>
              <a:rPr lang="en-GB" dirty="0">
                <a:solidFill>
                  <a:srgbClr val="000000"/>
                </a:solidFill>
                <a:latin typeface="Verdana" pitchFamily="32" charset="0"/>
              </a:rPr>
              <a:t> </a:t>
            </a:r>
            <a:r>
              <a:rPr lang="en-GB" dirty="0" err="1">
                <a:solidFill>
                  <a:srgbClr val="000000"/>
                </a:solidFill>
                <a:latin typeface="Verdana" pitchFamily="32" charset="0"/>
              </a:rPr>
              <a:t>rapporto</a:t>
            </a:r>
            <a:r>
              <a:rPr lang="en-GB" dirty="0">
                <a:solidFill>
                  <a:srgbClr val="000000"/>
                </a:solidFill>
                <a:latin typeface="Verdana" pitchFamily="32" charset="0"/>
              </a:rPr>
              <a:t> </a:t>
            </a:r>
            <a:r>
              <a:rPr lang="en-GB" dirty="0" err="1">
                <a:solidFill>
                  <a:srgbClr val="000000"/>
                </a:solidFill>
                <a:latin typeface="Verdana" pitchFamily="32" charset="0"/>
              </a:rPr>
              <a:t>costi</a:t>
            </a:r>
            <a:r>
              <a:rPr lang="en-GB" dirty="0">
                <a:solidFill>
                  <a:srgbClr val="000000"/>
                </a:solidFill>
                <a:latin typeface="Verdana" pitchFamily="32" charset="0"/>
              </a:rPr>
              <a:t>/</a:t>
            </a:r>
            <a:r>
              <a:rPr lang="en-GB" dirty="0" err="1">
                <a:solidFill>
                  <a:srgbClr val="000000"/>
                </a:solidFill>
                <a:latin typeface="Verdana" pitchFamily="32" charset="0"/>
              </a:rPr>
              <a:t>benefici</a:t>
            </a:r>
            <a:r>
              <a:rPr lang="en-GB" dirty="0">
                <a:solidFill>
                  <a:srgbClr val="000000"/>
                </a:solidFill>
                <a:latin typeface="Verdana" pitchFamily="32" charset="0"/>
              </a:rPr>
              <a:t> e </a:t>
            </a:r>
            <a:r>
              <a:rPr lang="en-GB" dirty="0" err="1">
                <a:solidFill>
                  <a:srgbClr val="000000"/>
                </a:solidFill>
                <a:latin typeface="Verdana" pitchFamily="32" charset="0"/>
              </a:rPr>
              <a:t>agli</a:t>
            </a:r>
            <a:r>
              <a:rPr lang="en-GB" dirty="0">
                <a:solidFill>
                  <a:srgbClr val="000000"/>
                </a:solidFill>
                <a:latin typeface="Verdana" pitchFamily="32" charset="0"/>
              </a:rPr>
              <a:t> </a:t>
            </a:r>
            <a:r>
              <a:rPr lang="en-GB" dirty="0" err="1">
                <a:solidFill>
                  <a:srgbClr val="000000"/>
                </a:solidFill>
                <a:latin typeface="Verdana" pitchFamily="32" charset="0"/>
              </a:rPr>
              <a:t>stessi</a:t>
            </a:r>
            <a:r>
              <a:rPr lang="en-GB" dirty="0">
                <a:solidFill>
                  <a:srgbClr val="000000"/>
                </a:solidFill>
                <a:latin typeface="Verdana" pitchFamily="32" charset="0"/>
              </a:rPr>
              <a:t> </a:t>
            </a:r>
            <a:r>
              <a:rPr lang="en-GB" dirty="0" err="1">
                <a:solidFill>
                  <a:srgbClr val="000000"/>
                </a:solidFill>
                <a:latin typeface="Verdana" pitchFamily="32" charset="0"/>
              </a:rPr>
              <a:t>pubblici</a:t>
            </a:r>
            <a:r>
              <a:rPr lang="en-GB" dirty="0">
                <a:solidFill>
                  <a:srgbClr val="000000"/>
                </a:solidFill>
                <a:latin typeface="Verdana" pitchFamily="32" charset="0"/>
              </a:rPr>
              <a:t> </a:t>
            </a:r>
            <a:r>
              <a:rPr lang="en-GB" dirty="0" err="1">
                <a:solidFill>
                  <a:srgbClr val="000000"/>
                </a:solidFill>
                <a:latin typeface="Verdana" pitchFamily="32" charset="0"/>
              </a:rPr>
              <a:t>influenti</a:t>
            </a:r>
            <a:r>
              <a:rPr lang="en-GB" dirty="0">
                <a:solidFill>
                  <a:srgbClr val="000000"/>
                </a:solidFill>
                <a:latin typeface="Verdana" pitchFamily="32" charset="0"/>
              </a:rPr>
              <a:t> di </a:t>
            </a:r>
            <a:r>
              <a:rPr lang="en-GB" dirty="0" err="1">
                <a:solidFill>
                  <a:srgbClr val="000000"/>
                </a:solidFill>
                <a:latin typeface="Verdana" pitchFamily="32" charset="0"/>
              </a:rPr>
              <a:t>ricavare</a:t>
            </a:r>
            <a:r>
              <a:rPr lang="en-GB" dirty="0">
                <a:solidFill>
                  <a:srgbClr val="000000"/>
                </a:solidFill>
                <a:latin typeface="Verdana" pitchFamily="32" charset="0"/>
              </a:rPr>
              <a:t> un </a:t>
            </a:r>
            <a:r>
              <a:rPr lang="en-GB" dirty="0" err="1">
                <a:solidFill>
                  <a:srgbClr val="000000"/>
                </a:solidFill>
                <a:latin typeface="Verdana" pitchFamily="32" charset="0"/>
              </a:rPr>
              <a:t>misurabile</a:t>
            </a:r>
            <a:r>
              <a:rPr lang="en-GB" dirty="0">
                <a:solidFill>
                  <a:srgbClr val="000000"/>
                </a:solidFill>
                <a:latin typeface="Verdana" pitchFamily="32" charset="0"/>
              </a:rPr>
              <a:t> </a:t>
            </a:r>
            <a:r>
              <a:rPr lang="en-GB" dirty="0" err="1">
                <a:solidFill>
                  <a:srgbClr val="000000"/>
                </a:solidFill>
                <a:latin typeface="Verdana" pitchFamily="32" charset="0"/>
              </a:rPr>
              <a:t>valore</a:t>
            </a:r>
            <a:r>
              <a:rPr lang="en-GB" dirty="0">
                <a:solidFill>
                  <a:srgbClr val="000000"/>
                </a:solidFill>
                <a:latin typeface="Verdana" pitchFamily="32" charset="0"/>
              </a:rPr>
              <a:t> </a:t>
            </a:r>
            <a:r>
              <a:rPr lang="en-GB" dirty="0" err="1">
                <a:solidFill>
                  <a:srgbClr val="000000"/>
                </a:solidFill>
                <a:latin typeface="Verdana" pitchFamily="32" charset="0"/>
              </a:rPr>
              <a:t>aggiunto</a:t>
            </a:r>
            <a:r>
              <a:rPr lang="en-GB" dirty="0">
                <a:solidFill>
                  <a:srgbClr val="000000"/>
                </a:solidFill>
                <a:latin typeface="Verdana" pitchFamily="32" charset="0"/>
              </a:rPr>
              <a:t> </a:t>
            </a:r>
            <a:r>
              <a:rPr lang="en-GB" dirty="0" err="1">
                <a:solidFill>
                  <a:srgbClr val="000000"/>
                </a:solidFill>
                <a:latin typeface="Verdana" pitchFamily="32" charset="0"/>
              </a:rPr>
              <a:t>all’avere</a:t>
            </a:r>
            <a:r>
              <a:rPr lang="en-GB" dirty="0">
                <a:solidFill>
                  <a:srgbClr val="000000"/>
                </a:solidFill>
                <a:latin typeface="Verdana" pitchFamily="32" charset="0"/>
              </a:rPr>
              <a:t> </a:t>
            </a:r>
            <a:r>
              <a:rPr lang="en-GB" dirty="0" err="1">
                <a:solidFill>
                  <a:srgbClr val="000000"/>
                </a:solidFill>
                <a:latin typeface="Verdana" pitchFamily="32" charset="0"/>
              </a:rPr>
              <a:t>aiutato</a:t>
            </a:r>
            <a:r>
              <a:rPr lang="en-GB" dirty="0">
                <a:solidFill>
                  <a:srgbClr val="000000"/>
                </a:solidFill>
                <a:latin typeface="Verdana" pitchFamily="32" charset="0"/>
              </a:rPr>
              <a:t> </a:t>
            </a:r>
            <a:r>
              <a:rPr lang="en-GB" dirty="0" err="1">
                <a:solidFill>
                  <a:srgbClr val="000000"/>
                </a:solidFill>
                <a:latin typeface="Verdana" pitchFamily="32" charset="0"/>
              </a:rPr>
              <a:t>l’organizzazione</a:t>
            </a:r>
            <a:endParaRPr lang="en-GB" dirty="0">
              <a:solidFill>
                <a:srgbClr val="000000"/>
              </a:solidFill>
              <a:latin typeface="Verdana" pitchFamily="32" charset="0"/>
            </a:endParaRPr>
          </a:p>
          <a:p>
            <a:pPr algn="just">
              <a:lnSpc>
                <a:spcPct val="150000"/>
              </a:lnSpc>
              <a:spcBef>
                <a:spcPts val="1500"/>
              </a:spcBef>
              <a:buFont typeface="Verdana" pitchFamily="32"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GB" dirty="0">
              <a:solidFill>
                <a:srgbClr val="000000"/>
              </a:solidFill>
              <a:latin typeface="Verdana" pitchFamily="32" charset="0"/>
            </a:endParaRP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ext Box 1"/>
          <p:cNvSpPr txBox="1">
            <a:spLocks noChangeArrowheads="1"/>
          </p:cNvSpPr>
          <p:nvPr/>
        </p:nvSpPr>
        <p:spPr bwMode="auto">
          <a:xfrm>
            <a:off x="838200" y="762000"/>
            <a:ext cx="7010400" cy="586957"/>
          </a:xfrm>
          <a:prstGeom prst="rect">
            <a:avLst/>
          </a:prstGeom>
          <a:noFill/>
          <a:ln w="9525">
            <a:noFill/>
            <a:round/>
            <a:headEnd/>
            <a:tailEnd/>
          </a:ln>
        </p:spPr>
        <p:txBody>
          <a:bodyPr lIns="90000" tIns="46800" rIns="90000" bIns="46800">
            <a:spAutoFit/>
          </a:bodyPr>
          <a:lstStyle/>
          <a:p>
            <a:pPr algn="ctr">
              <a:lnSpc>
                <a:spcPct val="100000"/>
              </a:lnSpc>
              <a:spcBef>
                <a:spcPts val="1500"/>
              </a:spcBef>
              <a:buFont typeface="Verdana" pitchFamily="32"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3200" dirty="0" err="1">
                <a:solidFill>
                  <a:srgbClr val="000000"/>
                </a:solidFill>
                <a:latin typeface="Verdana" pitchFamily="32" charset="0"/>
              </a:rPr>
              <a:t>Comunicazione</a:t>
            </a:r>
            <a:endParaRPr lang="en-GB" sz="3200" dirty="0">
              <a:solidFill>
                <a:srgbClr val="000000"/>
              </a:solidFill>
              <a:latin typeface="Verdana" pitchFamily="32" charset="0"/>
            </a:endParaRPr>
          </a:p>
        </p:txBody>
      </p:sp>
      <p:sp>
        <p:nvSpPr>
          <p:cNvPr id="14339" name="AutoShape 2"/>
          <p:cNvSpPr>
            <a:spLocks noChangeArrowheads="1"/>
          </p:cNvSpPr>
          <p:nvPr/>
        </p:nvSpPr>
        <p:spPr bwMode="auto">
          <a:xfrm>
            <a:off x="1295400" y="2438400"/>
            <a:ext cx="6858000" cy="3505200"/>
          </a:xfrm>
          <a:prstGeom prst="rtTriangle">
            <a:avLst/>
          </a:prstGeom>
          <a:solidFill>
            <a:srgbClr val="FF9900"/>
          </a:solidFill>
          <a:ln w="9360">
            <a:solidFill>
              <a:srgbClr val="000000"/>
            </a:solidFill>
            <a:miter lim="800000"/>
            <a:headEnd/>
            <a:tailEnd/>
          </a:ln>
        </p:spPr>
        <p:txBody>
          <a:bodyPr wrap="none" anchor="ctr"/>
          <a:lstStyle/>
          <a:p>
            <a:endParaRPr lang="it-IT"/>
          </a:p>
        </p:txBody>
      </p:sp>
      <p:sp>
        <p:nvSpPr>
          <p:cNvPr id="14340" name="Text Box 3"/>
          <p:cNvSpPr txBox="1">
            <a:spLocks noChangeArrowheads="1"/>
          </p:cNvSpPr>
          <p:nvPr/>
        </p:nvSpPr>
        <p:spPr bwMode="auto">
          <a:xfrm>
            <a:off x="609600" y="1524000"/>
            <a:ext cx="7543800" cy="4910138"/>
          </a:xfrm>
          <a:prstGeom prst="rect">
            <a:avLst/>
          </a:prstGeom>
          <a:noFill/>
          <a:ln w="9525">
            <a:noFill/>
            <a:round/>
            <a:headEnd/>
            <a:tailEnd/>
          </a:ln>
        </p:spPr>
        <p:txBody>
          <a:bodyPr lIns="90000" tIns="46800" rIns="90000" bIns="46800">
            <a:spAutoFit/>
          </a:bodyPr>
          <a:lstStyle/>
          <a:p>
            <a:pPr>
              <a:lnSpc>
                <a:spcPct val="100000"/>
              </a:lnSpc>
              <a:spcBef>
                <a:spcPts val="1500"/>
              </a:spcBef>
              <a:buFont typeface="Verdana" pitchFamily="32"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dirty="0">
                <a:solidFill>
                  <a:srgbClr val="000000"/>
                </a:solidFill>
                <a:latin typeface="Verdana" pitchFamily="32" charset="0"/>
              </a:rPr>
              <a:t>					 A tutti </a:t>
            </a:r>
            <a:r>
              <a:rPr lang="en-GB" dirty="0" err="1">
                <a:solidFill>
                  <a:srgbClr val="000000"/>
                </a:solidFill>
                <a:latin typeface="Verdana" pitchFamily="32" charset="0"/>
              </a:rPr>
              <a:t>i</a:t>
            </a:r>
            <a:r>
              <a:rPr lang="en-GB" dirty="0">
                <a:solidFill>
                  <a:srgbClr val="000000"/>
                </a:solidFill>
                <a:latin typeface="Verdana" pitchFamily="32" charset="0"/>
              </a:rPr>
              <a:t> </a:t>
            </a:r>
            <a:r>
              <a:rPr lang="en-GB" dirty="0" err="1">
                <a:solidFill>
                  <a:srgbClr val="000000"/>
                </a:solidFill>
                <a:latin typeface="Verdana" pitchFamily="32" charset="0"/>
              </a:rPr>
              <a:t>livelli</a:t>
            </a:r>
            <a:endParaRPr lang="en-GB" dirty="0">
              <a:solidFill>
                <a:srgbClr val="000000"/>
              </a:solidFill>
              <a:latin typeface="Verdana" pitchFamily="32" charset="0"/>
            </a:endParaRPr>
          </a:p>
          <a:p>
            <a:pPr>
              <a:lnSpc>
                <a:spcPct val="100000"/>
              </a:lnSpc>
              <a:spcBef>
                <a:spcPts val="1500"/>
              </a:spcBef>
              <a:buFont typeface="Verdana" pitchFamily="32"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dirty="0" err="1">
                <a:solidFill>
                  <a:srgbClr val="000000"/>
                </a:solidFill>
                <a:latin typeface="Verdana" pitchFamily="32" charset="0"/>
              </a:rPr>
              <a:t>Interpersonale</a:t>
            </a:r>
            <a:endParaRPr lang="en-GB" dirty="0">
              <a:solidFill>
                <a:srgbClr val="000000"/>
              </a:solidFill>
              <a:latin typeface="Verdana" pitchFamily="32" charset="0"/>
            </a:endParaRPr>
          </a:p>
          <a:p>
            <a:pPr>
              <a:lnSpc>
                <a:spcPct val="100000"/>
              </a:lnSpc>
              <a:spcBef>
                <a:spcPts val="1500"/>
              </a:spcBef>
              <a:buFont typeface="Verdana" pitchFamily="32"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GB" dirty="0">
              <a:solidFill>
                <a:srgbClr val="000000"/>
              </a:solidFill>
              <a:latin typeface="Verdana" pitchFamily="32" charset="0"/>
            </a:endParaRPr>
          </a:p>
          <a:p>
            <a:pPr>
              <a:lnSpc>
                <a:spcPct val="100000"/>
              </a:lnSpc>
              <a:spcBef>
                <a:spcPts val="1500"/>
              </a:spcBef>
              <a:buFont typeface="Verdana" pitchFamily="32"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GB" dirty="0">
              <a:solidFill>
                <a:srgbClr val="000000"/>
              </a:solidFill>
              <a:latin typeface="Verdana" pitchFamily="32" charset="0"/>
            </a:endParaRPr>
          </a:p>
          <a:p>
            <a:pPr>
              <a:lnSpc>
                <a:spcPct val="100000"/>
              </a:lnSpc>
              <a:spcBef>
                <a:spcPts val="1500"/>
              </a:spcBef>
              <a:buFont typeface="Verdana" pitchFamily="32"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GB" dirty="0">
              <a:solidFill>
                <a:srgbClr val="000000"/>
              </a:solidFill>
              <a:latin typeface="Verdana" pitchFamily="32" charset="0"/>
            </a:endParaRPr>
          </a:p>
          <a:p>
            <a:pPr>
              <a:lnSpc>
                <a:spcPct val="100000"/>
              </a:lnSpc>
              <a:spcBef>
                <a:spcPts val="1500"/>
              </a:spcBef>
              <a:buFont typeface="Verdana" pitchFamily="32"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dirty="0">
                <a:solidFill>
                  <a:srgbClr val="000000"/>
                </a:solidFill>
                <a:latin typeface="Verdana" pitchFamily="32" charset="0"/>
              </a:rPr>
              <a:t>		      </a:t>
            </a:r>
            <a:r>
              <a:rPr lang="en-GB" dirty="0" err="1">
                <a:solidFill>
                  <a:srgbClr val="000000"/>
                </a:solidFill>
                <a:latin typeface="Verdana" pitchFamily="32" charset="0"/>
              </a:rPr>
              <a:t>Mediata</a:t>
            </a:r>
            <a:endParaRPr lang="en-GB" dirty="0">
              <a:solidFill>
                <a:srgbClr val="000000"/>
              </a:solidFill>
              <a:latin typeface="Verdana" pitchFamily="32" charset="0"/>
            </a:endParaRPr>
          </a:p>
          <a:p>
            <a:pPr>
              <a:lnSpc>
                <a:spcPct val="100000"/>
              </a:lnSpc>
              <a:spcBef>
                <a:spcPts val="1500"/>
              </a:spcBef>
              <a:buFont typeface="Verdana" pitchFamily="32"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GB" dirty="0">
              <a:solidFill>
                <a:srgbClr val="000000"/>
              </a:solidFill>
              <a:latin typeface="Verdana" pitchFamily="32" charset="0"/>
            </a:endParaRPr>
          </a:p>
          <a:p>
            <a:pPr>
              <a:lnSpc>
                <a:spcPct val="100000"/>
              </a:lnSpc>
              <a:spcBef>
                <a:spcPts val="1500"/>
              </a:spcBef>
              <a:buFont typeface="Verdana" pitchFamily="32"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GB" dirty="0">
              <a:solidFill>
                <a:srgbClr val="000000"/>
              </a:solidFill>
              <a:latin typeface="Verdana" pitchFamily="32" charset="0"/>
            </a:endParaRPr>
          </a:p>
          <a:p>
            <a:pPr>
              <a:lnSpc>
                <a:spcPct val="100000"/>
              </a:lnSpc>
              <a:spcBef>
                <a:spcPts val="1500"/>
              </a:spcBef>
              <a:buFont typeface="Verdana" pitchFamily="32"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dirty="0">
                <a:solidFill>
                  <a:srgbClr val="000000"/>
                </a:solidFill>
                <a:latin typeface="Verdana" pitchFamily="32" charset="0"/>
              </a:rPr>
              <a:t>						    Di </a:t>
            </a:r>
            <a:r>
              <a:rPr lang="en-GB" dirty="0" err="1">
                <a:solidFill>
                  <a:srgbClr val="000000"/>
                </a:solidFill>
                <a:latin typeface="Verdana" pitchFamily="32" charset="0"/>
              </a:rPr>
              <a:t>massa</a:t>
            </a:r>
            <a:endParaRPr lang="en-GB" dirty="0">
              <a:solidFill>
                <a:srgbClr val="000000"/>
              </a:solidFill>
              <a:latin typeface="Verdana" pitchFamily="32" charset="0"/>
            </a:endParaRP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7EF56B1-C7A0-BF99-CCA1-6273BA6FDEFB}"/>
              </a:ext>
            </a:extLst>
          </p:cNvPr>
          <p:cNvSpPr>
            <a:spLocks noGrp="1"/>
          </p:cNvSpPr>
          <p:nvPr>
            <p:ph type="title"/>
          </p:nvPr>
        </p:nvSpPr>
        <p:spPr/>
        <p:txBody>
          <a:bodyPr/>
          <a:lstStyle/>
          <a:p>
            <a:r>
              <a:rPr lang="en-GB" sz="3200" dirty="0" err="1">
                <a:solidFill>
                  <a:srgbClr val="000000"/>
                </a:solidFill>
                <a:latin typeface="Verdana" pitchFamily="32" charset="0"/>
              </a:rPr>
              <a:t>Ruolo</a:t>
            </a:r>
            <a:r>
              <a:rPr lang="en-GB" sz="3200" dirty="0">
                <a:solidFill>
                  <a:srgbClr val="000000"/>
                </a:solidFill>
                <a:latin typeface="Verdana" pitchFamily="32" charset="0"/>
              </a:rPr>
              <a:t> </a:t>
            </a:r>
            <a:r>
              <a:rPr lang="en-GB" sz="3200" dirty="0" err="1">
                <a:solidFill>
                  <a:srgbClr val="000000"/>
                </a:solidFill>
                <a:latin typeface="Verdana" pitchFamily="32" charset="0"/>
              </a:rPr>
              <a:t>tecnico</a:t>
            </a:r>
            <a:r>
              <a:rPr lang="en-GB" sz="3200" dirty="0">
                <a:solidFill>
                  <a:srgbClr val="000000"/>
                </a:solidFill>
                <a:latin typeface="Verdana" pitchFamily="32" charset="0"/>
              </a:rPr>
              <a:t> </a:t>
            </a:r>
            <a:r>
              <a:rPr lang="en-GB" sz="3200" dirty="0" err="1">
                <a:solidFill>
                  <a:srgbClr val="000000"/>
                </a:solidFill>
                <a:latin typeface="Verdana" pitchFamily="32" charset="0"/>
              </a:rPr>
              <a:t>operativo</a:t>
            </a:r>
            <a:endParaRPr lang="en-GB" sz="3200" dirty="0"/>
          </a:p>
        </p:txBody>
      </p:sp>
      <p:sp>
        <p:nvSpPr>
          <p:cNvPr id="3" name="Segnaposto contenuto 2">
            <a:extLst>
              <a:ext uri="{FF2B5EF4-FFF2-40B4-BE49-F238E27FC236}">
                <a16:creationId xmlns:a16="http://schemas.microsoft.com/office/drawing/2014/main" id="{F8202581-D87C-D29D-E3DF-88F5EA4E57EE}"/>
              </a:ext>
            </a:extLst>
          </p:cNvPr>
          <p:cNvSpPr>
            <a:spLocks noGrp="1"/>
          </p:cNvSpPr>
          <p:nvPr>
            <p:ph idx="1"/>
          </p:nvPr>
        </p:nvSpPr>
        <p:spPr/>
        <p:txBody>
          <a:bodyPr/>
          <a:lstStyle/>
          <a:p>
            <a:pPr marL="0" indent="0" algn="just">
              <a:lnSpc>
                <a:spcPct val="150000"/>
              </a:lnSpc>
              <a:buNone/>
            </a:pPr>
            <a:r>
              <a:rPr lang="en-GB" dirty="0">
                <a:solidFill>
                  <a:srgbClr val="000000"/>
                </a:solidFill>
                <a:latin typeface="Verdana" pitchFamily="32" charset="0"/>
              </a:rPr>
              <a:t>Che </a:t>
            </a:r>
            <a:r>
              <a:rPr lang="en-GB" dirty="0" err="1">
                <a:solidFill>
                  <a:srgbClr val="000000"/>
                </a:solidFill>
                <a:latin typeface="Verdana" pitchFamily="32" charset="0"/>
              </a:rPr>
              <a:t>consiste</a:t>
            </a:r>
            <a:r>
              <a:rPr lang="en-GB" dirty="0">
                <a:solidFill>
                  <a:srgbClr val="000000"/>
                </a:solidFill>
                <a:latin typeface="Verdana" pitchFamily="32" charset="0"/>
              </a:rPr>
              <a:t> </a:t>
            </a:r>
            <a:r>
              <a:rPr lang="en-GB" dirty="0" err="1">
                <a:solidFill>
                  <a:srgbClr val="000000"/>
                </a:solidFill>
                <a:latin typeface="Verdana" pitchFamily="32" charset="0"/>
              </a:rPr>
              <a:t>nell’attuazione</a:t>
            </a:r>
            <a:r>
              <a:rPr lang="en-GB" dirty="0">
                <a:solidFill>
                  <a:srgbClr val="000000"/>
                </a:solidFill>
                <a:latin typeface="Verdana" pitchFamily="32" charset="0"/>
              </a:rPr>
              <a:t> di </a:t>
            </a:r>
            <a:r>
              <a:rPr lang="en-GB" dirty="0" err="1">
                <a:solidFill>
                  <a:srgbClr val="000000"/>
                </a:solidFill>
                <a:latin typeface="Verdana" pitchFamily="32" charset="0"/>
              </a:rPr>
              <a:t>programmi</a:t>
            </a:r>
            <a:r>
              <a:rPr lang="en-GB" dirty="0">
                <a:solidFill>
                  <a:srgbClr val="000000"/>
                </a:solidFill>
                <a:latin typeface="Verdana" pitchFamily="32" charset="0"/>
              </a:rPr>
              <a:t> di RP, </a:t>
            </a:r>
            <a:r>
              <a:rPr lang="en-GB" dirty="0" err="1">
                <a:solidFill>
                  <a:srgbClr val="000000"/>
                </a:solidFill>
                <a:latin typeface="Verdana" pitchFamily="32" charset="0"/>
              </a:rPr>
              <a:t>normalmente</a:t>
            </a:r>
            <a:r>
              <a:rPr lang="en-GB" dirty="0">
                <a:solidFill>
                  <a:srgbClr val="000000"/>
                </a:solidFill>
                <a:latin typeface="Verdana" pitchFamily="32" charset="0"/>
              </a:rPr>
              <a:t> </a:t>
            </a:r>
            <a:r>
              <a:rPr lang="en-GB" dirty="0" err="1">
                <a:solidFill>
                  <a:srgbClr val="000000"/>
                </a:solidFill>
                <a:latin typeface="Verdana" pitchFamily="32" charset="0"/>
              </a:rPr>
              <a:t>già</a:t>
            </a:r>
            <a:r>
              <a:rPr lang="en-GB" dirty="0">
                <a:solidFill>
                  <a:srgbClr val="000000"/>
                </a:solidFill>
                <a:latin typeface="Verdana" pitchFamily="32" charset="0"/>
              </a:rPr>
              <a:t> </a:t>
            </a:r>
            <a:r>
              <a:rPr lang="en-GB" dirty="0" err="1">
                <a:solidFill>
                  <a:srgbClr val="000000"/>
                </a:solidFill>
                <a:latin typeface="Verdana" pitchFamily="32" charset="0"/>
              </a:rPr>
              <a:t>progettati</a:t>
            </a:r>
            <a:r>
              <a:rPr lang="en-GB" dirty="0">
                <a:solidFill>
                  <a:srgbClr val="000000"/>
                </a:solidFill>
                <a:latin typeface="Verdana" pitchFamily="32" charset="0"/>
              </a:rPr>
              <a:t> e </a:t>
            </a:r>
            <a:r>
              <a:rPr lang="en-GB" dirty="0" err="1">
                <a:solidFill>
                  <a:srgbClr val="000000"/>
                </a:solidFill>
                <a:latin typeface="Verdana" pitchFamily="32" charset="0"/>
              </a:rPr>
              <a:t>definiti</a:t>
            </a:r>
            <a:endParaRPr lang="en-GB" dirty="0">
              <a:solidFill>
                <a:srgbClr val="000000"/>
              </a:solidFill>
              <a:latin typeface="Verdana" pitchFamily="32" charset="0"/>
            </a:endParaRPr>
          </a:p>
          <a:p>
            <a:endParaRPr lang="en-GB" dirty="0"/>
          </a:p>
        </p:txBody>
      </p:sp>
    </p:spTree>
    <p:extLst>
      <p:ext uri="{BB962C8B-B14F-4D97-AF65-F5344CB8AC3E}">
        <p14:creationId xmlns:p14="http://schemas.microsoft.com/office/powerpoint/2010/main" val="21487489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226B5CE-05FF-8B17-A6E6-4304825CA7AC}"/>
              </a:ext>
            </a:extLst>
          </p:cNvPr>
          <p:cNvSpPr>
            <a:spLocks noGrp="1"/>
          </p:cNvSpPr>
          <p:nvPr>
            <p:ph type="title"/>
          </p:nvPr>
        </p:nvSpPr>
        <p:spPr/>
        <p:txBody>
          <a:bodyPr/>
          <a:lstStyle/>
          <a:p>
            <a:r>
              <a:rPr lang="en-GB" sz="3200" dirty="0" err="1">
                <a:solidFill>
                  <a:srgbClr val="000000"/>
                </a:solidFill>
                <a:latin typeface="Verdana" pitchFamily="32" charset="0"/>
              </a:rPr>
              <a:t>Comprensione</a:t>
            </a:r>
            <a:r>
              <a:rPr lang="en-GB" sz="3200" dirty="0">
                <a:solidFill>
                  <a:srgbClr val="000000"/>
                </a:solidFill>
                <a:latin typeface="Verdana" pitchFamily="32" charset="0"/>
              </a:rPr>
              <a:t> </a:t>
            </a:r>
            <a:r>
              <a:rPr lang="en-GB" sz="3200" dirty="0" err="1">
                <a:solidFill>
                  <a:srgbClr val="000000"/>
                </a:solidFill>
                <a:latin typeface="Verdana" pitchFamily="32" charset="0"/>
              </a:rPr>
              <a:t>reciproca</a:t>
            </a:r>
            <a:endParaRPr lang="en-GB" sz="3200" dirty="0"/>
          </a:p>
        </p:txBody>
      </p:sp>
      <p:sp>
        <p:nvSpPr>
          <p:cNvPr id="3" name="Segnaposto contenuto 2">
            <a:extLst>
              <a:ext uri="{FF2B5EF4-FFF2-40B4-BE49-F238E27FC236}">
                <a16:creationId xmlns:a16="http://schemas.microsoft.com/office/drawing/2014/main" id="{2C6DDE0E-135C-50ED-4D81-76EEB53EAF84}"/>
              </a:ext>
            </a:extLst>
          </p:cNvPr>
          <p:cNvSpPr>
            <a:spLocks noGrp="1"/>
          </p:cNvSpPr>
          <p:nvPr>
            <p:ph idx="1"/>
          </p:nvPr>
        </p:nvSpPr>
        <p:spPr/>
        <p:txBody>
          <a:bodyPr/>
          <a:lstStyle/>
          <a:p>
            <a:pPr marL="0" indent="0">
              <a:lnSpc>
                <a:spcPct val="150000"/>
              </a:lnSpc>
              <a:spcBef>
                <a:spcPts val="0"/>
              </a:spcBef>
              <a:buFont typeface="Verdana" pitchFamily="32"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2400" dirty="0">
                <a:solidFill>
                  <a:srgbClr val="000000"/>
                </a:solidFill>
                <a:latin typeface="Verdana" pitchFamily="32" charset="0"/>
              </a:rPr>
              <a:t>- </a:t>
            </a:r>
            <a:r>
              <a:rPr lang="en-GB" sz="2400" dirty="0" err="1">
                <a:solidFill>
                  <a:srgbClr val="000000"/>
                </a:solidFill>
                <a:latin typeface="Verdana" pitchFamily="32" charset="0"/>
              </a:rPr>
              <a:t>Comprendere</a:t>
            </a:r>
            <a:r>
              <a:rPr lang="en-GB" sz="2400" dirty="0">
                <a:solidFill>
                  <a:srgbClr val="000000"/>
                </a:solidFill>
                <a:latin typeface="Verdana" pitchFamily="32" charset="0"/>
              </a:rPr>
              <a:t> </a:t>
            </a:r>
            <a:r>
              <a:rPr lang="en-GB" sz="2400" dirty="0" err="1">
                <a:solidFill>
                  <a:srgbClr val="000000"/>
                </a:solidFill>
                <a:latin typeface="Verdana" pitchFamily="32" charset="0"/>
              </a:rPr>
              <a:t>l’altro</a:t>
            </a:r>
            <a:r>
              <a:rPr lang="en-GB" sz="2400" dirty="0">
                <a:solidFill>
                  <a:srgbClr val="000000"/>
                </a:solidFill>
                <a:latin typeface="Verdana" pitchFamily="32" charset="0"/>
              </a:rPr>
              <a:t> e </a:t>
            </a:r>
            <a:r>
              <a:rPr lang="en-GB" sz="2400" dirty="0" err="1">
                <a:solidFill>
                  <a:srgbClr val="000000"/>
                </a:solidFill>
                <a:latin typeface="Verdana" pitchFamily="32" charset="0"/>
              </a:rPr>
              <a:t>farsi</a:t>
            </a:r>
            <a:r>
              <a:rPr lang="en-GB" sz="2400" dirty="0">
                <a:solidFill>
                  <a:srgbClr val="000000"/>
                </a:solidFill>
                <a:latin typeface="Verdana" pitchFamily="32" charset="0"/>
              </a:rPr>
              <a:t> </a:t>
            </a:r>
            <a:r>
              <a:rPr lang="en-GB" sz="2400" dirty="0" err="1">
                <a:solidFill>
                  <a:srgbClr val="000000"/>
                </a:solidFill>
                <a:latin typeface="Verdana" pitchFamily="32" charset="0"/>
              </a:rPr>
              <a:t>comprendere</a:t>
            </a:r>
            <a:endParaRPr lang="en-GB" sz="2400" dirty="0">
              <a:solidFill>
                <a:srgbClr val="000000"/>
              </a:solidFill>
              <a:latin typeface="Verdana" pitchFamily="32" charset="0"/>
            </a:endParaRPr>
          </a:p>
          <a:p>
            <a:pPr marL="0" indent="0">
              <a:lnSpc>
                <a:spcPct val="150000"/>
              </a:lnSpc>
              <a:spcBef>
                <a:spcPts val="0"/>
              </a:spcBef>
              <a:buFont typeface="Verdana" pitchFamily="32"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GB" sz="2400" dirty="0">
              <a:solidFill>
                <a:srgbClr val="000000"/>
              </a:solidFill>
              <a:latin typeface="Verdana" pitchFamily="32" charset="0"/>
            </a:endParaRPr>
          </a:p>
          <a:p>
            <a:pPr marL="0" indent="0">
              <a:lnSpc>
                <a:spcPct val="150000"/>
              </a:lnSpc>
              <a:spcBef>
                <a:spcPts val="0"/>
              </a:spcBef>
              <a:buFont typeface="Verdana" pitchFamily="32"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2400" dirty="0">
                <a:solidFill>
                  <a:srgbClr val="000000"/>
                </a:solidFill>
                <a:latin typeface="Verdana" pitchFamily="32" charset="0"/>
              </a:rPr>
              <a:t>- </a:t>
            </a:r>
            <a:r>
              <a:rPr lang="en-GB" sz="2400" dirty="0" err="1">
                <a:solidFill>
                  <a:srgbClr val="000000"/>
                </a:solidFill>
                <a:latin typeface="Verdana" pitchFamily="32" charset="0"/>
              </a:rPr>
              <a:t>Dimensione</a:t>
            </a:r>
            <a:r>
              <a:rPr lang="en-GB" sz="2400" dirty="0">
                <a:solidFill>
                  <a:srgbClr val="000000"/>
                </a:solidFill>
                <a:latin typeface="Verdana" pitchFamily="32" charset="0"/>
              </a:rPr>
              <a:t> </a:t>
            </a:r>
            <a:r>
              <a:rPr lang="en-GB" sz="2400" dirty="0" err="1">
                <a:solidFill>
                  <a:srgbClr val="000000"/>
                </a:solidFill>
                <a:latin typeface="Verdana" pitchFamily="32" charset="0"/>
              </a:rPr>
              <a:t>sociologica</a:t>
            </a:r>
            <a:r>
              <a:rPr lang="en-GB" sz="2400" dirty="0">
                <a:solidFill>
                  <a:srgbClr val="000000"/>
                </a:solidFill>
                <a:latin typeface="Verdana" pitchFamily="32" charset="0"/>
              </a:rPr>
              <a:t> – province di </a:t>
            </a:r>
            <a:r>
              <a:rPr lang="en-GB" sz="2400" dirty="0" err="1">
                <a:solidFill>
                  <a:srgbClr val="000000"/>
                </a:solidFill>
                <a:latin typeface="Verdana" pitchFamily="32" charset="0"/>
              </a:rPr>
              <a:t>significato</a:t>
            </a:r>
            <a:r>
              <a:rPr lang="en-GB" sz="2400" dirty="0">
                <a:solidFill>
                  <a:srgbClr val="000000"/>
                </a:solidFill>
                <a:latin typeface="Verdana" pitchFamily="32" charset="0"/>
              </a:rPr>
              <a:t> e senso </a:t>
            </a:r>
            <a:r>
              <a:rPr lang="en-GB" sz="2400" dirty="0" err="1">
                <a:solidFill>
                  <a:srgbClr val="000000"/>
                </a:solidFill>
                <a:latin typeface="Verdana" pitchFamily="32" charset="0"/>
              </a:rPr>
              <a:t>comune</a:t>
            </a:r>
            <a:endParaRPr lang="en-GB" sz="2400" dirty="0">
              <a:solidFill>
                <a:srgbClr val="000000"/>
              </a:solidFill>
              <a:latin typeface="Verdana" pitchFamily="32" charset="0"/>
            </a:endParaRPr>
          </a:p>
          <a:p>
            <a:pPr marL="0" indent="0">
              <a:lnSpc>
                <a:spcPct val="150000"/>
              </a:lnSpc>
              <a:spcBef>
                <a:spcPts val="0"/>
              </a:spcBef>
              <a:buFont typeface="Verdana" pitchFamily="32"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GB" sz="2400" dirty="0">
              <a:solidFill>
                <a:srgbClr val="000000"/>
              </a:solidFill>
              <a:latin typeface="Verdana" pitchFamily="32" charset="0"/>
            </a:endParaRPr>
          </a:p>
          <a:p>
            <a:pPr marL="0" indent="0">
              <a:lnSpc>
                <a:spcPct val="150000"/>
              </a:lnSpc>
              <a:spcBef>
                <a:spcPts val="0"/>
              </a:spcBef>
              <a:buFont typeface="Verdana" pitchFamily="32"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2400" dirty="0">
                <a:solidFill>
                  <a:srgbClr val="000000"/>
                </a:solidFill>
                <a:latin typeface="Verdana" pitchFamily="32" charset="0"/>
              </a:rPr>
              <a:t>- </a:t>
            </a:r>
            <a:r>
              <a:rPr lang="en-GB" sz="2400" dirty="0" err="1">
                <a:solidFill>
                  <a:srgbClr val="000000"/>
                </a:solidFill>
                <a:latin typeface="Verdana" pitchFamily="32" charset="0"/>
              </a:rPr>
              <a:t>Dimensione</a:t>
            </a:r>
            <a:r>
              <a:rPr lang="en-GB" sz="2400" dirty="0">
                <a:solidFill>
                  <a:srgbClr val="000000"/>
                </a:solidFill>
                <a:latin typeface="Verdana" pitchFamily="32" charset="0"/>
              </a:rPr>
              <a:t> </a:t>
            </a:r>
            <a:r>
              <a:rPr lang="en-GB" sz="2400" dirty="0" err="1">
                <a:solidFill>
                  <a:srgbClr val="000000"/>
                </a:solidFill>
                <a:latin typeface="Verdana" pitchFamily="32" charset="0"/>
              </a:rPr>
              <a:t>antropologica</a:t>
            </a:r>
            <a:r>
              <a:rPr lang="en-GB" sz="2400" dirty="0">
                <a:solidFill>
                  <a:srgbClr val="000000"/>
                </a:solidFill>
                <a:latin typeface="Verdana" pitchFamily="32" charset="0"/>
              </a:rPr>
              <a:t> – </a:t>
            </a:r>
            <a:r>
              <a:rPr lang="en-GB" sz="2400" dirty="0" err="1">
                <a:solidFill>
                  <a:srgbClr val="000000"/>
                </a:solidFill>
                <a:latin typeface="Verdana" pitchFamily="32" charset="0"/>
              </a:rPr>
              <a:t>multiculturalismo</a:t>
            </a:r>
            <a:endParaRPr lang="en-GB" sz="2400" dirty="0">
              <a:solidFill>
                <a:srgbClr val="000000"/>
              </a:solidFill>
              <a:latin typeface="Verdana" pitchFamily="32" charset="0"/>
            </a:endParaRPr>
          </a:p>
          <a:p>
            <a:pPr marL="0" indent="0">
              <a:lnSpc>
                <a:spcPct val="150000"/>
              </a:lnSpc>
              <a:spcBef>
                <a:spcPts val="0"/>
              </a:spcBef>
              <a:buFont typeface="Verdana" pitchFamily="32"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GB" sz="2400" dirty="0">
              <a:solidFill>
                <a:srgbClr val="000000"/>
              </a:solidFill>
              <a:latin typeface="Verdana" pitchFamily="32" charset="0"/>
            </a:endParaRPr>
          </a:p>
          <a:p>
            <a:pPr marL="0" indent="0">
              <a:lnSpc>
                <a:spcPct val="150000"/>
              </a:lnSpc>
              <a:spcBef>
                <a:spcPts val="0"/>
              </a:spcBef>
              <a:buFont typeface="Verdana" pitchFamily="32"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2400" dirty="0">
                <a:solidFill>
                  <a:srgbClr val="000000"/>
                </a:solidFill>
                <a:latin typeface="Verdana" pitchFamily="32" charset="0"/>
              </a:rPr>
              <a:t>- </a:t>
            </a:r>
            <a:r>
              <a:rPr lang="en-GB" sz="2400" dirty="0" err="1">
                <a:solidFill>
                  <a:srgbClr val="000000"/>
                </a:solidFill>
                <a:latin typeface="Verdana" pitchFamily="32" charset="0"/>
              </a:rPr>
              <a:t>Dimensione</a:t>
            </a:r>
            <a:r>
              <a:rPr lang="en-GB" sz="2400" dirty="0">
                <a:solidFill>
                  <a:srgbClr val="000000"/>
                </a:solidFill>
                <a:latin typeface="Verdana" pitchFamily="32" charset="0"/>
              </a:rPr>
              <a:t> </a:t>
            </a:r>
            <a:r>
              <a:rPr lang="en-GB" sz="2400" dirty="0" err="1">
                <a:solidFill>
                  <a:srgbClr val="000000"/>
                </a:solidFill>
                <a:latin typeface="Verdana" pitchFamily="32" charset="0"/>
              </a:rPr>
              <a:t>psicologica</a:t>
            </a:r>
            <a:endParaRPr lang="en-GB" sz="2400" dirty="0">
              <a:solidFill>
                <a:srgbClr val="000000"/>
              </a:solidFill>
              <a:latin typeface="Verdana" pitchFamily="32" charset="0"/>
            </a:endParaRPr>
          </a:p>
          <a:p>
            <a:endParaRPr lang="en-GB" dirty="0"/>
          </a:p>
        </p:txBody>
      </p:sp>
    </p:spTree>
    <p:extLst>
      <p:ext uri="{BB962C8B-B14F-4D97-AF65-F5344CB8AC3E}">
        <p14:creationId xmlns:p14="http://schemas.microsoft.com/office/powerpoint/2010/main" val="323570965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ext Box 1"/>
          <p:cNvSpPr txBox="1">
            <a:spLocks noChangeArrowheads="1"/>
          </p:cNvSpPr>
          <p:nvPr/>
        </p:nvSpPr>
        <p:spPr bwMode="auto">
          <a:xfrm>
            <a:off x="685800" y="609600"/>
            <a:ext cx="7467600" cy="586957"/>
          </a:xfrm>
          <a:prstGeom prst="rect">
            <a:avLst/>
          </a:prstGeom>
          <a:noFill/>
          <a:ln w="9525">
            <a:noFill/>
            <a:round/>
            <a:headEnd/>
            <a:tailEnd/>
          </a:ln>
        </p:spPr>
        <p:txBody>
          <a:bodyPr lIns="90000" tIns="46800" rIns="90000" bIns="46800">
            <a:spAutoFit/>
          </a:bodyPr>
          <a:lstStyle/>
          <a:p>
            <a:pPr algn="ctr">
              <a:lnSpc>
                <a:spcPct val="100000"/>
              </a:lnSpc>
              <a:spcBef>
                <a:spcPts val="1500"/>
              </a:spcBef>
              <a:buFont typeface="Verdana" pitchFamily="32"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3200" dirty="0" err="1">
                <a:solidFill>
                  <a:srgbClr val="000000"/>
                </a:solidFill>
                <a:latin typeface="Verdana" pitchFamily="32" charset="0"/>
              </a:rPr>
              <a:t>Raggiungimento</a:t>
            </a:r>
            <a:r>
              <a:rPr lang="en-GB" sz="3200" dirty="0">
                <a:solidFill>
                  <a:srgbClr val="000000"/>
                </a:solidFill>
                <a:latin typeface="Verdana" pitchFamily="32" charset="0"/>
              </a:rPr>
              <a:t> </a:t>
            </a:r>
            <a:r>
              <a:rPr lang="en-GB" sz="3200" dirty="0" err="1">
                <a:solidFill>
                  <a:srgbClr val="000000"/>
                </a:solidFill>
                <a:latin typeface="Verdana" pitchFamily="32" charset="0"/>
              </a:rPr>
              <a:t>degli</a:t>
            </a:r>
            <a:r>
              <a:rPr lang="en-GB" sz="3200" dirty="0">
                <a:solidFill>
                  <a:srgbClr val="000000"/>
                </a:solidFill>
                <a:latin typeface="Verdana" pitchFamily="32" charset="0"/>
              </a:rPr>
              <a:t> </a:t>
            </a:r>
            <a:r>
              <a:rPr lang="en-GB" sz="3200" dirty="0" err="1">
                <a:solidFill>
                  <a:srgbClr val="000000"/>
                </a:solidFill>
                <a:latin typeface="Verdana" pitchFamily="32" charset="0"/>
              </a:rPr>
              <a:t>obiettivi</a:t>
            </a:r>
            <a:endParaRPr lang="en-GB" sz="3200" dirty="0">
              <a:solidFill>
                <a:srgbClr val="000000"/>
              </a:solidFill>
              <a:latin typeface="Verdana" pitchFamily="32" charset="0"/>
            </a:endParaRPr>
          </a:p>
        </p:txBody>
      </p:sp>
      <p:sp>
        <p:nvSpPr>
          <p:cNvPr id="17411" name="Text Box 2"/>
          <p:cNvSpPr txBox="1">
            <a:spLocks noChangeArrowheads="1"/>
          </p:cNvSpPr>
          <p:nvPr/>
        </p:nvSpPr>
        <p:spPr bwMode="auto">
          <a:xfrm>
            <a:off x="990600" y="1524000"/>
            <a:ext cx="6553200" cy="4177683"/>
          </a:xfrm>
          <a:prstGeom prst="rect">
            <a:avLst/>
          </a:prstGeom>
          <a:noFill/>
          <a:ln w="9525">
            <a:noFill/>
            <a:round/>
            <a:headEnd/>
            <a:tailEnd/>
          </a:ln>
        </p:spPr>
        <p:txBody>
          <a:bodyPr lIns="90000" tIns="46800" rIns="90000" bIns="46800">
            <a:spAutoFit/>
          </a:bodyPr>
          <a:lstStyle/>
          <a:p>
            <a:pPr marL="342900" indent="-342900">
              <a:lnSpc>
                <a:spcPct val="150000"/>
              </a:lnSpc>
              <a:spcBef>
                <a:spcPts val="0"/>
              </a:spcBef>
              <a:buFontTx/>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2200" dirty="0" err="1">
                <a:solidFill>
                  <a:srgbClr val="000000"/>
                </a:solidFill>
                <a:latin typeface="Verdana" pitchFamily="32" charset="0"/>
              </a:rPr>
              <a:t>Obiettivi</a:t>
            </a:r>
            <a:r>
              <a:rPr lang="en-GB" sz="2200" dirty="0">
                <a:solidFill>
                  <a:srgbClr val="000000"/>
                </a:solidFill>
                <a:latin typeface="Verdana" pitchFamily="32" charset="0"/>
              </a:rPr>
              <a:t> </a:t>
            </a:r>
            <a:r>
              <a:rPr lang="en-GB" sz="2200" dirty="0" err="1">
                <a:solidFill>
                  <a:srgbClr val="000000"/>
                </a:solidFill>
                <a:latin typeface="Verdana" pitchFamily="32" charset="0"/>
              </a:rPr>
              <a:t>chiari</a:t>
            </a:r>
            <a:r>
              <a:rPr lang="en-GB" sz="2200" dirty="0">
                <a:solidFill>
                  <a:srgbClr val="000000"/>
                </a:solidFill>
                <a:latin typeface="Verdana" pitchFamily="32" charset="0"/>
              </a:rPr>
              <a:t> e “</a:t>
            </a:r>
            <a:r>
              <a:rPr lang="en-GB" sz="2200" dirty="0" err="1">
                <a:solidFill>
                  <a:srgbClr val="000000"/>
                </a:solidFill>
                <a:latin typeface="Verdana" pitchFamily="32" charset="0"/>
              </a:rPr>
              <a:t>misurabili</a:t>
            </a:r>
            <a:r>
              <a:rPr lang="en-GB" sz="2200" dirty="0">
                <a:solidFill>
                  <a:srgbClr val="000000"/>
                </a:solidFill>
                <a:latin typeface="Verdana" pitchFamily="32" charset="0"/>
              </a:rPr>
              <a:t>”</a:t>
            </a:r>
          </a:p>
          <a:p>
            <a:pPr marL="342900" indent="-342900">
              <a:lnSpc>
                <a:spcPct val="150000"/>
              </a:lnSpc>
              <a:spcBef>
                <a:spcPts val="0"/>
              </a:spcBef>
              <a:buFontTx/>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2200" dirty="0" err="1">
                <a:solidFill>
                  <a:srgbClr val="000000"/>
                </a:solidFill>
                <a:latin typeface="Verdana" pitchFamily="32" charset="0"/>
              </a:rPr>
              <a:t>Valutazione</a:t>
            </a:r>
            <a:r>
              <a:rPr lang="en-GB" sz="2200" dirty="0">
                <a:solidFill>
                  <a:srgbClr val="000000"/>
                </a:solidFill>
                <a:latin typeface="Verdana" pitchFamily="32" charset="0"/>
              </a:rPr>
              <a:t> </a:t>
            </a:r>
            <a:r>
              <a:rPr lang="en-GB" sz="2200" dirty="0" err="1">
                <a:solidFill>
                  <a:srgbClr val="000000"/>
                </a:solidFill>
                <a:latin typeface="Verdana" pitchFamily="32" charset="0"/>
              </a:rPr>
              <a:t>dell’efficacia</a:t>
            </a:r>
            <a:r>
              <a:rPr lang="en-GB" sz="2200" dirty="0">
                <a:solidFill>
                  <a:srgbClr val="000000"/>
                </a:solidFill>
                <a:latin typeface="Verdana" pitchFamily="32" charset="0"/>
              </a:rPr>
              <a:t> (</a:t>
            </a:r>
            <a:r>
              <a:rPr lang="en-GB" sz="2200" dirty="0" err="1">
                <a:solidFill>
                  <a:srgbClr val="000000"/>
                </a:solidFill>
                <a:latin typeface="Verdana" pitchFamily="32" charset="0"/>
              </a:rPr>
              <a:t>degli</a:t>
            </a:r>
            <a:r>
              <a:rPr lang="en-GB" sz="2200" dirty="0">
                <a:solidFill>
                  <a:srgbClr val="000000"/>
                </a:solidFill>
                <a:latin typeface="Verdana" pitchFamily="32" charset="0"/>
              </a:rPr>
              <a:t> </a:t>
            </a:r>
            <a:r>
              <a:rPr lang="en-GB" sz="2200" dirty="0" err="1">
                <a:solidFill>
                  <a:srgbClr val="000000"/>
                </a:solidFill>
                <a:latin typeface="Verdana" pitchFamily="32" charset="0"/>
              </a:rPr>
              <a:t>obiettivi</a:t>
            </a:r>
            <a:r>
              <a:rPr lang="en-GB" sz="2200" dirty="0">
                <a:solidFill>
                  <a:srgbClr val="000000"/>
                </a:solidFill>
                <a:latin typeface="Verdana" pitchFamily="32" charset="0"/>
              </a:rPr>
              <a:t> </a:t>
            </a:r>
            <a:r>
              <a:rPr lang="en-GB" sz="2200" dirty="0" err="1">
                <a:solidFill>
                  <a:srgbClr val="000000"/>
                </a:solidFill>
                <a:latin typeface="Verdana" pitchFamily="32" charset="0"/>
              </a:rPr>
              <a:t>della</a:t>
            </a:r>
            <a:r>
              <a:rPr lang="en-GB" sz="2200" dirty="0">
                <a:solidFill>
                  <a:srgbClr val="000000"/>
                </a:solidFill>
                <a:latin typeface="Verdana" pitchFamily="32" charset="0"/>
              </a:rPr>
              <a:t> </a:t>
            </a:r>
            <a:r>
              <a:rPr lang="en-GB" sz="2200" dirty="0" err="1">
                <a:solidFill>
                  <a:srgbClr val="000000"/>
                </a:solidFill>
                <a:latin typeface="Verdana" pitchFamily="32" charset="0"/>
              </a:rPr>
              <a:t>comunicazione</a:t>
            </a:r>
            <a:r>
              <a:rPr lang="en-GB" sz="2200" dirty="0">
                <a:solidFill>
                  <a:srgbClr val="000000"/>
                </a:solidFill>
                <a:latin typeface="Verdana" pitchFamily="32" charset="0"/>
              </a:rPr>
              <a:t>)</a:t>
            </a:r>
          </a:p>
          <a:p>
            <a:pPr marL="342900" indent="-342900">
              <a:lnSpc>
                <a:spcPct val="150000"/>
              </a:lnSpc>
              <a:spcBef>
                <a:spcPts val="0"/>
              </a:spcBef>
              <a:buFontTx/>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2200" dirty="0">
                <a:solidFill>
                  <a:srgbClr val="000000"/>
                </a:solidFill>
                <a:latin typeface="Verdana" pitchFamily="32" charset="0"/>
              </a:rPr>
              <a:t>Media coverage analysis</a:t>
            </a:r>
          </a:p>
          <a:p>
            <a:pPr marL="342900" indent="-342900">
              <a:lnSpc>
                <a:spcPct val="150000"/>
              </a:lnSpc>
              <a:spcBef>
                <a:spcPts val="0"/>
              </a:spcBef>
              <a:buFontTx/>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2200" dirty="0" err="1">
                <a:solidFill>
                  <a:srgbClr val="000000"/>
                </a:solidFill>
                <a:latin typeface="Verdana" pitchFamily="32" charset="0"/>
              </a:rPr>
              <a:t>Valutazione</a:t>
            </a:r>
            <a:r>
              <a:rPr lang="en-GB" sz="2200" dirty="0">
                <a:solidFill>
                  <a:srgbClr val="000000"/>
                </a:solidFill>
                <a:latin typeface="Verdana" pitchFamily="32" charset="0"/>
              </a:rPr>
              <a:t> </a:t>
            </a:r>
            <a:r>
              <a:rPr lang="en-GB" sz="2200" dirty="0" err="1">
                <a:solidFill>
                  <a:srgbClr val="000000"/>
                </a:solidFill>
                <a:latin typeface="Verdana" pitchFamily="32" charset="0"/>
              </a:rPr>
              <a:t>della</a:t>
            </a:r>
            <a:r>
              <a:rPr lang="en-GB" sz="2200" dirty="0">
                <a:solidFill>
                  <a:srgbClr val="000000"/>
                </a:solidFill>
                <a:latin typeface="Verdana" pitchFamily="32" charset="0"/>
              </a:rPr>
              <a:t> </a:t>
            </a:r>
            <a:r>
              <a:rPr lang="en-GB" sz="2200" dirty="0" err="1">
                <a:solidFill>
                  <a:srgbClr val="000000"/>
                </a:solidFill>
                <a:latin typeface="Verdana" pitchFamily="32" charset="0"/>
              </a:rPr>
              <a:t>reputazione</a:t>
            </a:r>
            <a:endParaRPr lang="en-GB" sz="2200" dirty="0">
              <a:solidFill>
                <a:srgbClr val="000000"/>
              </a:solidFill>
              <a:latin typeface="Verdana" pitchFamily="32" charset="0"/>
            </a:endParaRPr>
          </a:p>
          <a:p>
            <a:pPr marL="342900" indent="-342900">
              <a:lnSpc>
                <a:spcPct val="150000"/>
              </a:lnSpc>
              <a:spcBef>
                <a:spcPts val="0"/>
              </a:spcBef>
              <a:buFontTx/>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2200" dirty="0">
                <a:solidFill>
                  <a:srgbClr val="000000"/>
                </a:solidFill>
                <a:latin typeface="Verdana" pitchFamily="32" charset="0"/>
              </a:rPr>
              <a:t>Una </a:t>
            </a:r>
            <a:r>
              <a:rPr lang="en-GB" sz="2200" dirty="0" err="1">
                <a:solidFill>
                  <a:srgbClr val="000000"/>
                </a:solidFill>
                <a:latin typeface="Verdana" pitchFamily="32" charset="0"/>
              </a:rPr>
              <a:t>fase</a:t>
            </a:r>
            <a:r>
              <a:rPr lang="en-GB" sz="2200" dirty="0">
                <a:solidFill>
                  <a:srgbClr val="000000"/>
                </a:solidFill>
                <a:latin typeface="Verdana" pitchFamily="32" charset="0"/>
              </a:rPr>
              <a:t> GOREL (TM </a:t>
            </a:r>
            <a:r>
              <a:rPr lang="en-GB" sz="2200" dirty="0" err="1">
                <a:solidFill>
                  <a:srgbClr val="000000"/>
                </a:solidFill>
                <a:latin typeface="Verdana" pitchFamily="32" charset="0"/>
              </a:rPr>
              <a:t>Falconi</a:t>
            </a:r>
            <a:r>
              <a:rPr lang="en-GB" sz="2200" dirty="0">
                <a:solidFill>
                  <a:srgbClr val="000000"/>
                </a:solidFill>
                <a:latin typeface="Verdana" pitchFamily="32" charset="0"/>
              </a:rPr>
              <a:t>)</a:t>
            </a:r>
          </a:p>
          <a:p>
            <a:pPr>
              <a:lnSpc>
                <a:spcPct val="100000"/>
              </a:lnSpc>
              <a:spcBef>
                <a:spcPts val="1375"/>
              </a:spcBef>
              <a:buFont typeface="Verdana" pitchFamily="32"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GB" sz="2200" dirty="0">
              <a:solidFill>
                <a:srgbClr val="000000"/>
              </a:solidFill>
              <a:latin typeface="Verdana" pitchFamily="32" charset="0"/>
            </a:endParaRPr>
          </a:p>
          <a:p>
            <a:pPr>
              <a:lnSpc>
                <a:spcPct val="100000"/>
              </a:lnSpc>
              <a:spcBef>
                <a:spcPts val="1375"/>
              </a:spcBef>
              <a:buFont typeface="Verdana" pitchFamily="32"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GB" sz="2200" dirty="0">
              <a:solidFill>
                <a:srgbClr val="000000"/>
              </a:solidFill>
              <a:latin typeface="Verdana" pitchFamily="32" charset="0"/>
            </a:endParaRP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85800" y="-73820"/>
            <a:ext cx="7770813" cy="1433513"/>
          </a:xfrm>
        </p:spPr>
        <p:txBody>
          <a:bodyPr/>
          <a:lstStyle/>
          <a:p>
            <a:r>
              <a:rPr lang="it-IT" sz="3200" dirty="0" err="1">
                <a:latin typeface="Verdana" panose="020B0604030504040204" pitchFamily="34" charset="0"/>
                <a:ea typeface="Verdana" panose="020B0604030504040204" pitchFamily="34" charset="0"/>
              </a:rPr>
              <a:t>Cutlip</a:t>
            </a:r>
            <a:r>
              <a:rPr lang="it-IT" sz="3200" dirty="0">
                <a:latin typeface="Verdana" panose="020B0604030504040204" pitchFamily="34" charset="0"/>
                <a:ea typeface="Verdana" panose="020B0604030504040204" pitchFamily="34" charset="0"/>
              </a:rPr>
              <a:t> e Center (1987)</a:t>
            </a:r>
          </a:p>
        </p:txBody>
      </p:sp>
      <p:sp>
        <p:nvSpPr>
          <p:cNvPr id="3" name="Segnaposto contenuto 2"/>
          <p:cNvSpPr>
            <a:spLocks noGrp="1"/>
          </p:cNvSpPr>
          <p:nvPr>
            <p:ph idx="1"/>
          </p:nvPr>
        </p:nvSpPr>
        <p:spPr>
          <a:xfrm>
            <a:off x="685799" y="1312068"/>
            <a:ext cx="7770813" cy="4233863"/>
          </a:xfrm>
        </p:spPr>
        <p:txBody>
          <a:bodyPr/>
          <a:lstStyle/>
          <a:p>
            <a:pPr marL="0" indent="0" algn="just">
              <a:lnSpc>
                <a:spcPts val="3840"/>
              </a:lnSpc>
              <a:spcBef>
                <a:spcPts val="0"/>
              </a:spcBef>
              <a:buNone/>
            </a:pPr>
            <a:r>
              <a:rPr lang="it-IT" sz="2800" dirty="0">
                <a:latin typeface="Verdana" panose="020B0604030504040204" pitchFamily="34" charset="0"/>
                <a:ea typeface="Verdana" panose="020B0604030504040204" pitchFamily="34" charset="0"/>
              </a:rPr>
              <a:t>L’obiettivo delle RP rimane uno solo: guadagnare e mantenere il consenso dei pubblici nei confronti delle attività di un’organizzazione, qualunque ne sia il tipo.</a:t>
            </a:r>
          </a:p>
          <a:p>
            <a:pPr marL="0" indent="0" algn="just">
              <a:lnSpc>
                <a:spcPts val="3840"/>
              </a:lnSpc>
              <a:spcBef>
                <a:spcPts val="0"/>
              </a:spcBef>
              <a:buNone/>
            </a:pPr>
            <a:r>
              <a:rPr lang="it-IT" sz="2800" dirty="0">
                <a:latin typeface="Verdana" panose="020B0604030504040204" pitchFamily="34" charset="0"/>
                <a:ea typeface="Verdana" panose="020B0604030504040204" pitchFamily="34" charset="0"/>
              </a:rPr>
              <a:t>In definitiva le buone RP sono fatte nello stesso momento di un lavoro condotto con i giusti mezzi e di buone comunicazioni</a:t>
            </a:r>
          </a:p>
          <a:p>
            <a:pPr marL="0" indent="0" algn="just">
              <a:lnSpc>
                <a:spcPts val="3840"/>
              </a:lnSpc>
              <a:spcBef>
                <a:spcPts val="0"/>
              </a:spcBef>
              <a:buNone/>
            </a:pPr>
            <a:r>
              <a:rPr lang="it-IT" sz="2800" dirty="0">
                <a:latin typeface="Verdana" panose="020B0604030504040204" pitchFamily="34" charset="0"/>
                <a:ea typeface="Verdana" panose="020B0604030504040204" pitchFamily="34" charset="0"/>
              </a:rPr>
              <a:t>(</a:t>
            </a:r>
            <a:r>
              <a:rPr lang="it-IT" sz="2800" dirty="0" err="1">
                <a:latin typeface="Verdana" panose="020B0604030504040204" pitchFamily="34" charset="0"/>
                <a:ea typeface="Verdana" panose="020B0604030504040204" pitchFamily="34" charset="0"/>
              </a:rPr>
              <a:t>Pubblic</a:t>
            </a:r>
            <a:r>
              <a:rPr lang="it-IT" sz="2800" dirty="0">
                <a:latin typeface="Verdana" panose="020B0604030504040204" pitchFamily="34" charset="0"/>
                <a:ea typeface="Verdana" panose="020B0604030504040204" pitchFamily="34" charset="0"/>
              </a:rPr>
              <a:t> Relations. McGraw-Hill, New York</a:t>
            </a:r>
            <a:r>
              <a:rPr lang="it-IT" dirty="0">
                <a:latin typeface="Verdana" panose="020B0604030504040204" pitchFamily="34" charset="0"/>
                <a:ea typeface="Verdana" panose="020B0604030504040204" pitchFamily="34" charset="0"/>
              </a:rPr>
              <a:t>)</a:t>
            </a:r>
          </a:p>
        </p:txBody>
      </p:sp>
    </p:spTree>
    <p:extLst>
      <p:ext uri="{BB962C8B-B14F-4D97-AF65-F5344CB8AC3E}">
        <p14:creationId xmlns:p14="http://schemas.microsoft.com/office/powerpoint/2010/main" val="424310871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xt Box 1"/>
          <p:cNvSpPr txBox="1">
            <a:spLocks noChangeArrowheads="1"/>
          </p:cNvSpPr>
          <p:nvPr/>
        </p:nvSpPr>
        <p:spPr bwMode="auto">
          <a:xfrm>
            <a:off x="990600" y="533400"/>
            <a:ext cx="7010400" cy="586957"/>
          </a:xfrm>
          <a:prstGeom prst="rect">
            <a:avLst/>
          </a:prstGeom>
          <a:noFill/>
          <a:ln w="9525">
            <a:noFill/>
            <a:round/>
            <a:headEnd/>
            <a:tailEnd/>
          </a:ln>
        </p:spPr>
        <p:txBody>
          <a:bodyPr lIns="90000" tIns="46800" rIns="90000" bIns="46800">
            <a:spAutoFit/>
          </a:bodyPr>
          <a:lstStyle/>
          <a:p>
            <a:pPr algn="ctr">
              <a:lnSpc>
                <a:spcPct val="100000"/>
              </a:lnSpc>
              <a:spcBef>
                <a:spcPts val="1500"/>
              </a:spcBef>
              <a:buFont typeface="Verdana" pitchFamily="32"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3200" dirty="0">
                <a:solidFill>
                  <a:srgbClr val="000000"/>
                </a:solidFill>
                <a:latin typeface="Verdana" pitchFamily="32" charset="0"/>
              </a:rPr>
              <a:t>Interesse </a:t>
            </a:r>
            <a:r>
              <a:rPr lang="en-GB" sz="3200" dirty="0" err="1">
                <a:solidFill>
                  <a:srgbClr val="000000"/>
                </a:solidFill>
                <a:latin typeface="Verdana" pitchFamily="32" charset="0"/>
              </a:rPr>
              <a:t>pubblico</a:t>
            </a:r>
            <a:endParaRPr lang="en-GB" sz="3200" dirty="0">
              <a:solidFill>
                <a:srgbClr val="000000"/>
              </a:solidFill>
              <a:latin typeface="Verdana" pitchFamily="32" charset="0"/>
            </a:endParaRPr>
          </a:p>
        </p:txBody>
      </p:sp>
      <p:sp>
        <p:nvSpPr>
          <p:cNvPr id="18435" name="Text Box 2"/>
          <p:cNvSpPr txBox="1">
            <a:spLocks noChangeArrowheads="1"/>
          </p:cNvSpPr>
          <p:nvPr/>
        </p:nvSpPr>
        <p:spPr bwMode="auto">
          <a:xfrm>
            <a:off x="1219200" y="1752600"/>
            <a:ext cx="7315200" cy="3797300"/>
          </a:xfrm>
          <a:prstGeom prst="rect">
            <a:avLst/>
          </a:prstGeom>
          <a:noFill/>
          <a:ln w="9525">
            <a:noFill/>
            <a:round/>
            <a:headEnd/>
            <a:tailEnd/>
          </a:ln>
        </p:spPr>
        <p:txBody>
          <a:bodyPr lIns="90000" tIns="46800" rIns="90000" bIns="46800">
            <a:spAutoFit/>
          </a:bodyPr>
          <a:lstStyle/>
          <a:p>
            <a:pPr>
              <a:lnSpc>
                <a:spcPct val="100000"/>
              </a:lnSpc>
              <a:spcBef>
                <a:spcPts val="1500"/>
              </a:spcBef>
              <a:buFont typeface="Verdana" pitchFamily="32"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dirty="0">
                <a:solidFill>
                  <a:srgbClr val="000000"/>
                </a:solidFill>
                <a:latin typeface="Verdana" pitchFamily="32" charset="0"/>
              </a:rPr>
              <a:t>Piano </a:t>
            </a:r>
            <a:r>
              <a:rPr lang="en-GB" dirty="0" err="1">
                <a:solidFill>
                  <a:srgbClr val="000000"/>
                </a:solidFill>
                <a:latin typeface="Verdana" pitchFamily="32" charset="0"/>
              </a:rPr>
              <a:t>etico</a:t>
            </a:r>
            <a:endParaRPr lang="en-GB" dirty="0">
              <a:solidFill>
                <a:srgbClr val="000000"/>
              </a:solidFill>
              <a:latin typeface="Verdana" pitchFamily="32" charset="0"/>
            </a:endParaRPr>
          </a:p>
          <a:p>
            <a:pPr>
              <a:lnSpc>
                <a:spcPct val="100000"/>
              </a:lnSpc>
              <a:spcBef>
                <a:spcPts val="1500"/>
              </a:spcBef>
              <a:buFont typeface="Verdana" pitchFamily="32"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GB" dirty="0">
              <a:solidFill>
                <a:srgbClr val="000000"/>
              </a:solidFill>
              <a:latin typeface="Verdana" pitchFamily="32" charset="0"/>
            </a:endParaRPr>
          </a:p>
          <a:p>
            <a:pPr>
              <a:lnSpc>
                <a:spcPct val="100000"/>
              </a:lnSpc>
              <a:spcBef>
                <a:spcPts val="1500"/>
              </a:spcBef>
              <a:buFont typeface="Verdana" pitchFamily="32"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dirty="0">
                <a:solidFill>
                  <a:srgbClr val="000000"/>
                </a:solidFill>
                <a:latin typeface="Verdana" pitchFamily="32" charset="0"/>
              </a:rPr>
              <a:t>Piano </a:t>
            </a:r>
            <a:r>
              <a:rPr lang="en-GB" dirty="0" err="1">
                <a:solidFill>
                  <a:srgbClr val="000000"/>
                </a:solidFill>
                <a:latin typeface="Verdana" pitchFamily="32" charset="0"/>
              </a:rPr>
              <a:t>degli</a:t>
            </a:r>
            <a:r>
              <a:rPr lang="en-GB" dirty="0">
                <a:solidFill>
                  <a:srgbClr val="000000"/>
                </a:solidFill>
                <a:latin typeface="Verdana" pitchFamily="32" charset="0"/>
              </a:rPr>
              <a:t> </a:t>
            </a:r>
            <a:r>
              <a:rPr lang="en-GB" dirty="0" err="1">
                <a:solidFill>
                  <a:srgbClr val="000000"/>
                </a:solidFill>
                <a:latin typeface="Verdana" pitchFamily="32" charset="0"/>
              </a:rPr>
              <a:t>obiettivi</a:t>
            </a:r>
            <a:r>
              <a:rPr lang="en-GB" dirty="0">
                <a:solidFill>
                  <a:srgbClr val="000000"/>
                </a:solidFill>
                <a:latin typeface="Verdana" pitchFamily="32" charset="0"/>
              </a:rPr>
              <a:t> </a:t>
            </a:r>
            <a:r>
              <a:rPr lang="en-GB" dirty="0" err="1">
                <a:solidFill>
                  <a:srgbClr val="000000"/>
                </a:solidFill>
                <a:latin typeface="Verdana" pitchFamily="32" charset="0"/>
              </a:rPr>
              <a:t>professionali</a:t>
            </a:r>
            <a:endParaRPr lang="en-GB" dirty="0">
              <a:solidFill>
                <a:srgbClr val="000000"/>
              </a:solidFill>
              <a:latin typeface="Verdana" pitchFamily="32" charset="0"/>
            </a:endParaRPr>
          </a:p>
          <a:p>
            <a:pPr>
              <a:lnSpc>
                <a:spcPct val="100000"/>
              </a:lnSpc>
              <a:spcBef>
                <a:spcPts val="1500"/>
              </a:spcBef>
              <a:buFont typeface="Verdana" pitchFamily="32"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GB" dirty="0">
              <a:solidFill>
                <a:srgbClr val="000000"/>
              </a:solidFill>
              <a:latin typeface="Verdana" pitchFamily="32" charset="0"/>
            </a:endParaRPr>
          </a:p>
          <a:p>
            <a:pPr>
              <a:lnSpc>
                <a:spcPct val="100000"/>
              </a:lnSpc>
              <a:spcBef>
                <a:spcPts val="1500"/>
              </a:spcBef>
              <a:buFont typeface="Verdana" pitchFamily="32"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dirty="0">
                <a:solidFill>
                  <a:srgbClr val="000000"/>
                </a:solidFill>
                <a:latin typeface="Verdana" pitchFamily="32" charset="0"/>
              </a:rPr>
              <a:t>Al </a:t>
            </a:r>
            <a:r>
              <a:rPr lang="en-GB" dirty="0" err="1">
                <a:solidFill>
                  <a:srgbClr val="000000"/>
                </a:solidFill>
                <a:latin typeface="Verdana" pitchFamily="32" charset="0"/>
              </a:rPr>
              <a:t>servizio</a:t>
            </a:r>
            <a:r>
              <a:rPr lang="en-GB" dirty="0">
                <a:solidFill>
                  <a:srgbClr val="000000"/>
                </a:solidFill>
                <a:latin typeface="Verdana" pitchFamily="32" charset="0"/>
              </a:rPr>
              <a:t> del </a:t>
            </a:r>
            <a:r>
              <a:rPr lang="en-GB" dirty="0" err="1">
                <a:solidFill>
                  <a:srgbClr val="000000"/>
                </a:solidFill>
                <a:latin typeface="Verdana" pitchFamily="32" charset="0"/>
              </a:rPr>
              <a:t>privato</a:t>
            </a:r>
            <a:endParaRPr lang="en-GB" dirty="0">
              <a:solidFill>
                <a:srgbClr val="000000"/>
              </a:solidFill>
              <a:latin typeface="Verdana" pitchFamily="32" charset="0"/>
            </a:endParaRPr>
          </a:p>
          <a:p>
            <a:pPr>
              <a:lnSpc>
                <a:spcPct val="100000"/>
              </a:lnSpc>
              <a:spcBef>
                <a:spcPts val="1500"/>
              </a:spcBef>
              <a:buFont typeface="Verdana" pitchFamily="32"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GB" dirty="0">
              <a:solidFill>
                <a:srgbClr val="000000"/>
              </a:solidFill>
              <a:latin typeface="Verdana" pitchFamily="32" charset="0"/>
            </a:endParaRPr>
          </a:p>
          <a:p>
            <a:pPr>
              <a:lnSpc>
                <a:spcPct val="100000"/>
              </a:lnSpc>
              <a:spcBef>
                <a:spcPts val="1500"/>
              </a:spcBef>
              <a:buFont typeface="Verdana" pitchFamily="32"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dirty="0">
                <a:solidFill>
                  <a:srgbClr val="000000"/>
                </a:solidFill>
                <a:latin typeface="Verdana" pitchFamily="32" charset="0"/>
              </a:rPr>
              <a:t>Al </a:t>
            </a:r>
            <a:r>
              <a:rPr lang="en-GB" dirty="0" err="1">
                <a:solidFill>
                  <a:srgbClr val="000000"/>
                </a:solidFill>
                <a:latin typeface="Verdana" pitchFamily="32" charset="0"/>
              </a:rPr>
              <a:t>servizio</a:t>
            </a:r>
            <a:r>
              <a:rPr lang="en-GB" dirty="0">
                <a:solidFill>
                  <a:srgbClr val="000000"/>
                </a:solidFill>
                <a:latin typeface="Verdana" pitchFamily="32" charset="0"/>
              </a:rPr>
              <a:t> del </a:t>
            </a:r>
            <a:r>
              <a:rPr lang="en-GB" dirty="0" err="1">
                <a:solidFill>
                  <a:srgbClr val="000000"/>
                </a:solidFill>
                <a:latin typeface="Verdana" pitchFamily="32" charset="0"/>
              </a:rPr>
              <a:t>pubblico</a:t>
            </a:r>
            <a:endParaRPr lang="en-GB" dirty="0">
              <a:solidFill>
                <a:srgbClr val="000000"/>
              </a:solidFill>
              <a:latin typeface="Verdana" pitchFamily="32" charset="0"/>
            </a:endParaRP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ext Box 1"/>
          <p:cNvSpPr txBox="1">
            <a:spLocks noChangeArrowheads="1"/>
          </p:cNvSpPr>
          <p:nvPr/>
        </p:nvSpPr>
        <p:spPr bwMode="auto">
          <a:xfrm>
            <a:off x="457200" y="685800"/>
            <a:ext cx="7772400" cy="586957"/>
          </a:xfrm>
          <a:prstGeom prst="rect">
            <a:avLst/>
          </a:prstGeom>
          <a:noFill/>
          <a:ln w="9525">
            <a:noFill/>
            <a:round/>
            <a:headEnd/>
            <a:tailEnd/>
          </a:ln>
        </p:spPr>
        <p:txBody>
          <a:bodyPr lIns="90000" tIns="46800" rIns="90000" bIns="46800">
            <a:spAutoFit/>
          </a:bodyPr>
          <a:lstStyle/>
          <a:p>
            <a:pPr algn="ctr">
              <a:lnSpc>
                <a:spcPct val="100000"/>
              </a:lnSpc>
              <a:spcBef>
                <a:spcPts val="1500"/>
              </a:spcBef>
              <a:buFont typeface="Verdana" pitchFamily="32"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3200" dirty="0">
                <a:solidFill>
                  <a:srgbClr val="000000"/>
                </a:solidFill>
                <a:latin typeface="Verdana" pitchFamily="32" charset="0"/>
              </a:rPr>
              <a:t>Piano </a:t>
            </a:r>
            <a:r>
              <a:rPr lang="en-GB" sz="3200" dirty="0" err="1">
                <a:solidFill>
                  <a:srgbClr val="000000"/>
                </a:solidFill>
                <a:latin typeface="Verdana" pitchFamily="32" charset="0"/>
              </a:rPr>
              <a:t>etico</a:t>
            </a:r>
            <a:r>
              <a:rPr lang="en-GB" sz="3200" dirty="0">
                <a:solidFill>
                  <a:srgbClr val="000000"/>
                </a:solidFill>
                <a:latin typeface="Verdana" pitchFamily="32" charset="0"/>
              </a:rPr>
              <a:t> a </a:t>
            </a:r>
            <a:r>
              <a:rPr lang="en-GB" sz="3200" dirty="0" err="1">
                <a:solidFill>
                  <a:srgbClr val="000000"/>
                </a:solidFill>
                <a:latin typeface="Verdana" pitchFamily="32" charset="0"/>
              </a:rPr>
              <a:t>servizio</a:t>
            </a:r>
            <a:r>
              <a:rPr lang="en-GB" sz="3200" dirty="0">
                <a:solidFill>
                  <a:srgbClr val="000000"/>
                </a:solidFill>
                <a:latin typeface="Verdana" pitchFamily="32" charset="0"/>
              </a:rPr>
              <a:t> del </a:t>
            </a:r>
            <a:r>
              <a:rPr lang="en-GB" sz="3200" dirty="0" err="1">
                <a:solidFill>
                  <a:srgbClr val="000000"/>
                </a:solidFill>
                <a:latin typeface="Verdana" pitchFamily="32" charset="0"/>
              </a:rPr>
              <a:t>privato</a:t>
            </a:r>
            <a:endParaRPr lang="en-GB" sz="3200" dirty="0">
              <a:solidFill>
                <a:srgbClr val="000000"/>
              </a:solidFill>
              <a:latin typeface="Verdana" pitchFamily="32" charset="0"/>
            </a:endParaRPr>
          </a:p>
        </p:txBody>
      </p:sp>
      <p:sp>
        <p:nvSpPr>
          <p:cNvPr id="19459" name="Text Box 2"/>
          <p:cNvSpPr txBox="1">
            <a:spLocks noChangeArrowheads="1"/>
          </p:cNvSpPr>
          <p:nvPr/>
        </p:nvSpPr>
        <p:spPr bwMode="auto">
          <a:xfrm>
            <a:off x="838200" y="1905000"/>
            <a:ext cx="7772400" cy="4352925"/>
          </a:xfrm>
          <a:prstGeom prst="rect">
            <a:avLst/>
          </a:prstGeom>
          <a:noFill/>
          <a:ln w="9525">
            <a:noFill/>
            <a:round/>
            <a:headEnd/>
            <a:tailEnd/>
          </a:ln>
        </p:spPr>
        <p:txBody>
          <a:bodyPr lIns="90000" tIns="46800" rIns="90000" bIns="46800">
            <a:spAutoFit/>
          </a:bodyPr>
          <a:lstStyle/>
          <a:p>
            <a:pPr marL="457200" indent="-457200">
              <a:lnSpc>
                <a:spcPct val="100000"/>
              </a:lnSpc>
              <a:spcBef>
                <a:spcPts val="1500"/>
              </a:spcBef>
              <a:buFont typeface="Verdana" pitchFamily="32" charset="0"/>
              <a:buNone/>
              <a:tabLst>
                <a:tab pos="457200" algn="l"/>
                <a:tab pos="1371600" algn="l"/>
                <a:tab pos="2286000" algn="l"/>
                <a:tab pos="3200400" algn="l"/>
                <a:tab pos="4114800" algn="l"/>
                <a:tab pos="5029200" algn="l"/>
                <a:tab pos="5943600" algn="l"/>
                <a:tab pos="6858000" algn="l"/>
                <a:tab pos="7772400" algn="l"/>
                <a:tab pos="8686800" algn="l"/>
                <a:tab pos="9601200" algn="l"/>
                <a:tab pos="10515600" algn="l"/>
              </a:tabLst>
            </a:pPr>
            <a:r>
              <a:rPr lang="en-GB" dirty="0" err="1">
                <a:solidFill>
                  <a:srgbClr val="000000"/>
                </a:solidFill>
                <a:latin typeface="Verdana" pitchFamily="32" charset="0"/>
              </a:rPr>
              <a:t>Relazione</a:t>
            </a:r>
            <a:r>
              <a:rPr lang="en-GB" dirty="0">
                <a:solidFill>
                  <a:srgbClr val="000000"/>
                </a:solidFill>
                <a:latin typeface="Verdana" pitchFamily="32" charset="0"/>
              </a:rPr>
              <a:t> </a:t>
            </a:r>
            <a:r>
              <a:rPr lang="en-GB" dirty="0" err="1">
                <a:solidFill>
                  <a:srgbClr val="000000"/>
                </a:solidFill>
                <a:latin typeface="Verdana" pitchFamily="32" charset="0"/>
              </a:rPr>
              <a:t>trasparente</a:t>
            </a:r>
            <a:endParaRPr lang="en-GB" dirty="0">
              <a:solidFill>
                <a:srgbClr val="000000"/>
              </a:solidFill>
              <a:latin typeface="Verdana" pitchFamily="32" charset="0"/>
            </a:endParaRPr>
          </a:p>
          <a:p>
            <a:pPr marL="457200" indent="-457200">
              <a:lnSpc>
                <a:spcPct val="100000"/>
              </a:lnSpc>
              <a:spcBef>
                <a:spcPts val="1500"/>
              </a:spcBef>
              <a:buFont typeface="Verdana" pitchFamily="32" charset="0"/>
              <a:buNone/>
              <a:tabLst>
                <a:tab pos="457200" algn="l"/>
                <a:tab pos="1371600" algn="l"/>
                <a:tab pos="2286000" algn="l"/>
                <a:tab pos="3200400" algn="l"/>
                <a:tab pos="4114800" algn="l"/>
                <a:tab pos="5029200" algn="l"/>
                <a:tab pos="5943600" algn="l"/>
                <a:tab pos="6858000" algn="l"/>
                <a:tab pos="7772400" algn="l"/>
                <a:tab pos="8686800" algn="l"/>
                <a:tab pos="9601200" algn="l"/>
                <a:tab pos="10515600" algn="l"/>
              </a:tabLst>
            </a:pPr>
            <a:endParaRPr lang="en-GB" dirty="0">
              <a:solidFill>
                <a:srgbClr val="000000"/>
              </a:solidFill>
              <a:latin typeface="Verdana" pitchFamily="32" charset="0"/>
            </a:endParaRPr>
          </a:p>
          <a:p>
            <a:pPr marL="457200" indent="-457200">
              <a:lnSpc>
                <a:spcPct val="100000"/>
              </a:lnSpc>
              <a:spcBef>
                <a:spcPts val="1500"/>
              </a:spcBef>
              <a:buFont typeface="Verdana" pitchFamily="32" charset="0"/>
              <a:buAutoNum type="arabicPeriod"/>
              <a:tabLst>
                <a:tab pos="457200" algn="l"/>
                <a:tab pos="1371600" algn="l"/>
                <a:tab pos="2286000" algn="l"/>
                <a:tab pos="3200400" algn="l"/>
                <a:tab pos="4114800" algn="l"/>
                <a:tab pos="5029200" algn="l"/>
                <a:tab pos="5943600" algn="l"/>
                <a:tab pos="6858000" algn="l"/>
                <a:tab pos="7772400" algn="l"/>
                <a:tab pos="8686800" algn="l"/>
                <a:tab pos="9601200" algn="l"/>
                <a:tab pos="10515600" algn="l"/>
              </a:tabLst>
            </a:pPr>
            <a:r>
              <a:rPr lang="en-GB" dirty="0" err="1">
                <a:solidFill>
                  <a:srgbClr val="000000"/>
                </a:solidFill>
                <a:latin typeface="Verdana" pitchFamily="32" charset="0"/>
              </a:rPr>
              <a:t>Dichiarazione</a:t>
            </a:r>
            <a:r>
              <a:rPr lang="en-GB" dirty="0">
                <a:solidFill>
                  <a:srgbClr val="000000"/>
                </a:solidFill>
                <a:latin typeface="Verdana" pitchFamily="32" charset="0"/>
              </a:rPr>
              <a:t> </a:t>
            </a:r>
            <a:r>
              <a:rPr lang="en-GB" dirty="0" err="1">
                <a:solidFill>
                  <a:srgbClr val="000000"/>
                </a:solidFill>
                <a:latin typeface="Verdana" pitchFamily="32" charset="0"/>
              </a:rPr>
              <a:t>della</a:t>
            </a:r>
            <a:r>
              <a:rPr lang="en-GB" dirty="0">
                <a:solidFill>
                  <a:srgbClr val="000000"/>
                </a:solidFill>
                <a:latin typeface="Verdana" pitchFamily="32" charset="0"/>
              </a:rPr>
              <a:t> propria </a:t>
            </a:r>
            <a:r>
              <a:rPr lang="en-GB" dirty="0" err="1">
                <a:solidFill>
                  <a:srgbClr val="000000"/>
                </a:solidFill>
                <a:latin typeface="Verdana" pitchFamily="32" charset="0"/>
              </a:rPr>
              <a:t>identità</a:t>
            </a:r>
            <a:endParaRPr lang="en-GB" dirty="0">
              <a:solidFill>
                <a:srgbClr val="000000"/>
              </a:solidFill>
              <a:latin typeface="Verdana" pitchFamily="32" charset="0"/>
            </a:endParaRPr>
          </a:p>
          <a:p>
            <a:pPr marL="457200" indent="-457200">
              <a:lnSpc>
                <a:spcPct val="100000"/>
              </a:lnSpc>
              <a:spcBef>
                <a:spcPts val="1500"/>
              </a:spcBef>
              <a:buFont typeface="Verdana" pitchFamily="32" charset="0"/>
              <a:buNone/>
              <a:tabLst>
                <a:tab pos="457200" algn="l"/>
                <a:tab pos="1371600" algn="l"/>
                <a:tab pos="2286000" algn="l"/>
                <a:tab pos="3200400" algn="l"/>
                <a:tab pos="4114800" algn="l"/>
                <a:tab pos="5029200" algn="l"/>
                <a:tab pos="5943600" algn="l"/>
                <a:tab pos="6858000" algn="l"/>
                <a:tab pos="7772400" algn="l"/>
                <a:tab pos="8686800" algn="l"/>
                <a:tab pos="9601200" algn="l"/>
                <a:tab pos="10515600" algn="l"/>
              </a:tabLst>
            </a:pPr>
            <a:endParaRPr lang="en-GB" dirty="0">
              <a:solidFill>
                <a:srgbClr val="000000"/>
              </a:solidFill>
              <a:latin typeface="Verdana" pitchFamily="32" charset="0"/>
            </a:endParaRPr>
          </a:p>
          <a:p>
            <a:pPr marL="457200" indent="-457200">
              <a:lnSpc>
                <a:spcPct val="100000"/>
              </a:lnSpc>
              <a:spcBef>
                <a:spcPts val="1500"/>
              </a:spcBef>
              <a:buFont typeface="Verdana" pitchFamily="32" charset="0"/>
              <a:buAutoNum type="arabicPeriod"/>
              <a:tabLst>
                <a:tab pos="457200" algn="l"/>
                <a:tab pos="1371600" algn="l"/>
                <a:tab pos="2286000" algn="l"/>
                <a:tab pos="3200400" algn="l"/>
                <a:tab pos="4114800" algn="l"/>
                <a:tab pos="5029200" algn="l"/>
                <a:tab pos="5943600" algn="l"/>
                <a:tab pos="6858000" algn="l"/>
                <a:tab pos="7772400" algn="l"/>
                <a:tab pos="8686800" algn="l"/>
                <a:tab pos="9601200" algn="l"/>
                <a:tab pos="10515600" algn="l"/>
              </a:tabLst>
            </a:pPr>
            <a:r>
              <a:rPr lang="en-GB" dirty="0" err="1">
                <a:solidFill>
                  <a:srgbClr val="000000"/>
                </a:solidFill>
                <a:latin typeface="Verdana" pitchFamily="32" charset="0"/>
              </a:rPr>
              <a:t>Dichiarazione</a:t>
            </a:r>
            <a:r>
              <a:rPr lang="en-GB" dirty="0">
                <a:solidFill>
                  <a:srgbClr val="000000"/>
                </a:solidFill>
                <a:latin typeface="Verdana" pitchFamily="32" charset="0"/>
              </a:rPr>
              <a:t> del </a:t>
            </a:r>
            <a:r>
              <a:rPr lang="en-GB" dirty="0" err="1">
                <a:solidFill>
                  <a:srgbClr val="000000"/>
                </a:solidFill>
                <a:latin typeface="Verdana" pitchFamily="32" charset="0"/>
              </a:rPr>
              <a:t>soggetto</a:t>
            </a:r>
            <a:r>
              <a:rPr lang="en-GB" dirty="0">
                <a:solidFill>
                  <a:srgbClr val="000000"/>
                </a:solidFill>
                <a:latin typeface="Verdana" pitchFamily="32" charset="0"/>
              </a:rPr>
              <a:t> </a:t>
            </a:r>
            <a:r>
              <a:rPr lang="en-GB" dirty="0" err="1">
                <a:solidFill>
                  <a:srgbClr val="000000"/>
                </a:solidFill>
                <a:latin typeface="Verdana" pitchFamily="32" charset="0"/>
              </a:rPr>
              <a:t>che</a:t>
            </a:r>
            <a:r>
              <a:rPr lang="en-GB" dirty="0">
                <a:solidFill>
                  <a:srgbClr val="000000"/>
                </a:solidFill>
                <a:latin typeface="Verdana" pitchFamily="32" charset="0"/>
              </a:rPr>
              <a:t> </a:t>
            </a:r>
            <a:r>
              <a:rPr lang="en-GB" dirty="0" err="1">
                <a:solidFill>
                  <a:srgbClr val="000000"/>
                </a:solidFill>
                <a:latin typeface="Verdana" pitchFamily="32" charset="0"/>
              </a:rPr>
              <a:t>si</a:t>
            </a:r>
            <a:r>
              <a:rPr lang="en-GB" dirty="0">
                <a:solidFill>
                  <a:srgbClr val="000000"/>
                </a:solidFill>
                <a:latin typeface="Verdana" pitchFamily="32" charset="0"/>
              </a:rPr>
              <a:t> </a:t>
            </a:r>
            <a:r>
              <a:rPr lang="en-GB" dirty="0" err="1">
                <a:solidFill>
                  <a:srgbClr val="000000"/>
                </a:solidFill>
                <a:latin typeface="Verdana" pitchFamily="32" charset="0"/>
              </a:rPr>
              <a:t>rappresenta</a:t>
            </a:r>
            <a:endParaRPr lang="en-GB" dirty="0">
              <a:solidFill>
                <a:srgbClr val="000000"/>
              </a:solidFill>
              <a:latin typeface="Verdana" pitchFamily="32" charset="0"/>
            </a:endParaRPr>
          </a:p>
          <a:p>
            <a:pPr marL="457200" indent="-457200">
              <a:lnSpc>
                <a:spcPct val="100000"/>
              </a:lnSpc>
              <a:spcBef>
                <a:spcPts val="1500"/>
              </a:spcBef>
              <a:buFont typeface="Verdana" pitchFamily="32" charset="0"/>
              <a:buNone/>
              <a:tabLst>
                <a:tab pos="457200" algn="l"/>
                <a:tab pos="1371600" algn="l"/>
                <a:tab pos="2286000" algn="l"/>
                <a:tab pos="3200400" algn="l"/>
                <a:tab pos="4114800" algn="l"/>
                <a:tab pos="5029200" algn="l"/>
                <a:tab pos="5943600" algn="l"/>
                <a:tab pos="6858000" algn="l"/>
                <a:tab pos="7772400" algn="l"/>
                <a:tab pos="8686800" algn="l"/>
                <a:tab pos="9601200" algn="l"/>
                <a:tab pos="10515600" algn="l"/>
              </a:tabLst>
            </a:pPr>
            <a:endParaRPr lang="en-GB" dirty="0">
              <a:solidFill>
                <a:srgbClr val="000000"/>
              </a:solidFill>
              <a:latin typeface="Verdana" pitchFamily="32" charset="0"/>
            </a:endParaRPr>
          </a:p>
          <a:p>
            <a:pPr marL="457200" indent="-457200">
              <a:lnSpc>
                <a:spcPct val="100000"/>
              </a:lnSpc>
              <a:spcBef>
                <a:spcPts val="1500"/>
              </a:spcBef>
              <a:buFont typeface="Verdana" pitchFamily="32" charset="0"/>
              <a:buAutoNum type="arabicPeriod"/>
              <a:tabLst>
                <a:tab pos="457200" algn="l"/>
                <a:tab pos="1371600" algn="l"/>
                <a:tab pos="2286000" algn="l"/>
                <a:tab pos="3200400" algn="l"/>
                <a:tab pos="4114800" algn="l"/>
                <a:tab pos="5029200" algn="l"/>
                <a:tab pos="5943600" algn="l"/>
                <a:tab pos="6858000" algn="l"/>
                <a:tab pos="7772400" algn="l"/>
                <a:tab pos="8686800" algn="l"/>
                <a:tab pos="9601200" algn="l"/>
                <a:tab pos="10515600" algn="l"/>
              </a:tabLst>
            </a:pPr>
            <a:r>
              <a:rPr lang="en-GB" dirty="0" err="1">
                <a:solidFill>
                  <a:srgbClr val="000000"/>
                </a:solidFill>
                <a:latin typeface="Verdana" pitchFamily="32" charset="0"/>
              </a:rPr>
              <a:t>Dichiarazione</a:t>
            </a:r>
            <a:r>
              <a:rPr lang="en-GB" dirty="0">
                <a:solidFill>
                  <a:srgbClr val="000000"/>
                </a:solidFill>
                <a:latin typeface="Verdana" pitchFamily="32" charset="0"/>
              </a:rPr>
              <a:t> </a:t>
            </a:r>
            <a:r>
              <a:rPr lang="en-GB" dirty="0" err="1">
                <a:solidFill>
                  <a:srgbClr val="000000"/>
                </a:solidFill>
                <a:latin typeface="Verdana" pitchFamily="32" charset="0"/>
              </a:rPr>
              <a:t>dell’obiettivo</a:t>
            </a:r>
            <a:r>
              <a:rPr lang="en-GB" dirty="0">
                <a:solidFill>
                  <a:srgbClr val="000000"/>
                </a:solidFill>
                <a:latin typeface="Verdana" pitchFamily="32" charset="0"/>
              </a:rPr>
              <a:t> </a:t>
            </a:r>
            <a:r>
              <a:rPr lang="en-GB" dirty="0" err="1">
                <a:solidFill>
                  <a:srgbClr val="000000"/>
                </a:solidFill>
                <a:latin typeface="Verdana" pitchFamily="32" charset="0"/>
              </a:rPr>
              <a:t>che</a:t>
            </a:r>
            <a:r>
              <a:rPr lang="en-GB" dirty="0">
                <a:solidFill>
                  <a:srgbClr val="000000"/>
                </a:solidFill>
                <a:latin typeface="Verdana" pitchFamily="32" charset="0"/>
              </a:rPr>
              <a:t> </a:t>
            </a:r>
            <a:r>
              <a:rPr lang="en-GB" dirty="0" err="1">
                <a:solidFill>
                  <a:srgbClr val="000000"/>
                </a:solidFill>
                <a:latin typeface="Verdana" pitchFamily="32" charset="0"/>
              </a:rPr>
              <a:t>si</a:t>
            </a:r>
            <a:r>
              <a:rPr lang="en-GB" dirty="0">
                <a:solidFill>
                  <a:srgbClr val="000000"/>
                </a:solidFill>
                <a:latin typeface="Verdana" pitchFamily="32" charset="0"/>
              </a:rPr>
              <a:t> </a:t>
            </a:r>
            <a:r>
              <a:rPr lang="en-GB" dirty="0" err="1">
                <a:solidFill>
                  <a:srgbClr val="000000"/>
                </a:solidFill>
                <a:latin typeface="Verdana" pitchFamily="32" charset="0"/>
              </a:rPr>
              <a:t>persegue</a:t>
            </a:r>
            <a:endParaRPr lang="en-GB" dirty="0">
              <a:solidFill>
                <a:srgbClr val="000000"/>
              </a:solidFill>
              <a:latin typeface="Verdana" pitchFamily="32" charset="0"/>
            </a:endParaRPr>
          </a:p>
          <a:p>
            <a:pPr marL="457200" indent="-457200">
              <a:lnSpc>
                <a:spcPct val="100000"/>
              </a:lnSpc>
              <a:spcBef>
                <a:spcPts val="1500"/>
              </a:spcBef>
              <a:buFont typeface="Verdana" pitchFamily="32" charset="0"/>
              <a:buNone/>
              <a:tabLst>
                <a:tab pos="457200" algn="l"/>
                <a:tab pos="1371600" algn="l"/>
                <a:tab pos="2286000" algn="l"/>
                <a:tab pos="3200400" algn="l"/>
                <a:tab pos="4114800" algn="l"/>
                <a:tab pos="5029200" algn="l"/>
                <a:tab pos="5943600" algn="l"/>
                <a:tab pos="6858000" algn="l"/>
                <a:tab pos="7772400" algn="l"/>
                <a:tab pos="8686800" algn="l"/>
                <a:tab pos="9601200" algn="l"/>
                <a:tab pos="10515600" algn="l"/>
              </a:tabLst>
            </a:pPr>
            <a:endParaRPr lang="en-GB" dirty="0">
              <a:solidFill>
                <a:srgbClr val="000000"/>
              </a:solidFill>
              <a:latin typeface="Verdana" pitchFamily="32" charset="0"/>
            </a:endParaRP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Oval 1"/>
          <p:cNvSpPr>
            <a:spLocks noChangeArrowheads="1"/>
          </p:cNvSpPr>
          <p:nvPr/>
        </p:nvSpPr>
        <p:spPr bwMode="auto">
          <a:xfrm>
            <a:off x="2514600" y="1143000"/>
            <a:ext cx="3200400" cy="2133600"/>
          </a:xfrm>
          <a:prstGeom prst="ellipse">
            <a:avLst/>
          </a:prstGeom>
          <a:solidFill>
            <a:srgbClr val="FFFF99">
              <a:alpha val="50195"/>
            </a:srgbClr>
          </a:solidFill>
          <a:ln w="9525">
            <a:noFill/>
            <a:round/>
            <a:headEnd/>
            <a:tailEnd/>
          </a:ln>
        </p:spPr>
        <p:txBody>
          <a:bodyPr wrap="none" anchor="ctr"/>
          <a:lstStyle/>
          <a:p>
            <a:endParaRPr lang="it-IT"/>
          </a:p>
        </p:txBody>
      </p:sp>
      <p:sp>
        <p:nvSpPr>
          <p:cNvPr id="20483" name="Text Box 2"/>
          <p:cNvSpPr txBox="1">
            <a:spLocks noChangeArrowheads="1"/>
          </p:cNvSpPr>
          <p:nvPr/>
        </p:nvSpPr>
        <p:spPr bwMode="auto">
          <a:xfrm>
            <a:off x="2819400" y="1447800"/>
            <a:ext cx="3352800" cy="1849438"/>
          </a:xfrm>
          <a:prstGeom prst="rect">
            <a:avLst/>
          </a:prstGeom>
          <a:noFill/>
          <a:ln w="9525">
            <a:noFill/>
            <a:round/>
            <a:headEnd/>
            <a:tailEnd/>
          </a:ln>
        </p:spPr>
        <p:txBody>
          <a:bodyPr lIns="90000" tIns="46800" rIns="90000" bIns="46800">
            <a:spAutoFit/>
          </a:bodyPr>
          <a:lstStyle/>
          <a:p>
            <a:pPr>
              <a:lnSpc>
                <a:spcPct val="100000"/>
              </a:lnSpc>
              <a:spcBef>
                <a:spcPts val="1125"/>
              </a:spcBef>
              <a:buFont typeface="Verdana" pitchFamily="32"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800">
                <a:solidFill>
                  <a:srgbClr val="000000"/>
                </a:solidFill>
                <a:latin typeface="Verdana" pitchFamily="32" charset="0"/>
              </a:rPr>
              <a:t>La società politica</a:t>
            </a:r>
          </a:p>
          <a:p>
            <a:pPr>
              <a:lnSpc>
                <a:spcPct val="100000"/>
              </a:lnSpc>
              <a:spcBef>
                <a:spcPts val="1000"/>
              </a:spcBef>
              <a:buFont typeface="Verdana" pitchFamily="32"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a:solidFill>
                  <a:srgbClr val="000000"/>
                </a:solidFill>
                <a:latin typeface="Verdana" pitchFamily="32" charset="0"/>
              </a:rPr>
              <a:t>I partiti</a:t>
            </a:r>
          </a:p>
          <a:p>
            <a:pPr>
              <a:lnSpc>
                <a:spcPct val="100000"/>
              </a:lnSpc>
              <a:spcBef>
                <a:spcPts val="1000"/>
              </a:spcBef>
              <a:buFont typeface="Verdana" pitchFamily="32"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a:solidFill>
                  <a:srgbClr val="000000"/>
                </a:solidFill>
                <a:latin typeface="Verdana" pitchFamily="32" charset="0"/>
              </a:rPr>
              <a:t>Le istituzioni</a:t>
            </a:r>
          </a:p>
          <a:p>
            <a:pPr>
              <a:lnSpc>
                <a:spcPct val="100000"/>
              </a:lnSpc>
              <a:spcBef>
                <a:spcPts val="1000"/>
              </a:spcBef>
              <a:buFont typeface="Verdana" pitchFamily="32"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a:solidFill>
                  <a:srgbClr val="000000"/>
                </a:solidFill>
                <a:latin typeface="Verdana" pitchFamily="32" charset="0"/>
              </a:rPr>
              <a:t>I gruppi di interesse</a:t>
            </a:r>
          </a:p>
          <a:p>
            <a:pPr>
              <a:lnSpc>
                <a:spcPct val="100000"/>
              </a:lnSpc>
              <a:spcBef>
                <a:spcPts val="1000"/>
              </a:spcBef>
              <a:buFont typeface="Verdana" pitchFamily="32"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a:solidFill>
                  <a:srgbClr val="000000"/>
                </a:solidFill>
                <a:latin typeface="Verdana" pitchFamily="32" charset="0"/>
              </a:rPr>
              <a:t>I movimenti della società</a:t>
            </a:r>
          </a:p>
        </p:txBody>
      </p:sp>
      <p:sp>
        <p:nvSpPr>
          <p:cNvPr id="20484" name="Oval 3"/>
          <p:cNvSpPr>
            <a:spLocks noChangeArrowheads="1"/>
          </p:cNvSpPr>
          <p:nvPr/>
        </p:nvSpPr>
        <p:spPr bwMode="auto">
          <a:xfrm>
            <a:off x="457200" y="4419600"/>
            <a:ext cx="2438400" cy="1981200"/>
          </a:xfrm>
          <a:prstGeom prst="ellipse">
            <a:avLst/>
          </a:prstGeom>
          <a:solidFill>
            <a:srgbClr val="FF5050">
              <a:alpha val="50195"/>
            </a:srgbClr>
          </a:solidFill>
          <a:ln w="9525">
            <a:noFill/>
            <a:round/>
            <a:headEnd/>
            <a:tailEnd/>
          </a:ln>
        </p:spPr>
        <p:txBody>
          <a:bodyPr wrap="none" anchor="ctr"/>
          <a:lstStyle/>
          <a:p>
            <a:endParaRPr lang="it-IT"/>
          </a:p>
        </p:txBody>
      </p:sp>
      <p:sp>
        <p:nvSpPr>
          <p:cNvPr id="20485" name="Text Box 4"/>
          <p:cNvSpPr txBox="1">
            <a:spLocks noChangeArrowheads="1"/>
          </p:cNvSpPr>
          <p:nvPr/>
        </p:nvSpPr>
        <p:spPr bwMode="auto">
          <a:xfrm>
            <a:off x="593725" y="4003675"/>
            <a:ext cx="2987675" cy="457200"/>
          </a:xfrm>
          <a:prstGeom prst="rect">
            <a:avLst/>
          </a:prstGeom>
          <a:noFill/>
          <a:ln w="9525">
            <a:noFill/>
            <a:round/>
            <a:headEnd/>
            <a:tailEnd/>
          </a:ln>
        </p:spPr>
        <p:txBody>
          <a:bodyPr wrap="none" anchor="ctr"/>
          <a:lstStyle/>
          <a:p>
            <a:endParaRPr lang="it-IT"/>
          </a:p>
        </p:txBody>
      </p:sp>
      <p:sp>
        <p:nvSpPr>
          <p:cNvPr id="20486" name="Text Box 5"/>
          <p:cNvSpPr txBox="1">
            <a:spLocks noChangeArrowheads="1"/>
          </p:cNvSpPr>
          <p:nvPr/>
        </p:nvSpPr>
        <p:spPr bwMode="auto">
          <a:xfrm>
            <a:off x="228600" y="4572000"/>
            <a:ext cx="4724400" cy="1849438"/>
          </a:xfrm>
          <a:prstGeom prst="rect">
            <a:avLst/>
          </a:prstGeom>
          <a:noFill/>
          <a:ln w="9525">
            <a:noFill/>
            <a:round/>
            <a:headEnd/>
            <a:tailEnd/>
          </a:ln>
        </p:spPr>
        <p:txBody>
          <a:bodyPr lIns="90000" tIns="46800" rIns="90000" bIns="46800">
            <a:spAutoFit/>
          </a:bodyPr>
          <a:lstStyle/>
          <a:p>
            <a:pPr>
              <a:lnSpc>
                <a:spcPct val="100000"/>
              </a:lnSpc>
              <a:spcBef>
                <a:spcPts val="1125"/>
              </a:spcBef>
              <a:buClr>
                <a:srgbClr val="000099"/>
              </a:buClr>
              <a:buFont typeface="Verdana" pitchFamily="32"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800">
                <a:solidFill>
                  <a:srgbClr val="000099"/>
                </a:solidFill>
                <a:latin typeface="Verdana" pitchFamily="32" charset="0"/>
              </a:rPr>
              <a:t>La società economica finanziaria</a:t>
            </a:r>
          </a:p>
          <a:p>
            <a:pPr>
              <a:lnSpc>
                <a:spcPct val="100000"/>
              </a:lnSpc>
              <a:spcBef>
                <a:spcPts val="1000"/>
              </a:spcBef>
              <a:buClr>
                <a:srgbClr val="000099"/>
              </a:buClr>
              <a:buFont typeface="Verdana" pitchFamily="32"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a:solidFill>
                  <a:srgbClr val="000099"/>
                </a:solidFill>
                <a:latin typeface="Verdana" pitchFamily="32" charset="0"/>
              </a:rPr>
              <a:t>Le imprese e le loro associazioni</a:t>
            </a:r>
          </a:p>
          <a:p>
            <a:pPr>
              <a:lnSpc>
                <a:spcPct val="100000"/>
              </a:lnSpc>
              <a:spcBef>
                <a:spcPts val="1000"/>
              </a:spcBef>
              <a:buClr>
                <a:srgbClr val="000099"/>
              </a:buClr>
              <a:buFont typeface="Verdana" pitchFamily="32"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a:solidFill>
                  <a:srgbClr val="000099"/>
                </a:solidFill>
                <a:latin typeface="Verdana" pitchFamily="32" charset="0"/>
              </a:rPr>
              <a:t>I sindacati</a:t>
            </a:r>
          </a:p>
          <a:p>
            <a:pPr>
              <a:lnSpc>
                <a:spcPct val="100000"/>
              </a:lnSpc>
              <a:spcBef>
                <a:spcPts val="1000"/>
              </a:spcBef>
              <a:buClr>
                <a:srgbClr val="000099"/>
              </a:buClr>
              <a:buFont typeface="Verdana" pitchFamily="32"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a:solidFill>
                  <a:srgbClr val="000099"/>
                </a:solidFill>
                <a:latin typeface="Verdana" pitchFamily="32" charset="0"/>
              </a:rPr>
              <a:t>I gruppi di pressione</a:t>
            </a:r>
          </a:p>
          <a:p>
            <a:pPr>
              <a:lnSpc>
                <a:spcPct val="100000"/>
              </a:lnSpc>
              <a:spcBef>
                <a:spcPts val="1000"/>
              </a:spcBef>
              <a:buClr>
                <a:srgbClr val="000099"/>
              </a:buClr>
              <a:buFont typeface="Verdana" pitchFamily="32"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a:solidFill>
                  <a:srgbClr val="000099"/>
                </a:solidFill>
                <a:latin typeface="Verdana" pitchFamily="32" charset="0"/>
              </a:rPr>
              <a:t>I mercati finanziari</a:t>
            </a:r>
          </a:p>
        </p:txBody>
      </p:sp>
      <p:sp>
        <p:nvSpPr>
          <p:cNvPr id="20487" name="Oval 6"/>
          <p:cNvSpPr>
            <a:spLocks noChangeArrowheads="1"/>
          </p:cNvSpPr>
          <p:nvPr/>
        </p:nvSpPr>
        <p:spPr bwMode="auto">
          <a:xfrm>
            <a:off x="5105400" y="4343400"/>
            <a:ext cx="3581400" cy="2133600"/>
          </a:xfrm>
          <a:prstGeom prst="ellipse">
            <a:avLst/>
          </a:prstGeom>
          <a:solidFill>
            <a:srgbClr val="33CCCC">
              <a:alpha val="50195"/>
            </a:srgbClr>
          </a:solidFill>
          <a:ln w="9525">
            <a:noFill/>
            <a:round/>
            <a:headEnd/>
            <a:tailEnd/>
          </a:ln>
        </p:spPr>
        <p:txBody>
          <a:bodyPr wrap="none" anchor="ctr"/>
          <a:lstStyle/>
          <a:p>
            <a:endParaRPr lang="it-IT"/>
          </a:p>
        </p:txBody>
      </p:sp>
      <p:sp>
        <p:nvSpPr>
          <p:cNvPr id="20488" name="Text Box 7"/>
          <p:cNvSpPr txBox="1">
            <a:spLocks noChangeArrowheads="1"/>
          </p:cNvSpPr>
          <p:nvPr/>
        </p:nvSpPr>
        <p:spPr bwMode="auto">
          <a:xfrm>
            <a:off x="5105400" y="3581400"/>
            <a:ext cx="4038600" cy="3571875"/>
          </a:xfrm>
          <a:prstGeom prst="rect">
            <a:avLst/>
          </a:prstGeom>
          <a:noFill/>
          <a:ln w="9525">
            <a:noFill/>
            <a:round/>
            <a:headEnd/>
            <a:tailEnd/>
          </a:ln>
        </p:spPr>
        <p:txBody>
          <a:bodyPr lIns="90000" tIns="46800" rIns="90000" bIns="46800">
            <a:spAutoFit/>
          </a:bodyPr>
          <a:lstStyle/>
          <a:p>
            <a:pPr>
              <a:lnSpc>
                <a:spcPct val="100000"/>
              </a:lnSpc>
              <a:spcBef>
                <a:spcPts val="1125"/>
              </a:spcBef>
              <a:buClr>
                <a:srgbClr val="FF0000"/>
              </a:buClr>
              <a:buFont typeface="Verdana" pitchFamily="32"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800">
                <a:solidFill>
                  <a:srgbClr val="FF0000"/>
                </a:solidFill>
                <a:latin typeface="Verdana" pitchFamily="32" charset="0"/>
              </a:rPr>
              <a:t>La società dell’informazione</a:t>
            </a:r>
          </a:p>
          <a:p>
            <a:pPr>
              <a:lnSpc>
                <a:spcPct val="100000"/>
              </a:lnSpc>
              <a:spcBef>
                <a:spcPts val="1000"/>
              </a:spcBef>
              <a:buClr>
                <a:srgbClr val="FF0000"/>
              </a:buClr>
              <a:buFont typeface="Verdana" pitchFamily="32"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a:solidFill>
                  <a:srgbClr val="FF0000"/>
                </a:solidFill>
                <a:latin typeface="Verdana" pitchFamily="32" charset="0"/>
              </a:rPr>
              <a:t>Le agenzie</a:t>
            </a:r>
          </a:p>
          <a:p>
            <a:pPr>
              <a:lnSpc>
                <a:spcPct val="100000"/>
              </a:lnSpc>
              <a:spcBef>
                <a:spcPts val="1000"/>
              </a:spcBef>
              <a:buClr>
                <a:srgbClr val="FF0000"/>
              </a:buClr>
              <a:buFont typeface="Verdana" pitchFamily="32"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a:solidFill>
                  <a:srgbClr val="FF0000"/>
                </a:solidFill>
                <a:latin typeface="Verdana" pitchFamily="32" charset="0"/>
              </a:rPr>
              <a:t>I quotidiani</a:t>
            </a:r>
          </a:p>
          <a:p>
            <a:pPr>
              <a:lnSpc>
                <a:spcPct val="100000"/>
              </a:lnSpc>
              <a:spcBef>
                <a:spcPts val="1000"/>
              </a:spcBef>
              <a:buClr>
                <a:srgbClr val="FF0000"/>
              </a:buClr>
              <a:buFont typeface="Verdana" pitchFamily="32"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a:solidFill>
                  <a:srgbClr val="FF0000"/>
                </a:solidFill>
                <a:latin typeface="Verdana" pitchFamily="32" charset="0"/>
              </a:rPr>
              <a:t>I periodici</a:t>
            </a:r>
          </a:p>
          <a:p>
            <a:pPr>
              <a:lnSpc>
                <a:spcPct val="100000"/>
              </a:lnSpc>
              <a:spcBef>
                <a:spcPts val="1000"/>
              </a:spcBef>
              <a:buClr>
                <a:srgbClr val="FF0000"/>
              </a:buClr>
              <a:buFont typeface="Verdana" pitchFamily="32"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a:solidFill>
                  <a:srgbClr val="FF0000"/>
                </a:solidFill>
                <a:latin typeface="Verdana" pitchFamily="32" charset="0"/>
              </a:rPr>
              <a:t>Le radio</a:t>
            </a:r>
          </a:p>
          <a:p>
            <a:pPr>
              <a:lnSpc>
                <a:spcPct val="100000"/>
              </a:lnSpc>
              <a:spcBef>
                <a:spcPts val="1000"/>
              </a:spcBef>
              <a:buClr>
                <a:srgbClr val="FF0000"/>
              </a:buClr>
              <a:buFont typeface="Verdana" pitchFamily="32"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a:solidFill>
                  <a:srgbClr val="FF0000"/>
                </a:solidFill>
                <a:latin typeface="Verdana" pitchFamily="32" charset="0"/>
              </a:rPr>
              <a:t>Le televisioni</a:t>
            </a:r>
          </a:p>
          <a:p>
            <a:pPr>
              <a:lnSpc>
                <a:spcPct val="100000"/>
              </a:lnSpc>
              <a:spcBef>
                <a:spcPts val="1000"/>
              </a:spcBef>
              <a:buClr>
                <a:srgbClr val="FF0000"/>
              </a:buClr>
              <a:buFont typeface="Verdana" pitchFamily="32"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a:solidFill>
                  <a:srgbClr val="FF0000"/>
                </a:solidFill>
                <a:latin typeface="Verdana" pitchFamily="32" charset="0"/>
              </a:rPr>
              <a:t>I new media</a:t>
            </a:r>
          </a:p>
          <a:p>
            <a:pPr>
              <a:lnSpc>
                <a:spcPct val="100000"/>
              </a:lnSpc>
              <a:spcBef>
                <a:spcPts val="1000"/>
              </a:spcBef>
              <a:buClr>
                <a:srgbClr val="FF0000"/>
              </a:buClr>
              <a:buFont typeface="Verdana" pitchFamily="32"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600">
                <a:solidFill>
                  <a:srgbClr val="FF0000"/>
                </a:solidFill>
                <a:latin typeface="Verdana" pitchFamily="32" charset="0"/>
              </a:rPr>
              <a:t>Gli operatori della cultura e dell’educazione</a:t>
            </a:r>
          </a:p>
          <a:p>
            <a:pPr>
              <a:lnSpc>
                <a:spcPct val="100000"/>
              </a:lnSpc>
              <a:spcBef>
                <a:spcPts val="1000"/>
              </a:spcBef>
              <a:buClr>
                <a:srgbClr val="FF0000"/>
              </a:buClr>
              <a:buFont typeface="Verdana" pitchFamily="32"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GB" sz="1600">
              <a:solidFill>
                <a:srgbClr val="FF0000"/>
              </a:solidFill>
              <a:latin typeface="Verdana" pitchFamily="32" charset="0"/>
            </a:endParaRPr>
          </a:p>
        </p:txBody>
      </p:sp>
      <p:sp>
        <p:nvSpPr>
          <p:cNvPr id="20489" name="Line 8"/>
          <p:cNvSpPr>
            <a:spLocks noChangeShapeType="1"/>
          </p:cNvSpPr>
          <p:nvPr/>
        </p:nvSpPr>
        <p:spPr bwMode="auto">
          <a:xfrm flipV="1">
            <a:off x="2819400" y="4341813"/>
            <a:ext cx="1295400" cy="688975"/>
          </a:xfrm>
          <a:prstGeom prst="line">
            <a:avLst/>
          </a:prstGeom>
          <a:noFill/>
          <a:ln w="9360">
            <a:solidFill>
              <a:srgbClr val="000000"/>
            </a:solidFill>
            <a:miter lim="800000"/>
            <a:headEnd/>
            <a:tailEnd/>
          </a:ln>
        </p:spPr>
        <p:txBody>
          <a:bodyPr/>
          <a:lstStyle/>
          <a:p>
            <a:endParaRPr lang="it-IT"/>
          </a:p>
        </p:txBody>
      </p:sp>
      <p:sp>
        <p:nvSpPr>
          <p:cNvPr id="20490" name="Line 9"/>
          <p:cNvSpPr>
            <a:spLocks noChangeShapeType="1"/>
          </p:cNvSpPr>
          <p:nvPr/>
        </p:nvSpPr>
        <p:spPr bwMode="auto">
          <a:xfrm>
            <a:off x="4114800" y="4343400"/>
            <a:ext cx="1143000" cy="685800"/>
          </a:xfrm>
          <a:prstGeom prst="line">
            <a:avLst/>
          </a:prstGeom>
          <a:noFill/>
          <a:ln w="9360">
            <a:solidFill>
              <a:srgbClr val="000000"/>
            </a:solidFill>
            <a:miter lim="800000"/>
            <a:headEnd/>
            <a:tailEnd/>
          </a:ln>
        </p:spPr>
        <p:txBody>
          <a:bodyPr/>
          <a:lstStyle/>
          <a:p>
            <a:endParaRPr lang="it-IT"/>
          </a:p>
        </p:txBody>
      </p:sp>
      <p:sp>
        <p:nvSpPr>
          <p:cNvPr id="20491" name="Line 10"/>
          <p:cNvSpPr>
            <a:spLocks noChangeShapeType="1"/>
          </p:cNvSpPr>
          <p:nvPr/>
        </p:nvSpPr>
        <p:spPr bwMode="auto">
          <a:xfrm flipV="1">
            <a:off x="4114800" y="3275013"/>
            <a:ext cx="1588" cy="1069975"/>
          </a:xfrm>
          <a:prstGeom prst="line">
            <a:avLst/>
          </a:prstGeom>
          <a:noFill/>
          <a:ln w="9360">
            <a:solidFill>
              <a:srgbClr val="000000"/>
            </a:solidFill>
            <a:miter lim="800000"/>
            <a:headEnd/>
            <a:tailEnd/>
          </a:ln>
        </p:spPr>
        <p:txBody>
          <a:bodyPr/>
          <a:lstStyle/>
          <a:p>
            <a:endParaRPr lang="it-IT"/>
          </a:p>
        </p:txBody>
      </p:sp>
      <p:sp>
        <p:nvSpPr>
          <p:cNvPr id="20492" name="Text Box 11"/>
          <p:cNvSpPr txBox="1">
            <a:spLocks noChangeArrowheads="1"/>
          </p:cNvSpPr>
          <p:nvPr/>
        </p:nvSpPr>
        <p:spPr bwMode="auto">
          <a:xfrm>
            <a:off x="876300" y="89493"/>
            <a:ext cx="7239000" cy="1061445"/>
          </a:xfrm>
          <a:prstGeom prst="rect">
            <a:avLst/>
          </a:prstGeom>
          <a:noFill/>
          <a:ln w="9525">
            <a:noFill/>
            <a:round/>
            <a:headEnd/>
            <a:tailEnd/>
          </a:ln>
        </p:spPr>
        <p:txBody>
          <a:bodyPr lIns="90000" tIns="46800" rIns="90000" bIns="46800">
            <a:spAutoFit/>
          </a:bodyPr>
          <a:lstStyle/>
          <a:p>
            <a:pPr algn="ctr">
              <a:lnSpc>
                <a:spcPct val="100000"/>
              </a:lnSpc>
              <a:spcBef>
                <a:spcPts val="1500"/>
              </a:spcBef>
              <a:buFont typeface="Verdana" pitchFamily="32"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3200" dirty="0">
                <a:solidFill>
                  <a:srgbClr val="000000"/>
                </a:solidFill>
                <a:latin typeface="Verdana" pitchFamily="32" charset="0"/>
              </a:rPr>
              <a:t>Al </a:t>
            </a:r>
            <a:r>
              <a:rPr lang="en-GB" sz="3200" dirty="0" err="1">
                <a:solidFill>
                  <a:srgbClr val="000000"/>
                </a:solidFill>
                <a:latin typeface="Verdana" pitchFamily="32" charset="0"/>
              </a:rPr>
              <a:t>servizio</a:t>
            </a:r>
            <a:r>
              <a:rPr lang="en-GB" sz="3200" dirty="0">
                <a:solidFill>
                  <a:srgbClr val="000000"/>
                </a:solidFill>
                <a:latin typeface="Verdana" pitchFamily="32" charset="0"/>
              </a:rPr>
              <a:t> del </a:t>
            </a:r>
            <a:r>
              <a:rPr lang="en-GB" sz="3200" dirty="0" err="1">
                <a:solidFill>
                  <a:srgbClr val="000000"/>
                </a:solidFill>
                <a:latin typeface="Verdana" pitchFamily="32" charset="0"/>
              </a:rPr>
              <a:t>pubblico</a:t>
            </a:r>
            <a:endParaRPr lang="en-GB" sz="3200" dirty="0">
              <a:solidFill>
                <a:srgbClr val="000000"/>
              </a:solidFill>
              <a:latin typeface="Verdana" pitchFamily="32" charset="0"/>
            </a:endParaRPr>
          </a:p>
          <a:p>
            <a:pPr algn="ctr">
              <a:lnSpc>
                <a:spcPct val="100000"/>
              </a:lnSpc>
              <a:spcBef>
                <a:spcPts val="1250"/>
              </a:spcBef>
              <a:buFont typeface="Verdana" pitchFamily="32"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2000" dirty="0" err="1">
                <a:solidFill>
                  <a:srgbClr val="000000"/>
                </a:solidFill>
                <a:latin typeface="Verdana" pitchFamily="32" charset="0"/>
              </a:rPr>
              <a:t>facilitatore</a:t>
            </a:r>
            <a:r>
              <a:rPr lang="en-GB" sz="2000" dirty="0">
                <a:solidFill>
                  <a:srgbClr val="000000"/>
                </a:solidFill>
                <a:latin typeface="Verdana" pitchFamily="32" charset="0"/>
              </a:rPr>
              <a:t> </a:t>
            </a:r>
            <a:r>
              <a:rPr lang="en-GB" sz="2000" dirty="0" err="1">
                <a:solidFill>
                  <a:srgbClr val="000000"/>
                </a:solidFill>
                <a:latin typeface="Verdana" pitchFamily="32" charset="0"/>
              </a:rPr>
              <a:t>dei</a:t>
            </a:r>
            <a:r>
              <a:rPr lang="en-GB" sz="2000" dirty="0">
                <a:solidFill>
                  <a:srgbClr val="000000"/>
                </a:solidFill>
                <a:latin typeface="Verdana" pitchFamily="32" charset="0"/>
              </a:rPr>
              <a:t> </a:t>
            </a:r>
            <a:r>
              <a:rPr lang="en-GB" sz="2000" dirty="0" err="1">
                <a:solidFill>
                  <a:srgbClr val="000000"/>
                </a:solidFill>
                <a:latin typeface="Verdana" pitchFamily="32" charset="0"/>
              </a:rPr>
              <a:t>processi</a:t>
            </a:r>
            <a:r>
              <a:rPr lang="en-GB" sz="2000" dirty="0">
                <a:solidFill>
                  <a:srgbClr val="000000"/>
                </a:solidFill>
                <a:latin typeface="Verdana" pitchFamily="32" charset="0"/>
              </a:rPr>
              <a:t> </a:t>
            </a:r>
            <a:r>
              <a:rPr lang="en-GB" sz="2000" dirty="0" err="1">
                <a:solidFill>
                  <a:srgbClr val="000000"/>
                </a:solidFill>
                <a:latin typeface="Verdana" pitchFamily="32" charset="0"/>
              </a:rPr>
              <a:t>partecipatori</a:t>
            </a:r>
            <a:endParaRPr lang="en-GB" sz="2000" dirty="0">
              <a:solidFill>
                <a:srgbClr val="000000"/>
              </a:solidFill>
              <a:latin typeface="Verdana" pitchFamily="32" charset="0"/>
            </a:endParaRP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9741D36-064A-F7ED-DEDE-CDB925C18DEC}"/>
              </a:ext>
            </a:extLst>
          </p:cNvPr>
          <p:cNvSpPr>
            <a:spLocks noGrp="1"/>
          </p:cNvSpPr>
          <p:nvPr>
            <p:ph type="title"/>
          </p:nvPr>
        </p:nvSpPr>
        <p:spPr/>
        <p:txBody>
          <a:bodyPr/>
          <a:lstStyle/>
          <a:p>
            <a:r>
              <a:rPr lang="it-IT" sz="3200" dirty="0">
                <a:latin typeface="Verdana" panose="020B0604030504040204" pitchFamily="34" charset="0"/>
                <a:ea typeface="Verdana" panose="020B0604030504040204" pitchFamily="34" charset="0"/>
              </a:rPr>
              <a:t>Perché Internazionali?</a:t>
            </a:r>
            <a:endParaRPr lang="en-GB" sz="3200" dirty="0">
              <a:latin typeface="Verdana" panose="020B0604030504040204" pitchFamily="34" charset="0"/>
              <a:ea typeface="Verdana" panose="020B0604030504040204" pitchFamily="34" charset="0"/>
            </a:endParaRPr>
          </a:p>
        </p:txBody>
      </p:sp>
      <p:sp>
        <p:nvSpPr>
          <p:cNvPr id="3" name="Segnaposto contenuto 2">
            <a:extLst>
              <a:ext uri="{FF2B5EF4-FFF2-40B4-BE49-F238E27FC236}">
                <a16:creationId xmlns:a16="http://schemas.microsoft.com/office/drawing/2014/main" id="{D5F1BEBA-5F8B-6FDE-22F2-52679BD79416}"/>
              </a:ext>
            </a:extLst>
          </p:cNvPr>
          <p:cNvSpPr>
            <a:spLocks noGrp="1"/>
          </p:cNvSpPr>
          <p:nvPr>
            <p:ph idx="1"/>
          </p:nvPr>
        </p:nvSpPr>
        <p:spPr>
          <a:xfrm>
            <a:off x="679173" y="1556792"/>
            <a:ext cx="7770813" cy="4837658"/>
          </a:xfrm>
        </p:spPr>
        <p:txBody>
          <a:bodyPr/>
          <a:lstStyle/>
          <a:p>
            <a:pPr algn="just">
              <a:lnSpc>
                <a:spcPct val="150000"/>
              </a:lnSpc>
              <a:spcBef>
                <a:spcPts val="0"/>
              </a:spcBef>
              <a:buFontTx/>
              <a:buChar char="-"/>
            </a:pPr>
            <a:r>
              <a:rPr lang="it-IT" sz="2400" dirty="0">
                <a:latin typeface="Verdana" panose="020B0604030504040204" pitchFamily="34" charset="0"/>
                <a:ea typeface="Verdana" panose="020B0604030504040204" pitchFamily="34" charset="0"/>
              </a:rPr>
              <a:t>Mutamenti geopolitici: nuovi rischi politico-economici</a:t>
            </a:r>
          </a:p>
          <a:p>
            <a:pPr algn="just">
              <a:lnSpc>
                <a:spcPct val="150000"/>
              </a:lnSpc>
              <a:spcBef>
                <a:spcPts val="0"/>
              </a:spcBef>
              <a:buFontTx/>
              <a:buChar char="-"/>
            </a:pPr>
            <a:r>
              <a:rPr lang="it-IT" sz="2400" dirty="0">
                <a:latin typeface="Verdana" panose="020B0604030504040204" pitchFamily="34" charset="0"/>
                <a:ea typeface="Verdana" panose="020B0604030504040204" pitchFamily="34" charset="0"/>
              </a:rPr>
              <a:t>Globalizzazione: Società del rischio globale</a:t>
            </a:r>
          </a:p>
          <a:p>
            <a:pPr algn="just">
              <a:lnSpc>
                <a:spcPct val="150000"/>
              </a:lnSpc>
              <a:spcBef>
                <a:spcPts val="0"/>
              </a:spcBef>
              <a:buFontTx/>
              <a:buChar char="-"/>
            </a:pPr>
            <a:r>
              <a:rPr lang="it-IT" sz="2400" dirty="0">
                <a:latin typeface="Verdana" panose="020B0604030504040204" pitchFamily="34" charset="0"/>
                <a:ea typeface="Verdana" panose="020B0604030504040204" pitchFamily="34" charset="0"/>
              </a:rPr>
              <a:t>Trasformazione digitale</a:t>
            </a:r>
          </a:p>
          <a:p>
            <a:pPr algn="just">
              <a:lnSpc>
                <a:spcPct val="150000"/>
              </a:lnSpc>
              <a:spcBef>
                <a:spcPts val="0"/>
              </a:spcBef>
              <a:buFontTx/>
              <a:buChar char="-"/>
            </a:pPr>
            <a:r>
              <a:rPr lang="it-IT" sz="2400" dirty="0">
                <a:latin typeface="Verdana" panose="020B0604030504040204" pitchFamily="34" charset="0"/>
                <a:ea typeface="Verdana" panose="020B0604030504040204" pitchFamily="34" charset="0"/>
              </a:rPr>
              <a:t>Sostenibilità</a:t>
            </a:r>
          </a:p>
          <a:p>
            <a:pPr algn="just">
              <a:lnSpc>
                <a:spcPct val="150000"/>
              </a:lnSpc>
              <a:spcBef>
                <a:spcPts val="0"/>
              </a:spcBef>
              <a:buFontTx/>
              <a:buChar char="-"/>
            </a:pPr>
            <a:r>
              <a:rPr lang="it-IT" sz="2400" dirty="0">
                <a:latin typeface="Verdana" panose="020B0604030504040204" pitchFamily="34" charset="0"/>
                <a:ea typeface="Verdana" panose="020B0604030504040204" pitchFamily="34" charset="0"/>
              </a:rPr>
              <a:t>Reputazione suscettibile di attacchi virali a livello internazionale su qualsiasi questione possa coagulare interesse e dare visibilità</a:t>
            </a:r>
          </a:p>
          <a:p>
            <a:pPr marL="0" indent="0">
              <a:lnSpc>
                <a:spcPct val="150000"/>
              </a:lnSpc>
              <a:spcBef>
                <a:spcPts val="0"/>
              </a:spcBef>
              <a:buFontTx/>
              <a:buChar char="-"/>
            </a:pPr>
            <a:endParaRPr lang="en-GB" dirty="0"/>
          </a:p>
        </p:txBody>
      </p:sp>
    </p:spTree>
    <p:extLst>
      <p:ext uri="{BB962C8B-B14F-4D97-AF65-F5344CB8AC3E}">
        <p14:creationId xmlns:p14="http://schemas.microsoft.com/office/powerpoint/2010/main" val="2663202131"/>
      </p:ext>
    </p:extLst>
  </p:cSld>
  <p:clrMapOvr>
    <a:masterClrMapping/>
  </p:clrMapOvr>
</p:sld>
</file>

<file path=ppt/theme/theme1.xml><?xml version="1.0" encoding="utf-8"?>
<a:theme xmlns:a="http://schemas.openxmlformats.org/drawingml/2006/main" name="Tema di Office">
  <a:themeElements>
    <a:clrScheme name="Tema di Offic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Tema di Office">
      <a:majorFont>
        <a:latin typeface="Times New Roman"/>
        <a:ea typeface="Lucida Sans Unicode"/>
        <a:cs typeface="Lucida Sans Unicode"/>
      </a:majorFont>
      <a:minorFont>
        <a:latin typeface="Times New Roman"/>
        <a:ea typeface="Lucida Sans Unicode"/>
        <a:cs typeface="Lucida Sans Unicod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95000"/>
          </a:lnSpc>
          <a:spcBef>
            <a:spcPct val="0"/>
          </a:spcBef>
          <a:spcAft>
            <a:spcPct val="0"/>
          </a:spcAft>
          <a:buClr>
            <a:srgbClr val="000000"/>
          </a:buClr>
          <a:buSzPct val="100000"/>
          <a:buFont typeface="Times New Roman" pitchFamily="16" charset="0"/>
          <a:buNone/>
          <a:tabLst/>
          <a:defRPr kumimoji="0" lang="en-GB" sz="2400" b="0" i="0" u="none" strike="noStrike" cap="none" normalizeH="0" baseline="0" smtClean="0">
            <a:ln>
              <a:noFill/>
            </a:ln>
            <a:solidFill>
              <a:schemeClr val="bg1"/>
            </a:solidFill>
            <a:effectLst/>
            <a:latin typeface="Times New Roman" pitchFamily="16"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95000"/>
          </a:lnSpc>
          <a:spcBef>
            <a:spcPct val="0"/>
          </a:spcBef>
          <a:spcAft>
            <a:spcPct val="0"/>
          </a:spcAft>
          <a:buClr>
            <a:srgbClr val="000000"/>
          </a:buClr>
          <a:buSzPct val="100000"/>
          <a:buFont typeface="Times New Roman" pitchFamily="16" charset="0"/>
          <a:buNone/>
          <a:tabLst/>
          <a:defRPr kumimoji="0" lang="en-GB" sz="2400" b="0" i="0" u="none" strike="noStrike" cap="none" normalizeH="0" baseline="0" smtClean="0">
            <a:ln>
              <a:noFill/>
            </a:ln>
            <a:solidFill>
              <a:schemeClr val="bg1"/>
            </a:solidFill>
            <a:effectLst/>
            <a:latin typeface="Times New Roman" pitchFamily="16" charset="0"/>
          </a:defRPr>
        </a:defPPr>
      </a:lstStyle>
    </a:lnDef>
  </a:objectDefaults>
  <a:extraClrSchemeLst>
    <a:extraClrScheme>
      <a:clrScheme name="Tema di Offic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Tema di Offic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Tema di Offic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Tema di Offic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Tema di Offic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Tema di Offic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Tema di Offic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ema di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507</TotalTime>
  <Words>1003</Words>
  <Application>Microsoft Office PowerPoint</Application>
  <PresentationFormat>Presentazione su schermo (4:3)</PresentationFormat>
  <Paragraphs>157</Paragraphs>
  <Slides>28</Slides>
  <Notes>11</Notes>
  <HiddenSlides>0</HiddenSlides>
  <MMClips>0</MMClips>
  <ScaleCrop>false</ScaleCrop>
  <HeadingPairs>
    <vt:vector size="6" baseType="variant">
      <vt:variant>
        <vt:lpstr>Caratteri utilizzati</vt:lpstr>
      </vt:variant>
      <vt:variant>
        <vt:i4>5</vt:i4>
      </vt:variant>
      <vt:variant>
        <vt:lpstr>Tema</vt:lpstr>
      </vt:variant>
      <vt:variant>
        <vt:i4>1</vt:i4>
      </vt:variant>
      <vt:variant>
        <vt:lpstr>Titoli diapositive</vt:lpstr>
      </vt:variant>
      <vt:variant>
        <vt:i4>28</vt:i4>
      </vt:variant>
    </vt:vector>
  </HeadingPairs>
  <TitlesOfParts>
    <vt:vector size="34" baseType="lpstr">
      <vt:lpstr>Arial</vt:lpstr>
      <vt:lpstr>Calibri</vt:lpstr>
      <vt:lpstr>Lucida Sans Unicode</vt:lpstr>
      <vt:lpstr>Times New Roman</vt:lpstr>
      <vt:lpstr>Verdana</vt:lpstr>
      <vt:lpstr>Tema di Office</vt:lpstr>
      <vt:lpstr>Introduzione alle Relazioni Pubbliche Internazionali</vt:lpstr>
      <vt:lpstr>Flynn, Gregory &amp; Valin, 2008 </vt:lpstr>
      <vt:lpstr>Emanuele Invernizzi </vt:lpstr>
      <vt:lpstr>Presentazione standard di PowerPoint</vt:lpstr>
      <vt:lpstr>Presentazione standard di PowerPoint</vt:lpstr>
      <vt:lpstr>Che cosa affronteremo?</vt:lpstr>
      <vt:lpstr>Come?</vt:lpstr>
      <vt:lpstr>Elementi emergenti</vt:lpstr>
      <vt:lpstr>La gestione strategica delle relazioni </vt:lpstr>
      <vt:lpstr>Strategia?</vt:lpstr>
      <vt:lpstr>Presentazione standard di PowerPoint</vt:lpstr>
      <vt:lpstr>Che cosa possiamo mettere a disposizione ed offrire (come operatori RP)?</vt:lpstr>
      <vt:lpstr>Ruolo gestionale o manageriale</vt:lpstr>
      <vt:lpstr>Stakeholder</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Ruolo tecnico operativo</vt:lpstr>
      <vt:lpstr>Comprensione reciproca</vt:lpstr>
      <vt:lpstr>Presentazione standard di PowerPoint</vt:lpstr>
      <vt:lpstr>Cutlip e Center (1987)</vt:lpstr>
      <vt:lpstr>Presentazione standard di PowerPoint</vt:lpstr>
      <vt:lpstr>Presentazione standard di PowerPoint</vt:lpstr>
      <vt:lpstr>Presentazione standard di PowerPoint</vt:lpstr>
      <vt:lpstr>Perché Internazionali?</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Il contenuto di questo materiale proviene da un confronto con la definizione presentata dal sito Ferpi (vedi slide) e dalle defizioni del libro di testo di Falconi</dc:title>
  <dc:creator>Nicola</dc:creator>
  <cp:lastModifiedBy>nicola strizzolo</cp:lastModifiedBy>
  <cp:revision>40</cp:revision>
  <dcterms:modified xsi:type="dcterms:W3CDTF">2025-02-24T18:38:55Z</dcterms:modified>
</cp:coreProperties>
</file>