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693400" cy="7556500"/>
  <p:notesSz cx="10693400" cy="75565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37"/>
  </p:normalViewPr>
  <p:slideViewPr>
    <p:cSldViewPr>
      <p:cViewPr varScale="1">
        <p:scale>
          <a:sx n="96" d="100"/>
          <a:sy n="96" d="100"/>
        </p:scale>
        <p:origin x="1616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FE9E-D4D7-4950-BBD8-7A59BD02655E}" type="doc">
      <dgm:prSet loTypeId="urn:microsoft.com/office/officeart/2005/8/layout/hierarchy2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84E7457E-5FF6-41CB-A05D-02A5C2EA405E}">
      <dgm:prSet phldrT="[Testo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it-IT" b="1" dirty="0">
              <a:latin typeface="Garamond"/>
              <a:cs typeface="Garamond"/>
            </a:rPr>
            <a:t>SCE</a:t>
          </a:r>
          <a:r>
            <a:rPr lang="it-IT" b="1" spc="-25" dirty="0">
              <a:latin typeface="Garamond"/>
              <a:cs typeface="Garamond"/>
            </a:rPr>
            <a:t>L</a:t>
          </a:r>
          <a:r>
            <a:rPr lang="it-IT" b="1" spc="-10" dirty="0">
              <a:latin typeface="Garamond"/>
              <a:cs typeface="Garamond"/>
            </a:rPr>
            <a:t>TE CARATTERIZZANTI</a:t>
          </a:r>
          <a:r>
            <a:rPr lang="it-IT" b="1" spc="-5" dirty="0">
              <a:latin typeface="Garamond"/>
              <a:cs typeface="Garamond"/>
            </a:rPr>
            <a:t>  IL SUBSIS</a:t>
          </a:r>
          <a:r>
            <a:rPr lang="it-IT" b="1" spc="-10" dirty="0">
              <a:latin typeface="Garamond"/>
              <a:cs typeface="Garamond"/>
            </a:rPr>
            <a:t>TE</a:t>
          </a:r>
          <a:r>
            <a:rPr lang="it-IT" b="1" spc="-15" dirty="0">
              <a:latin typeface="Garamond"/>
              <a:cs typeface="Garamond"/>
            </a:rPr>
            <a:t>MA </a:t>
          </a:r>
          <a:r>
            <a:rPr lang="it-IT" b="1" spc="-10" dirty="0">
              <a:latin typeface="Garamond"/>
              <a:cs typeface="Garamond"/>
            </a:rPr>
            <a:t>O</a:t>
          </a:r>
          <a:r>
            <a:rPr lang="it-IT" b="1" spc="-35" dirty="0">
              <a:latin typeface="Garamond"/>
              <a:cs typeface="Garamond"/>
            </a:rPr>
            <a:t>R</a:t>
          </a:r>
          <a:r>
            <a:rPr lang="it-IT" b="1" spc="0" dirty="0">
              <a:latin typeface="Garamond"/>
              <a:cs typeface="Garamond"/>
            </a:rPr>
            <a:t>GA</a:t>
          </a:r>
          <a:r>
            <a:rPr lang="it-IT" b="1" spc="-10" dirty="0">
              <a:latin typeface="Garamond"/>
              <a:cs typeface="Garamond"/>
            </a:rPr>
            <a:t>NIZZATI</a:t>
          </a:r>
          <a:r>
            <a:rPr lang="it-IT" b="1" spc="-45" dirty="0">
              <a:latin typeface="Garamond"/>
              <a:cs typeface="Garamond"/>
            </a:rPr>
            <a:t>V</a:t>
          </a:r>
          <a:r>
            <a:rPr lang="it-IT" b="1" spc="-10" dirty="0">
              <a:latin typeface="Garamond"/>
              <a:cs typeface="Garamond"/>
            </a:rPr>
            <a:t>O</a:t>
          </a:r>
          <a:endParaRPr lang="it-IT" dirty="0"/>
        </a:p>
      </dgm:t>
    </dgm:pt>
    <dgm:pt modelId="{C70E5E6F-40FF-4CAA-B5A7-28DB570910A6}" type="parTrans" cxnId="{4FE8321F-2AF0-47B5-A38D-CB44F4668FD2}">
      <dgm:prSet/>
      <dgm:spPr/>
      <dgm:t>
        <a:bodyPr/>
        <a:lstStyle/>
        <a:p>
          <a:endParaRPr lang="it-IT"/>
        </a:p>
      </dgm:t>
    </dgm:pt>
    <dgm:pt modelId="{2FB232C7-15B6-4201-841D-FECEC8276D72}" type="sibTrans" cxnId="{4FE8321F-2AF0-47B5-A38D-CB44F4668FD2}">
      <dgm:prSet/>
      <dgm:spPr/>
      <dgm:t>
        <a:bodyPr/>
        <a:lstStyle/>
        <a:p>
          <a:endParaRPr lang="it-IT"/>
        </a:p>
      </dgm:t>
    </dgm:pt>
    <dgm:pt modelId="{0CB45F76-58B8-47D4-B2B9-EE5469AF9B78}">
      <dgm:prSet phldrT="[Testo]"/>
      <dgm:spPr/>
      <dgm:t>
        <a:bodyPr/>
        <a:lstStyle/>
        <a:p>
          <a:r>
            <a:rPr lang="it-IT" b="1" dirty="0">
              <a:latin typeface="Garamond"/>
              <a:cs typeface="Garamond"/>
            </a:rPr>
            <a:t>Co</a:t>
          </a:r>
          <a:r>
            <a:rPr lang="it-IT" b="1" spc="-25" dirty="0">
              <a:latin typeface="Garamond"/>
              <a:cs typeface="Garamond"/>
            </a:rPr>
            <a:t>nv</a:t>
          </a:r>
          <a:r>
            <a:rPr lang="it-IT" b="1" spc="-10" dirty="0">
              <a:latin typeface="Garamond"/>
              <a:cs typeface="Garamond"/>
            </a:rPr>
            <a:t>enienza all’i</a:t>
          </a:r>
          <a:r>
            <a:rPr lang="it-IT" b="1" spc="-5" dirty="0">
              <a:latin typeface="Garamond"/>
              <a:cs typeface="Garamond"/>
            </a:rPr>
            <a:t>stitu</a:t>
          </a:r>
          <a:r>
            <a:rPr lang="it-IT" b="1" spc="-10" dirty="0">
              <a:latin typeface="Garamond"/>
              <a:cs typeface="Garamond"/>
            </a:rPr>
            <a:t>zione dell</a:t>
          </a:r>
          <a:r>
            <a:rPr lang="it-IT" b="1" spc="-5" dirty="0">
              <a:latin typeface="Garamond"/>
              <a:cs typeface="Garamond"/>
            </a:rPr>
            <a:t>’azi</a:t>
          </a:r>
          <a:r>
            <a:rPr lang="it-IT" b="1" spc="-10" dirty="0">
              <a:latin typeface="Garamond"/>
              <a:cs typeface="Garamond"/>
            </a:rPr>
            <a:t>enda</a:t>
          </a:r>
          <a:endParaRPr lang="it-IT" dirty="0"/>
        </a:p>
      </dgm:t>
    </dgm:pt>
    <dgm:pt modelId="{A49039D1-4518-44FB-8FA8-11AF166C5BCF}" type="parTrans" cxnId="{C01E9760-693C-41E7-9DBB-9FF36F8EF92B}">
      <dgm:prSet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t-IT"/>
        </a:p>
      </dgm:t>
    </dgm:pt>
    <dgm:pt modelId="{7F5B3CA7-A679-42E9-A5E2-8C0BDA4C5710}" type="sibTrans" cxnId="{C01E9760-693C-41E7-9DBB-9FF36F8EF92B}">
      <dgm:prSet/>
      <dgm:spPr/>
      <dgm:t>
        <a:bodyPr/>
        <a:lstStyle/>
        <a:p>
          <a:endParaRPr lang="it-IT"/>
        </a:p>
      </dgm:t>
    </dgm:pt>
    <dgm:pt modelId="{26347028-3F5A-412E-96CA-B149FEBA6DE4}">
      <dgm:prSet phldrT="[Testo]"/>
      <dgm:spPr/>
      <dgm:t>
        <a:bodyPr/>
        <a:lstStyle/>
        <a:p>
          <a:r>
            <a:rPr lang="it-IT" b="1" dirty="0">
              <a:latin typeface="Garamond"/>
              <a:cs typeface="Garamond"/>
            </a:rPr>
            <a:t>L</a:t>
          </a:r>
          <a:r>
            <a:rPr lang="it-IT" b="1" spc="-10" dirty="0">
              <a:latin typeface="Garamond"/>
              <a:cs typeface="Garamond"/>
            </a:rPr>
            <a:t>ocalizzazione </a:t>
          </a:r>
          <a:r>
            <a:rPr lang="it-IT" b="1" spc="-5" dirty="0">
              <a:latin typeface="Garamond"/>
              <a:cs typeface="Garamond"/>
            </a:rPr>
            <a:t>este</a:t>
          </a:r>
          <a:r>
            <a:rPr lang="it-IT" b="1" spc="40" dirty="0">
              <a:latin typeface="Garamond"/>
              <a:cs typeface="Garamond"/>
            </a:rPr>
            <a:t>r</a:t>
          </a:r>
          <a:r>
            <a:rPr lang="it-IT" b="1" spc="0" dirty="0">
              <a:latin typeface="Garamond"/>
              <a:cs typeface="Garamond"/>
            </a:rPr>
            <a:t>na </a:t>
          </a:r>
          <a:r>
            <a:rPr lang="it-IT" b="1" spc="-10" dirty="0">
              <a:latin typeface="Garamond"/>
              <a:cs typeface="Garamond"/>
            </a:rPr>
            <a:t>ed in</a:t>
          </a:r>
          <a:r>
            <a:rPr lang="it-IT" b="1" spc="-5" dirty="0">
              <a:latin typeface="Garamond"/>
              <a:cs typeface="Garamond"/>
            </a:rPr>
            <a:t>te</a:t>
          </a:r>
          <a:r>
            <a:rPr lang="it-IT" b="1" spc="40" dirty="0">
              <a:latin typeface="Garamond"/>
              <a:cs typeface="Garamond"/>
            </a:rPr>
            <a:t>r</a:t>
          </a:r>
          <a:r>
            <a:rPr lang="it-IT" b="1" spc="0" dirty="0">
              <a:latin typeface="Garamond"/>
              <a:cs typeface="Garamond"/>
            </a:rPr>
            <a:t>na</a:t>
          </a:r>
          <a:endParaRPr lang="it-IT" dirty="0"/>
        </a:p>
      </dgm:t>
    </dgm:pt>
    <dgm:pt modelId="{5EC118BB-FCB3-4C79-858D-2214BB1FD3B4}" type="parTrans" cxnId="{BA6CF538-CF9D-404A-9756-68DEE7A840BC}">
      <dgm:prSet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t-IT"/>
        </a:p>
      </dgm:t>
    </dgm:pt>
    <dgm:pt modelId="{BD48FC71-1474-49E8-ACA8-6E3D04AE694B}" type="sibTrans" cxnId="{BA6CF538-CF9D-404A-9756-68DEE7A840BC}">
      <dgm:prSet/>
      <dgm:spPr/>
      <dgm:t>
        <a:bodyPr/>
        <a:lstStyle/>
        <a:p>
          <a:endParaRPr lang="it-IT"/>
        </a:p>
      </dgm:t>
    </dgm:pt>
    <dgm:pt modelId="{53488845-D375-4217-86F8-CC9C3AE2C1F6}">
      <dgm:prSet/>
      <dgm:spPr/>
      <dgm:t>
        <a:bodyPr/>
        <a:lstStyle/>
        <a:p>
          <a:r>
            <a:rPr lang="it-IT" b="1">
              <a:latin typeface="Garamond"/>
              <a:cs typeface="Garamond"/>
            </a:rPr>
            <a:t>Di</a:t>
          </a:r>
          <a:r>
            <a:rPr lang="it-IT" b="1" spc="-10">
              <a:latin typeface="Garamond"/>
              <a:cs typeface="Garamond"/>
            </a:rPr>
            <a:t>men</a:t>
          </a:r>
          <a:r>
            <a:rPr lang="it-IT" b="1" spc="-5">
              <a:latin typeface="Garamond"/>
              <a:cs typeface="Garamond"/>
            </a:rPr>
            <a:t>sion</a:t>
          </a:r>
          <a:r>
            <a:rPr lang="it-IT" b="1" spc="-10">
              <a:latin typeface="Garamond"/>
              <a:cs typeface="Garamond"/>
            </a:rPr>
            <a:t>e aziendale</a:t>
          </a:r>
          <a:endParaRPr lang="it-IT" dirty="0">
            <a:latin typeface="Garamond"/>
            <a:cs typeface="Garamond"/>
          </a:endParaRPr>
        </a:p>
      </dgm:t>
    </dgm:pt>
    <dgm:pt modelId="{248E4275-4D57-4F6A-8F4A-4F2955A23D53}" type="parTrans" cxnId="{84956D1F-D525-453F-B46F-229D55921F28}">
      <dgm:prSet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t-IT"/>
        </a:p>
      </dgm:t>
    </dgm:pt>
    <dgm:pt modelId="{E193607C-D711-4A4D-83A8-780F79143491}" type="sibTrans" cxnId="{84956D1F-D525-453F-B46F-229D55921F28}">
      <dgm:prSet/>
      <dgm:spPr/>
      <dgm:t>
        <a:bodyPr/>
        <a:lstStyle/>
        <a:p>
          <a:endParaRPr lang="it-IT"/>
        </a:p>
      </dgm:t>
    </dgm:pt>
    <dgm:pt modelId="{DDEA74E7-56AA-4751-8195-AE9EFEDBC28D}">
      <dgm:prSet/>
      <dgm:spPr/>
      <dgm:t>
        <a:bodyPr/>
        <a:lstStyle/>
        <a:p>
          <a:r>
            <a:rPr lang="it-IT" b="1">
              <a:latin typeface="Garamond"/>
              <a:cs typeface="Garamond"/>
            </a:rPr>
            <a:t>S</a:t>
          </a:r>
          <a:r>
            <a:rPr lang="it-IT" b="1" spc="-10">
              <a:latin typeface="Garamond"/>
              <a:cs typeface="Garamond"/>
            </a:rPr>
            <a:t>cel</a:t>
          </a:r>
          <a:r>
            <a:rPr lang="it-IT" b="1" spc="-5">
              <a:latin typeface="Garamond"/>
              <a:cs typeface="Garamond"/>
            </a:rPr>
            <a:t>ta d</a:t>
          </a:r>
          <a:r>
            <a:rPr lang="it-IT" b="1" spc="-10">
              <a:latin typeface="Garamond"/>
              <a:cs typeface="Garamond"/>
            </a:rPr>
            <a:t>ella </a:t>
          </a:r>
          <a:r>
            <a:rPr lang="it-IT" b="1" spc="-25">
              <a:latin typeface="Garamond"/>
              <a:cs typeface="Garamond"/>
            </a:rPr>
            <a:t>v</a:t>
          </a:r>
          <a:r>
            <a:rPr lang="it-IT" b="1" spc="-5">
              <a:latin typeface="Garamond"/>
              <a:cs typeface="Garamond"/>
            </a:rPr>
            <a:t>este </a:t>
          </a:r>
          <a:r>
            <a:rPr lang="it-IT" b="1" spc="-10">
              <a:latin typeface="Garamond"/>
              <a:cs typeface="Garamond"/>
            </a:rPr>
            <a:t>giu</a:t>
          </a:r>
          <a:r>
            <a:rPr lang="it-IT" b="1" spc="-5">
              <a:latin typeface="Garamond"/>
              <a:cs typeface="Garamond"/>
            </a:rPr>
            <a:t>ridi</a:t>
          </a:r>
          <a:r>
            <a:rPr lang="it-IT" b="1" spc="-10">
              <a:latin typeface="Garamond"/>
              <a:cs typeface="Garamond"/>
            </a:rPr>
            <a:t>ca</a:t>
          </a:r>
          <a:endParaRPr lang="it-IT" dirty="0">
            <a:latin typeface="Garamond"/>
            <a:cs typeface="Garamond"/>
          </a:endParaRPr>
        </a:p>
      </dgm:t>
    </dgm:pt>
    <dgm:pt modelId="{15CC9BEE-DA4D-48B0-B75A-92EAB2475695}" type="parTrans" cxnId="{59A34714-C0C4-47C6-ACFD-77BBEEED25C0}">
      <dgm:prSet>
        <dgm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it-IT"/>
        </a:p>
      </dgm:t>
    </dgm:pt>
    <dgm:pt modelId="{78F73882-16E2-482F-BD3A-F4ABAD0AD14A}" type="sibTrans" cxnId="{59A34714-C0C4-47C6-ACFD-77BBEEED25C0}">
      <dgm:prSet/>
      <dgm:spPr/>
      <dgm:t>
        <a:bodyPr/>
        <a:lstStyle/>
        <a:p>
          <a:endParaRPr lang="it-IT"/>
        </a:p>
      </dgm:t>
    </dgm:pt>
    <dgm:pt modelId="{0D5F0344-C34B-40D6-930A-655BE097B6A9}" type="pres">
      <dgm:prSet presAssocID="{74F1FE9E-D4D7-4950-BBD8-7A59BD0265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F34030D-871A-4F46-9E9B-C821740A3502}" type="pres">
      <dgm:prSet presAssocID="{84E7457E-5FF6-41CB-A05D-02A5C2EA405E}" presName="root1" presStyleCnt="0"/>
      <dgm:spPr/>
    </dgm:pt>
    <dgm:pt modelId="{5CA16CE8-2CAF-4966-A358-2E7F335A2C21}" type="pres">
      <dgm:prSet presAssocID="{84E7457E-5FF6-41CB-A05D-02A5C2EA405E}" presName="LevelOneTextNode" presStyleLbl="node0" presStyleIdx="0" presStyleCnt="1" custScaleX="267066">
        <dgm:presLayoutVars>
          <dgm:chPref val="3"/>
        </dgm:presLayoutVars>
      </dgm:prSet>
      <dgm:spPr/>
    </dgm:pt>
    <dgm:pt modelId="{8AD76573-D876-4A71-A5B9-1A6FBED43ED1}" type="pres">
      <dgm:prSet presAssocID="{84E7457E-5FF6-41CB-A05D-02A5C2EA405E}" presName="level2hierChild" presStyleCnt="0"/>
      <dgm:spPr/>
    </dgm:pt>
    <dgm:pt modelId="{C7248416-6715-4BAC-80FF-EB0C90C91D5B}" type="pres">
      <dgm:prSet presAssocID="{A49039D1-4518-44FB-8FA8-11AF166C5BCF}" presName="conn2-1" presStyleLbl="parChTrans1D2" presStyleIdx="0" presStyleCnt="4"/>
      <dgm:spPr/>
    </dgm:pt>
    <dgm:pt modelId="{C341C547-C47B-4622-910C-F6A227F33F18}" type="pres">
      <dgm:prSet presAssocID="{A49039D1-4518-44FB-8FA8-11AF166C5BCF}" presName="connTx" presStyleLbl="parChTrans1D2" presStyleIdx="0" presStyleCnt="4"/>
      <dgm:spPr/>
    </dgm:pt>
    <dgm:pt modelId="{4F468D55-44DE-4019-BE73-C88E4FEC5EB2}" type="pres">
      <dgm:prSet presAssocID="{0CB45F76-58B8-47D4-B2B9-EE5469AF9B78}" presName="root2" presStyleCnt="0"/>
      <dgm:spPr/>
    </dgm:pt>
    <dgm:pt modelId="{3A25E7E4-E651-462E-8E9E-18E00B0E575B}" type="pres">
      <dgm:prSet presAssocID="{0CB45F76-58B8-47D4-B2B9-EE5469AF9B78}" presName="LevelTwoTextNode" presStyleLbl="node2" presStyleIdx="0" presStyleCnt="4" custScaleX="369371">
        <dgm:presLayoutVars>
          <dgm:chPref val="3"/>
        </dgm:presLayoutVars>
      </dgm:prSet>
      <dgm:spPr/>
    </dgm:pt>
    <dgm:pt modelId="{F533C121-B34D-43D7-B1CA-E913D925E555}" type="pres">
      <dgm:prSet presAssocID="{0CB45F76-58B8-47D4-B2B9-EE5469AF9B78}" presName="level3hierChild" presStyleCnt="0"/>
      <dgm:spPr/>
    </dgm:pt>
    <dgm:pt modelId="{42330270-FF66-45C4-8DB0-313F3CB16571}" type="pres">
      <dgm:prSet presAssocID="{5EC118BB-FCB3-4C79-858D-2214BB1FD3B4}" presName="conn2-1" presStyleLbl="parChTrans1D2" presStyleIdx="1" presStyleCnt="4"/>
      <dgm:spPr/>
    </dgm:pt>
    <dgm:pt modelId="{B21B9EF1-5AE0-4398-AFA7-C5239173FF0B}" type="pres">
      <dgm:prSet presAssocID="{5EC118BB-FCB3-4C79-858D-2214BB1FD3B4}" presName="connTx" presStyleLbl="parChTrans1D2" presStyleIdx="1" presStyleCnt="4"/>
      <dgm:spPr/>
    </dgm:pt>
    <dgm:pt modelId="{5A40A1D9-FA3A-459E-BAC3-294254110F8B}" type="pres">
      <dgm:prSet presAssocID="{26347028-3F5A-412E-96CA-B149FEBA6DE4}" presName="root2" presStyleCnt="0"/>
      <dgm:spPr/>
    </dgm:pt>
    <dgm:pt modelId="{7CEDD505-DD64-4A36-8EE0-5AF6115CA193}" type="pres">
      <dgm:prSet presAssocID="{26347028-3F5A-412E-96CA-B149FEBA6DE4}" presName="LevelTwoTextNode" presStyleLbl="node2" presStyleIdx="1" presStyleCnt="4" custScaleX="369267">
        <dgm:presLayoutVars>
          <dgm:chPref val="3"/>
        </dgm:presLayoutVars>
      </dgm:prSet>
      <dgm:spPr/>
    </dgm:pt>
    <dgm:pt modelId="{027D3065-615E-40B5-8A28-0A2000457596}" type="pres">
      <dgm:prSet presAssocID="{26347028-3F5A-412E-96CA-B149FEBA6DE4}" presName="level3hierChild" presStyleCnt="0"/>
      <dgm:spPr/>
    </dgm:pt>
    <dgm:pt modelId="{18E36892-EFD5-4D82-A4DA-4F27968EC5B5}" type="pres">
      <dgm:prSet presAssocID="{15CC9BEE-DA4D-48B0-B75A-92EAB2475695}" presName="conn2-1" presStyleLbl="parChTrans1D2" presStyleIdx="2" presStyleCnt="4"/>
      <dgm:spPr/>
    </dgm:pt>
    <dgm:pt modelId="{C372C815-013C-4BD9-B22B-8192EB0D2D44}" type="pres">
      <dgm:prSet presAssocID="{15CC9BEE-DA4D-48B0-B75A-92EAB2475695}" presName="connTx" presStyleLbl="parChTrans1D2" presStyleIdx="2" presStyleCnt="4"/>
      <dgm:spPr/>
    </dgm:pt>
    <dgm:pt modelId="{0F70248B-8023-418D-B90A-B01724CF62A1}" type="pres">
      <dgm:prSet presAssocID="{DDEA74E7-56AA-4751-8195-AE9EFEDBC28D}" presName="root2" presStyleCnt="0"/>
      <dgm:spPr/>
    </dgm:pt>
    <dgm:pt modelId="{047B6BB7-7976-4E90-9CB3-F4976D79F284}" type="pres">
      <dgm:prSet presAssocID="{DDEA74E7-56AA-4751-8195-AE9EFEDBC28D}" presName="LevelTwoTextNode" presStyleLbl="node2" presStyleIdx="2" presStyleCnt="4" custScaleX="369267">
        <dgm:presLayoutVars>
          <dgm:chPref val="3"/>
        </dgm:presLayoutVars>
      </dgm:prSet>
      <dgm:spPr/>
    </dgm:pt>
    <dgm:pt modelId="{D6B290D4-EC36-4D9E-9E8D-703AB2C68C63}" type="pres">
      <dgm:prSet presAssocID="{DDEA74E7-56AA-4751-8195-AE9EFEDBC28D}" presName="level3hierChild" presStyleCnt="0"/>
      <dgm:spPr/>
    </dgm:pt>
    <dgm:pt modelId="{1DCCDF1F-087C-44B4-9E0F-1552D4F22E38}" type="pres">
      <dgm:prSet presAssocID="{248E4275-4D57-4F6A-8F4A-4F2955A23D53}" presName="conn2-1" presStyleLbl="parChTrans1D2" presStyleIdx="3" presStyleCnt="4"/>
      <dgm:spPr/>
    </dgm:pt>
    <dgm:pt modelId="{76B69E04-06BC-4442-95C2-FC2155D97F17}" type="pres">
      <dgm:prSet presAssocID="{248E4275-4D57-4F6A-8F4A-4F2955A23D53}" presName="connTx" presStyleLbl="parChTrans1D2" presStyleIdx="3" presStyleCnt="4"/>
      <dgm:spPr/>
    </dgm:pt>
    <dgm:pt modelId="{15BC17A0-1F9A-4C16-BED2-EE30607C19C5}" type="pres">
      <dgm:prSet presAssocID="{53488845-D375-4217-86F8-CC9C3AE2C1F6}" presName="root2" presStyleCnt="0"/>
      <dgm:spPr/>
    </dgm:pt>
    <dgm:pt modelId="{9DC5ABF9-1C68-400D-BA80-809FFAE49CAD}" type="pres">
      <dgm:prSet presAssocID="{53488845-D375-4217-86F8-CC9C3AE2C1F6}" presName="LevelTwoTextNode" presStyleLbl="node2" presStyleIdx="3" presStyleCnt="4" custScaleX="369267">
        <dgm:presLayoutVars>
          <dgm:chPref val="3"/>
        </dgm:presLayoutVars>
      </dgm:prSet>
      <dgm:spPr/>
    </dgm:pt>
    <dgm:pt modelId="{ADAEE253-9C01-4F49-AFE0-98CEE1F69E01}" type="pres">
      <dgm:prSet presAssocID="{53488845-D375-4217-86F8-CC9C3AE2C1F6}" presName="level3hierChild" presStyleCnt="0"/>
      <dgm:spPr/>
    </dgm:pt>
  </dgm:ptLst>
  <dgm:cxnLst>
    <dgm:cxn modelId="{59A34714-C0C4-47C6-ACFD-77BBEEED25C0}" srcId="{84E7457E-5FF6-41CB-A05D-02A5C2EA405E}" destId="{DDEA74E7-56AA-4751-8195-AE9EFEDBC28D}" srcOrd="2" destOrd="0" parTransId="{15CC9BEE-DA4D-48B0-B75A-92EAB2475695}" sibTransId="{78F73882-16E2-482F-BD3A-F4ABAD0AD14A}"/>
    <dgm:cxn modelId="{4FE8321F-2AF0-47B5-A38D-CB44F4668FD2}" srcId="{74F1FE9E-D4D7-4950-BBD8-7A59BD02655E}" destId="{84E7457E-5FF6-41CB-A05D-02A5C2EA405E}" srcOrd="0" destOrd="0" parTransId="{C70E5E6F-40FF-4CAA-B5A7-28DB570910A6}" sibTransId="{2FB232C7-15B6-4201-841D-FECEC8276D72}"/>
    <dgm:cxn modelId="{84956D1F-D525-453F-B46F-229D55921F28}" srcId="{84E7457E-5FF6-41CB-A05D-02A5C2EA405E}" destId="{53488845-D375-4217-86F8-CC9C3AE2C1F6}" srcOrd="3" destOrd="0" parTransId="{248E4275-4D57-4F6A-8F4A-4F2955A23D53}" sibTransId="{E193607C-D711-4A4D-83A8-780F79143491}"/>
    <dgm:cxn modelId="{41D92125-13B2-46A2-AE46-AF5251FAAFE2}" type="presOf" srcId="{15CC9BEE-DA4D-48B0-B75A-92EAB2475695}" destId="{18E36892-EFD5-4D82-A4DA-4F27968EC5B5}" srcOrd="0" destOrd="0" presId="urn:microsoft.com/office/officeart/2005/8/layout/hierarchy2"/>
    <dgm:cxn modelId="{FACCE434-B281-4A22-AFC2-570F03F9607D}" type="presOf" srcId="{A49039D1-4518-44FB-8FA8-11AF166C5BCF}" destId="{C7248416-6715-4BAC-80FF-EB0C90C91D5B}" srcOrd="0" destOrd="0" presId="urn:microsoft.com/office/officeart/2005/8/layout/hierarchy2"/>
    <dgm:cxn modelId="{BA6CF538-CF9D-404A-9756-68DEE7A840BC}" srcId="{84E7457E-5FF6-41CB-A05D-02A5C2EA405E}" destId="{26347028-3F5A-412E-96CA-B149FEBA6DE4}" srcOrd="1" destOrd="0" parTransId="{5EC118BB-FCB3-4C79-858D-2214BB1FD3B4}" sibTransId="{BD48FC71-1474-49E8-ACA8-6E3D04AE694B}"/>
    <dgm:cxn modelId="{C1A6F23A-66A9-402A-B337-9AC2E261DAFA}" type="presOf" srcId="{DDEA74E7-56AA-4751-8195-AE9EFEDBC28D}" destId="{047B6BB7-7976-4E90-9CB3-F4976D79F284}" srcOrd="0" destOrd="0" presId="urn:microsoft.com/office/officeart/2005/8/layout/hierarchy2"/>
    <dgm:cxn modelId="{C01E9760-693C-41E7-9DBB-9FF36F8EF92B}" srcId="{84E7457E-5FF6-41CB-A05D-02A5C2EA405E}" destId="{0CB45F76-58B8-47D4-B2B9-EE5469AF9B78}" srcOrd="0" destOrd="0" parTransId="{A49039D1-4518-44FB-8FA8-11AF166C5BCF}" sibTransId="{7F5B3CA7-A679-42E9-A5E2-8C0BDA4C5710}"/>
    <dgm:cxn modelId="{EC48216A-1CDF-462E-84CC-CE393D4EE0E1}" type="presOf" srcId="{26347028-3F5A-412E-96CA-B149FEBA6DE4}" destId="{7CEDD505-DD64-4A36-8EE0-5AF6115CA193}" srcOrd="0" destOrd="0" presId="urn:microsoft.com/office/officeart/2005/8/layout/hierarchy2"/>
    <dgm:cxn modelId="{1BF57F6F-E60C-436A-ACEA-B71F92B1E830}" type="presOf" srcId="{0CB45F76-58B8-47D4-B2B9-EE5469AF9B78}" destId="{3A25E7E4-E651-462E-8E9E-18E00B0E575B}" srcOrd="0" destOrd="0" presId="urn:microsoft.com/office/officeart/2005/8/layout/hierarchy2"/>
    <dgm:cxn modelId="{C9BED87B-B8E1-4751-AEF4-8ADA03A528B8}" type="presOf" srcId="{84E7457E-5FF6-41CB-A05D-02A5C2EA405E}" destId="{5CA16CE8-2CAF-4966-A358-2E7F335A2C21}" srcOrd="0" destOrd="0" presId="urn:microsoft.com/office/officeart/2005/8/layout/hierarchy2"/>
    <dgm:cxn modelId="{93D8047C-29B8-4673-8B2D-0E674E18FA9A}" type="presOf" srcId="{248E4275-4D57-4F6A-8F4A-4F2955A23D53}" destId="{1DCCDF1F-087C-44B4-9E0F-1552D4F22E38}" srcOrd="0" destOrd="0" presId="urn:microsoft.com/office/officeart/2005/8/layout/hierarchy2"/>
    <dgm:cxn modelId="{CB0A5881-2ECF-4842-BF5E-4ABBCBD83DC1}" type="presOf" srcId="{A49039D1-4518-44FB-8FA8-11AF166C5BCF}" destId="{C341C547-C47B-4622-910C-F6A227F33F18}" srcOrd="1" destOrd="0" presId="urn:microsoft.com/office/officeart/2005/8/layout/hierarchy2"/>
    <dgm:cxn modelId="{925A4088-94D4-4ACC-BABB-7255D815304A}" type="presOf" srcId="{53488845-D375-4217-86F8-CC9C3AE2C1F6}" destId="{9DC5ABF9-1C68-400D-BA80-809FFAE49CAD}" srcOrd="0" destOrd="0" presId="urn:microsoft.com/office/officeart/2005/8/layout/hierarchy2"/>
    <dgm:cxn modelId="{108B3EB0-C379-413E-8639-5BDBD3146293}" type="presOf" srcId="{74F1FE9E-D4D7-4950-BBD8-7A59BD02655E}" destId="{0D5F0344-C34B-40D6-930A-655BE097B6A9}" srcOrd="0" destOrd="0" presId="urn:microsoft.com/office/officeart/2005/8/layout/hierarchy2"/>
    <dgm:cxn modelId="{9C7D39B7-F99F-4D32-8469-13AD3481AA27}" type="presOf" srcId="{248E4275-4D57-4F6A-8F4A-4F2955A23D53}" destId="{76B69E04-06BC-4442-95C2-FC2155D97F17}" srcOrd="1" destOrd="0" presId="urn:microsoft.com/office/officeart/2005/8/layout/hierarchy2"/>
    <dgm:cxn modelId="{9DD18FCA-5830-4000-B749-043CC2ED9C3B}" type="presOf" srcId="{5EC118BB-FCB3-4C79-858D-2214BB1FD3B4}" destId="{B21B9EF1-5AE0-4398-AFA7-C5239173FF0B}" srcOrd="1" destOrd="0" presId="urn:microsoft.com/office/officeart/2005/8/layout/hierarchy2"/>
    <dgm:cxn modelId="{428F0ADA-3DEA-4BBD-B1DB-C6034A07A2C9}" type="presOf" srcId="{5EC118BB-FCB3-4C79-858D-2214BB1FD3B4}" destId="{42330270-FF66-45C4-8DB0-313F3CB16571}" srcOrd="0" destOrd="0" presId="urn:microsoft.com/office/officeart/2005/8/layout/hierarchy2"/>
    <dgm:cxn modelId="{E02B34E5-DDCF-4460-ADC5-06CA2CA1D979}" type="presOf" srcId="{15CC9BEE-DA4D-48B0-B75A-92EAB2475695}" destId="{C372C815-013C-4BD9-B22B-8192EB0D2D44}" srcOrd="1" destOrd="0" presId="urn:microsoft.com/office/officeart/2005/8/layout/hierarchy2"/>
    <dgm:cxn modelId="{6D3C5C4D-3915-4067-B9B8-DEDE90FD65AE}" type="presParOf" srcId="{0D5F0344-C34B-40D6-930A-655BE097B6A9}" destId="{9F34030D-871A-4F46-9E9B-C821740A3502}" srcOrd="0" destOrd="0" presId="urn:microsoft.com/office/officeart/2005/8/layout/hierarchy2"/>
    <dgm:cxn modelId="{F821029D-2201-4102-B0EF-451685ED81D4}" type="presParOf" srcId="{9F34030D-871A-4F46-9E9B-C821740A3502}" destId="{5CA16CE8-2CAF-4966-A358-2E7F335A2C21}" srcOrd="0" destOrd="0" presId="urn:microsoft.com/office/officeart/2005/8/layout/hierarchy2"/>
    <dgm:cxn modelId="{1158B138-B536-4A38-BB43-232EBE481C02}" type="presParOf" srcId="{9F34030D-871A-4F46-9E9B-C821740A3502}" destId="{8AD76573-D876-4A71-A5B9-1A6FBED43ED1}" srcOrd="1" destOrd="0" presId="urn:microsoft.com/office/officeart/2005/8/layout/hierarchy2"/>
    <dgm:cxn modelId="{40A648F0-B6CF-4A6A-889F-D8C551896782}" type="presParOf" srcId="{8AD76573-D876-4A71-A5B9-1A6FBED43ED1}" destId="{C7248416-6715-4BAC-80FF-EB0C90C91D5B}" srcOrd="0" destOrd="0" presId="urn:microsoft.com/office/officeart/2005/8/layout/hierarchy2"/>
    <dgm:cxn modelId="{17DE2174-489E-4B92-997F-14C352BC3415}" type="presParOf" srcId="{C7248416-6715-4BAC-80FF-EB0C90C91D5B}" destId="{C341C547-C47B-4622-910C-F6A227F33F18}" srcOrd="0" destOrd="0" presId="urn:microsoft.com/office/officeart/2005/8/layout/hierarchy2"/>
    <dgm:cxn modelId="{3B9E7449-D4D4-48D3-8A67-E4978666C8F9}" type="presParOf" srcId="{8AD76573-D876-4A71-A5B9-1A6FBED43ED1}" destId="{4F468D55-44DE-4019-BE73-C88E4FEC5EB2}" srcOrd="1" destOrd="0" presId="urn:microsoft.com/office/officeart/2005/8/layout/hierarchy2"/>
    <dgm:cxn modelId="{348621F2-9FCF-4B1F-810F-F9D3DEA51550}" type="presParOf" srcId="{4F468D55-44DE-4019-BE73-C88E4FEC5EB2}" destId="{3A25E7E4-E651-462E-8E9E-18E00B0E575B}" srcOrd="0" destOrd="0" presId="urn:microsoft.com/office/officeart/2005/8/layout/hierarchy2"/>
    <dgm:cxn modelId="{5DE0BC82-731A-4ADA-BD7D-537345D5D467}" type="presParOf" srcId="{4F468D55-44DE-4019-BE73-C88E4FEC5EB2}" destId="{F533C121-B34D-43D7-B1CA-E913D925E555}" srcOrd="1" destOrd="0" presId="urn:microsoft.com/office/officeart/2005/8/layout/hierarchy2"/>
    <dgm:cxn modelId="{09632F02-5387-4072-8A86-E6B15DB3392B}" type="presParOf" srcId="{8AD76573-D876-4A71-A5B9-1A6FBED43ED1}" destId="{42330270-FF66-45C4-8DB0-313F3CB16571}" srcOrd="2" destOrd="0" presId="urn:microsoft.com/office/officeart/2005/8/layout/hierarchy2"/>
    <dgm:cxn modelId="{F31E468E-10CD-4923-B90F-772F04277E54}" type="presParOf" srcId="{42330270-FF66-45C4-8DB0-313F3CB16571}" destId="{B21B9EF1-5AE0-4398-AFA7-C5239173FF0B}" srcOrd="0" destOrd="0" presId="urn:microsoft.com/office/officeart/2005/8/layout/hierarchy2"/>
    <dgm:cxn modelId="{ADF88C21-775B-47E2-A9F8-2EAB88EEDA1A}" type="presParOf" srcId="{8AD76573-D876-4A71-A5B9-1A6FBED43ED1}" destId="{5A40A1D9-FA3A-459E-BAC3-294254110F8B}" srcOrd="3" destOrd="0" presId="urn:microsoft.com/office/officeart/2005/8/layout/hierarchy2"/>
    <dgm:cxn modelId="{636EAB1F-F978-4468-9B0F-E1D527BF0B77}" type="presParOf" srcId="{5A40A1D9-FA3A-459E-BAC3-294254110F8B}" destId="{7CEDD505-DD64-4A36-8EE0-5AF6115CA193}" srcOrd="0" destOrd="0" presId="urn:microsoft.com/office/officeart/2005/8/layout/hierarchy2"/>
    <dgm:cxn modelId="{5DAA4B4F-E558-4A3E-8E1F-FFCC77725ADA}" type="presParOf" srcId="{5A40A1D9-FA3A-459E-BAC3-294254110F8B}" destId="{027D3065-615E-40B5-8A28-0A2000457596}" srcOrd="1" destOrd="0" presId="urn:microsoft.com/office/officeart/2005/8/layout/hierarchy2"/>
    <dgm:cxn modelId="{CC001CB7-336B-4EA2-851E-6C87539E720B}" type="presParOf" srcId="{8AD76573-D876-4A71-A5B9-1A6FBED43ED1}" destId="{18E36892-EFD5-4D82-A4DA-4F27968EC5B5}" srcOrd="4" destOrd="0" presId="urn:microsoft.com/office/officeart/2005/8/layout/hierarchy2"/>
    <dgm:cxn modelId="{F71D6CE2-B760-4C93-BA23-676CBAEDB813}" type="presParOf" srcId="{18E36892-EFD5-4D82-A4DA-4F27968EC5B5}" destId="{C372C815-013C-4BD9-B22B-8192EB0D2D44}" srcOrd="0" destOrd="0" presId="urn:microsoft.com/office/officeart/2005/8/layout/hierarchy2"/>
    <dgm:cxn modelId="{1F48488A-31FB-4E26-9E56-355F5E082882}" type="presParOf" srcId="{8AD76573-D876-4A71-A5B9-1A6FBED43ED1}" destId="{0F70248B-8023-418D-B90A-B01724CF62A1}" srcOrd="5" destOrd="0" presId="urn:microsoft.com/office/officeart/2005/8/layout/hierarchy2"/>
    <dgm:cxn modelId="{BFA7E143-4AFE-42D5-B67F-DFA5EB5370FF}" type="presParOf" srcId="{0F70248B-8023-418D-B90A-B01724CF62A1}" destId="{047B6BB7-7976-4E90-9CB3-F4976D79F284}" srcOrd="0" destOrd="0" presId="urn:microsoft.com/office/officeart/2005/8/layout/hierarchy2"/>
    <dgm:cxn modelId="{E15544BD-7C86-4286-9E02-DC4739BE7B86}" type="presParOf" srcId="{0F70248B-8023-418D-B90A-B01724CF62A1}" destId="{D6B290D4-EC36-4D9E-9E8D-703AB2C68C63}" srcOrd="1" destOrd="0" presId="urn:microsoft.com/office/officeart/2005/8/layout/hierarchy2"/>
    <dgm:cxn modelId="{7CC28E2B-9A76-4EAA-85B0-42D0343F9CD1}" type="presParOf" srcId="{8AD76573-D876-4A71-A5B9-1A6FBED43ED1}" destId="{1DCCDF1F-087C-44B4-9E0F-1552D4F22E38}" srcOrd="6" destOrd="0" presId="urn:microsoft.com/office/officeart/2005/8/layout/hierarchy2"/>
    <dgm:cxn modelId="{F81B7635-5580-4A75-85DA-B03842FEC941}" type="presParOf" srcId="{1DCCDF1F-087C-44B4-9E0F-1552D4F22E38}" destId="{76B69E04-06BC-4442-95C2-FC2155D97F17}" srcOrd="0" destOrd="0" presId="urn:microsoft.com/office/officeart/2005/8/layout/hierarchy2"/>
    <dgm:cxn modelId="{D9A74A92-0738-491B-BFC6-3F891847867F}" type="presParOf" srcId="{8AD76573-D876-4A71-A5B9-1A6FBED43ED1}" destId="{15BC17A0-1F9A-4C16-BED2-EE30607C19C5}" srcOrd="7" destOrd="0" presId="urn:microsoft.com/office/officeart/2005/8/layout/hierarchy2"/>
    <dgm:cxn modelId="{E658073D-E636-4C72-9A75-2D37825EA941}" type="presParOf" srcId="{15BC17A0-1F9A-4C16-BED2-EE30607C19C5}" destId="{9DC5ABF9-1C68-400D-BA80-809FFAE49CAD}" srcOrd="0" destOrd="0" presId="urn:microsoft.com/office/officeart/2005/8/layout/hierarchy2"/>
    <dgm:cxn modelId="{F06DF588-A6D3-46B0-A968-80CD0CA62B37}" type="presParOf" srcId="{15BC17A0-1F9A-4C16-BED2-EE30607C19C5}" destId="{ADAEE253-9C01-4F49-AFE0-98CEE1F69E0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16CE8-2CAF-4966-A358-2E7F335A2C21}">
      <dsp:nvSpPr>
        <dsp:cNvPr id="0" name=""/>
        <dsp:cNvSpPr/>
      </dsp:nvSpPr>
      <dsp:spPr>
        <a:xfrm>
          <a:off x="337124" y="808566"/>
          <a:ext cx="2502083" cy="46843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>
              <a:latin typeface="Garamond"/>
              <a:cs typeface="Garamond"/>
            </a:rPr>
            <a:t>SCE</a:t>
          </a:r>
          <a:r>
            <a:rPr lang="it-IT" sz="1000" b="1" kern="1200" spc="-25" dirty="0">
              <a:latin typeface="Garamond"/>
              <a:cs typeface="Garamond"/>
            </a:rPr>
            <a:t>L</a:t>
          </a:r>
          <a:r>
            <a:rPr lang="it-IT" sz="1000" b="1" kern="1200" spc="-10" dirty="0">
              <a:latin typeface="Garamond"/>
              <a:cs typeface="Garamond"/>
            </a:rPr>
            <a:t>TE CARATTERIZZANTI</a:t>
          </a:r>
          <a:r>
            <a:rPr lang="it-IT" sz="1000" b="1" kern="1200" spc="-5" dirty="0">
              <a:latin typeface="Garamond"/>
              <a:cs typeface="Garamond"/>
            </a:rPr>
            <a:t>  IL SUBSIS</a:t>
          </a:r>
          <a:r>
            <a:rPr lang="it-IT" sz="1000" b="1" kern="1200" spc="-10" dirty="0">
              <a:latin typeface="Garamond"/>
              <a:cs typeface="Garamond"/>
            </a:rPr>
            <a:t>TE</a:t>
          </a:r>
          <a:r>
            <a:rPr lang="it-IT" sz="1000" b="1" kern="1200" spc="-15" dirty="0">
              <a:latin typeface="Garamond"/>
              <a:cs typeface="Garamond"/>
            </a:rPr>
            <a:t>MA </a:t>
          </a:r>
          <a:r>
            <a:rPr lang="it-IT" sz="1000" b="1" kern="1200" spc="-10" dirty="0">
              <a:latin typeface="Garamond"/>
              <a:cs typeface="Garamond"/>
            </a:rPr>
            <a:t>O</a:t>
          </a:r>
          <a:r>
            <a:rPr lang="it-IT" sz="1000" b="1" kern="1200" spc="-35" dirty="0">
              <a:latin typeface="Garamond"/>
              <a:cs typeface="Garamond"/>
            </a:rPr>
            <a:t>R</a:t>
          </a:r>
          <a:r>
            <a:rPr lang="it-IT" sz="1000" b="1" kern="1200" spc="0" dirty="0">
              <a:latin typeface="Garamond"/>
              <a:cs typeface="Garamond"/>
            </a:rPr>
            <a:t>GA</a:t>
          </a:r>
          <a:r>
            <a:rPr lang="it-IT" sz="1000" b="1" kern="1200" spc="-10" dirty="0">
              <a:latin typeface="Garamond"/>
              <a:cs typeface="Garamond"/>
            </a:rPr>
            <a:t>NIZZATI</a:t>
          </a:r>
          <a:r>
            <a:rPr lang="it-IT" sz="1000" b="1" kern="1200" spc="-45" dirty="0">
              <a:latin typeface="Garamond"/>
              <a:cs typeface="Garamond"/>
            </a:rPr>
            <a:t>V</a:t>
          </a:r>
          <a:r>
            <a:rPr lang="it-IT" sz="1000" b="1" kern="1200" spc="-10" dirty="0">
              <a:latin typeface="Garamond"/>
              <a:cs typeface="Garamond"/>
            </a:rPr>
            <a:t>O</a:t>
          </a:r>
          <a:endParaRPr lang="it-IT" sz="1000" kern="1200" dirty="0"/>
        </a:p>
      </dsp:txBody>
      <dsp:txXfrm>
        <a:off x="350844" y="822286"/>
        <a:ext cx="2474643" cy="440999"/>
      </dsp:txXfrm>
    </dsp:sp>
    <dsp:sp modelId="{C7248416-6715-4BAC-80FF-EB0C90C91D5B}">
      <dsp:nvSpPr>
        <dsp:cNvPr id="0" name=""/>
        <dsp:cNvSpPr/>
      </dsp:nvSpPr>
      <dsp:spPr>
        <a:xfrm rot="17692822">
          <a:off x="2581220" y="618542"/>
          <a:ext cx="89072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0727" y="2021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004316" y="616489"/>
        <a:ext cx="44536" cy="44536"/>
      </dsp:txXfrm>
    </dsp:sp>
    <dsp:sp modelId="{3A25E7E4-E651-462E-8E9E-18E00B0E575B}">
      <dsp:nvSpPr>
        <dsp:cNvPr id="0" name=""/>
        <dsp:cNvSpPr/>
      </dsp:nvSpPr>
      <dsp:spPr>
        <a:xfrm>
          <a:off x="3213959" y="509"/>
          <a:ext cx="3460557" cy="468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>
              <a:latin typeface="Garamond"/>
              <a:cs typeface="Garamond"/>
            </a:rPr>
            <a:t>Co</a:t>
          </a:r>
          <a:r>
            <a:rPr lang="it-IT" sz="1000" b="1" kern="1200" spc="-25" dirty="0">
              <a:latin typeface="Garamond"/>
              <a:cs typeface="Garamond"/>
            </a:rPr>
            <a:t>nv</a:t>
          </a:r>
          <a:r>
            <a:rPr lang="it-IT" sz="1000" b="1" kern="1200" spc="-10" dirty="0">
              <a:latin typeface="Garamond"/>
              <a:cs typeface="Garamond"/>
            </a:rPr>
            <a:t>enienza all’i</a:t>
          </a:r>
          <a:r>
            <a:rPr lang="it-IT" sz="1000" b="1" kern="1200" spc="-5" dirty="0">
              <a:latin typeface="Garamond"/>
              <a:cs typeface="Garamond"/>
            </a:rPr>
            <a:t>stitu</a:t>
          </a:r>
          <a:r>
            <a:rPr lang="it-IT" sz="1000" b="1" kern="1200" spc="-10" dirty="0">
              <a:latin typeface="Garamond"/>
              <a:cs typeface="Garamond"/>
            </a:rPr>
            <a:t>zione dell</a:t>
          </a:r>
          <a:r>
            <a:rPr lang="it-IT" sz="1000" b="1" kern="1200" spc="-5" dirty="0">
              <a:latin typeface="Garamond"/>
              <a:cs typeface="Garamond"/>
            </a:rPr>
            <a:t>’azi</a:t>
          </a:r>
          <a:r>
            <a:rPr lang="it-IT" sz="1000" b="1" kern="1200" spc="-10" dirty="0">
              <a:latin typeface="Garamond"/>
              <a:cs typeface="Garamond"/>
            </a:rPr>
            <a:t>enda</a:t>
          </a:r>
          <a:endParaRPr lang="it-IT" sz="1000" kern="1200" dirty="0"/>
        </a:p>
      </dsp:txBody>
      <dsp:txXfrm>
        <a:off x="3227679" y="14229"/>
        <a:ext cx="3433117" cy="440999"/>
      </dsp:txXfrm>
    </dsp:sp>
    <dsp:sp modelId="{42330270-FF66-45C4-8DB0-313F3CB16571}">
      <dsp:nvSpPr>
        <dsp:cNvPr id="0" name=""/>
        <dsp:cNvSpPr/>
      </dsp:nvSpPr>
      <dsp:spPr>
        <a:xfrm rot="19457599">
          <a:off x="2795830" y="887895"/>
          <a:ext cx="46150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61507" y="2021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015046" y="896572"/>
        <a:ext cx="23075" cy="23075"/>
      </dsp:txXfrm>
    </dsp:sp>
    <dsp:sp modelId="{7CEDD505-DD64-4A36-8EE0-5AF6115CA193}">
      <dsp:nvSpPr>
        <dsp:cNvPr id="0" name=""/>
        <dsp:cNvSpPr/>
      </dsp:nvSpPr>
      <dsp:spPr>
        <a:xfrm>
          <a:off x="3213959" y="539214"/>
          <a:ext cx="3459583" cy="468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 dirty="0">
              <a:latin typeface="Garamond"/>
              <a:cs typeface="Garamond"/>
            </a:rPr>
            <a:t>L</a:t>
          </a:r>
          <a:r>
            <a:rPr lang="it-IT" sz="1000" b="1" kern="1200" spc="-10" dirty="0">
              <a:latin typeface="Garamond"/>
              <a:cs typeface="Garamond"/>
            </a:rPr>
            <a:t>ocalizzazione </a:t>
          </a:r>
          <a:r>
            <a:rPr lang="it-IT" sz="1000" b="1" kern="1200" spc="-5" dirty="0">
              <a:latin typeface="Garamond"/>
              <a:cs typeface="Garamond"/>
            </a:rPr>
            <a:t>este</a:t>
          </a:r>
          <a:r>
            <a:rPr lang="it-IT" sz="1000" b="1" kern="1200" spc="40" dirty="0">
              <a:latin typeface="Garamond"/>
              <a:cs typeface="Garamond"/>
            </a:rPr>
            <a:t>r</a:t>
          </a:r>
          <a:r>
            <a:rPr lang="it-IT" sz="1000" b="1" kern="1200" spc="0" dirty="0">
              <a:latin typeface="Garamond"/>
              <a:cs typeface="Garamond"/>
            </a:rPr>
            <a:t>na </a:t>
          </a:r>
          <a:r>
            <a:rPr lang="it-IT" sz="1000" b="1" kern="1200" spc="-10" dirty="0">
              <a:latin typeface="Garamond"/>
              <a:cs typeface="Garamond"/>
            </a:rPr>
            <a:t>ed in</a:t>
          </a:r>
          <a:r>
            <a:rPr lang="it-IT" sz="1000" b="1" kern="1200" spc="-5" dirty="0">
              <a:latin typeface="Garamond"/>
              <a:cs typeface="Garamond"/>
            </a:rPr>
            <a:t>te</a:t>
          </a:r>
          <a:r>
            <a:rPr lang="it-IT" sz="1000" b="1" kern="1200" spc="40" dirty="0">
              <a:latin typeface="Garamond"/>
              <a:cs typeface="Garamond"/>
            </a:rPr>
            <a:t>r</a:t>
          </a:r>
          <a:r>
            <a:rPr lang="it-IT" sz="1000" b="1" kern="1200" spc="0" dirty="0">
              <a:latin typeface="Garamond"/>
              <a:cs typeface="Garamond"/>
            </a:rPr>
            <a:t>na</a:t>
          </a:r>
          <a:endParaRPr lang="it-IT" sz="1000" kern="1200" dirty="0"/>
        </a:p>
      </dsp:txBody>
      <dsp:txXfrm>
        <a:off x="3227679" y="552934"/>
        <a:ext cx="3432143" cy="440999"/>
      </dsp:txXfrm>
    </dsp:sp>
    <dsp:sp modelId="{18E36892-EFD5-4D82-A4DA-4F27968EC5B5}">
      <dsp:nvSpPr>
        <dsp:cNvPr id="0" name=""/>
        <dsp:cNvSpPr/>
      </dsp:nvSpPr>
      <dsp:spPr>
        <a:xfrm rot="2142401">
          <a:off x="2795830" y="1157247"/>
          <a:ext cx="46150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461507" y="2021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015046" y="1165925"/>
        <a:ext cx="23075" cy="23075"/>
      </dsp:txXfrm>
    </dsp:sp>
    <dsp:sp modelId="{047B6BB7-7976-4E90-9CB3-F4976D79F284}">
      <dsp:nvSpPr>
        <dsp:cNvPr id="0" name=""/>
        <dsp:cNvSpPr/>
      </dsp:nvSpPr>
      <dsp:spPr>
        <a:xfrm>
          <a:off x="3213959" y="1077919"/>
          <a:ext cx="3459583" cy="468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>
              <a:latin typeface="Garamond"/>
              <a:cs typeface="Garamond"/>
            </a:rPr>
            <a:t>S</a:t>
          </a:r>
          <a:r>
            <a:rPr lang="it-IT" sz="1000" b="1" kern="1200" spc="-10">
              <a:latin typeface="Garamond"/>
              <a:cs typeface="Garamond"/>
            </a:rPr>
            <a:t>cel</a:t>
          </a:r>
          <a:r>
            <a:rPr lang="it-IT" sz="1000" b="1" kern="1200" spc="-5">
              <a:latin typeface="Garamond"/>
              <a:cs typeface="Garamond"/>
            </a:rPr>
            <a:t>ta d</a:t>
          </a:r>
          <a:r>
            <a:rPr lang="it-IT" sz="1000" b="1" kern="1200" spc="-10">
              <a:latin typeface="Garamond"/>
              <a:cs typeface="Garamond"/>
            </a:rPr>
            <a:t>ella </a:t>
          </a:r>
          <a:r>
            <a:rPr lang="it-IT" sz="1000" b="1" kern="1200" spc="-25">
              <a:latin typeface="Garamond"/>
              <a:cs typeface="Garamond"/>
            </a:rPr>
            <a:t>v</a:t>
          </a:r>
          <a:r>
            <a:rPr lang="it-IT" sz="1000" b="1" kern="1200" spc="-5">
              <a:latin typeface="Garamond"/>
              <a:cs typeface="Garamond"/>
            </a:rPr>
            <a:t>este </a:t>
          </a:r>
          <a:r>
            <a:rPr lang="it-IT" sz="1000" b="1" kern="1200" spc="-10">
              <a:latin typeface="Garamond"/>
              <a:cs typeface="Garamond"/>
            </a:rPr>
            <a:t>giu</a:t>
          </a:r>
          <a:r>
            <a:rPr lang="it-IT" sz="1000" b="1" kern="1200" spc="-5">
              <a:latin typeface="Garamond"/>
              <a:cs typeface="Garamond"/>
            </a:rPr>
            <a:t>ridi</a:t>
          </a:r>
          <a:r>
            <a:rPr lang="it-IT" sz="1000" b="1" kern="1200" spc="-10">
              <a:latin typeface="Garamond"/>
              <a:cs typeface="Garamond"/>
            </a:rPr>
            <a:t>ca</a:t>
          </a:r>
          <a:endParaRPr lang="it-IT" sz="1000" kern="1200" dirty="0">
            <a:latin typeface="Garamond"/>
            <a:cs typeface="Garamond"/>
          </a:endParaRPr>
        </a:p>
      </dsp:txBody>
      <dsp:txXfrm>
        <a:off x="3227679" y="1091639"/>
        <a:ext cx="3432143" cy="440999"/>
      </dsp:txXfrm>
    </dsp:sp>
    <dsp:sp modelId="{1DCCDF1F-087C-44B4-9E0F-1552D4F22E38}">
      <dsp:nvSpPr>
        <dsp:cNvPr id="0" name=""/>
        <dsp:cNvSpPr/>
      </dsp:nvSpPr>
      <dsp:spPr>
        <a:xfrm rot="3907178">
          <a:off x="2581220" y="1426600"/>
          <a:ext cx="89072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0727" y="20214"/>
              </a:lnTo>
            </a:path>
          </a:pathLst>
        </a:custGeom>
        <a:noFill/>
        <a:ln w="25400" cap="flat" cmpd="sng" algn="ctr">
          <a:solidFill>
            <a:schemeClr val="accent2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3004316" y="1424547"/>
        <a:ext cx="44536" cy="44536"/>
      </dsp:txXfrm>
    </dsp:sp>
    <dsp:sp modelId="{9DC5ABF9-1C68-400D-BA80-809FFAE49CAD}">
      <dsp:nvSpPr>
        <dsp:cNvPr id="0" name=""/>
        <dsp:cNvSpPr/>
      </dsp:nvSpPr>
      <dsp:spPr>
        <a:xfrm>
          <a:off x="3213959" y="1616624"/>
          <a:ext cx="3459583" cy="468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00" b="1" kern="1200">
              <a:latin typeface="Garamond"/>
              <a:cs typeface="Garamond"/>
            </a:rPr>
            <a:t>Di</a:t>
          </a:r>
          <a:r>
            <a:rPr lang="it-IT" sz="1000" b="1" kern="1200" spc="-10">
              <a:latin typeface="Garamond"/>
              <a:cs typeface="Garamond"/>
            </a:rPr>
            <a:t>men</a:t>
          </a:r>
          <a:r>
            <a:rPr lang="it-IT" sz="1000" b="1" kern="1200" spc="-5">
              <a:latin typeface="Garamond"/>
              <a:cs typeface="Garamond"/>
            </a:rPr>
            <a:t>sion</a:t>
          </a:r>
          <a:r>
            <a:rPr lang="it-IT" sz="1000" b="1" kern="1200" spc="-10">
              <a:latin typeface="Garamond"/>
              <a:cs typeface="Garamond"/>
            </a:rPr>
            <a:t>e aziendale</a:t>
          </a:r>
          <a:endParaRPr lang="it-IT" sz="1000" kern="1200" dirty="0">
            <a:latin typeface="Garamond"/>
            <a:cs typeface="Garamond"/>
          </a:endParaRPr>
        </a:p>
      </dsp:txBody>
      <dsp:txXfrm>
        <a:off x="3227679" y="1630344"/>
        <a:ext cx="3432143" cy="440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CBCFB-EC70-CA4C-A0B5-27AC335509C4}" type="datetimeFigureOut">
              <a:rPr lang="it-IT" smtClean="0"/>
              <a:t>09/10/20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541713" y="944563"/>
            <a:ext cx="360997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069975" y="3636963"/>
            <a:ext cx="8553450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0A0C3-6B46-3444-A93E-2EFBED4B58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73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0A0C3-6B46-3444-A93E-2EFBED4B58F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375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79" cy="18891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3083" y="1637606"/>
            <a:ext cx="7011785" cy="9476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35428" y="1675013"/>
            <a:ext cx="6833061" cy="8769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73085" y="1664168"/>
            <a:ext cx="6961189" cy="849071"/>
          </a:xfrm>
          <a:custGeom>
            <a:avLst/>
            <a:gdLst/>
            <a:ahLst/>
            <a:cxnLst/>
            <a:rect l="l" t="t" r="r" b="b"/>
            <a:pathLst>
              <a:path w="6961189" h="849071">
                <a:moveTo>
                  <a:pt x="6819675" y="0"/>
                </a:moveTo>
                <a:lnTo>
                  <a:pt x="130338" y="434"/>
                </a:lnTo>
                <a:lnTo>
                  <a:pt x="88777" y="10153"/>
                </a:lnTo>
                <a:lnTo>
                  <a:pt x="52952" y="31130"/>
                </a:lnTo>
                <a:lnTo>
                  <a:pt x="24874" y="61356"/>
                </a:lnTo>
                <a:lnTo>
                  <a:pt x="6553" y="98821"/>
                </a:lnTo>
                <a:lnTo>
                  <a:pt x="0" y="141514"/>
                </a:lnTo>
                <a:lnTo>
                  <a:pt x="434" y="718732"/>
                </a:lnTo>
                <a:lnTo>
                  <a:pt x="10153" y="760293"/>
                </a:lnTo>
                <a:lnTo>
                  <a:pt x="31131" y="796118"/>
                </a:lnTo>
                <a:lnTo>
                  <a:pt x="61357" y="824196"/>
                </a:lnTo>
                <a:lnTo>
                  <a:pt x="98822" y="842517"/>
                </a:lnTo>
                <a:lnTo>
                  <a:pt x="141514" y="849071"/>
                </a:lnTo>
                <a:lnTo>
                  <a:pt x="6830851" y="848636"/>
                </a:lnTo>
                <a:lnTo>
                  <a:pt x="6872412" y="838917"/>
                </a:lnTo>
                <a:lnTo>
                  <a:pt x="6908236" y="817939"/>
                </a:lnTo>
                <a:lnTo>
                  <a:pt x="6936314" y="787713"/>
                </a:lnTo>
                <a:lnTo>
                  <a:pt x="6954635" y="750248"/>
                </a:lnTo>
                <a:lnTo>
                  <a:pt x="6961189" y="707555"/>
                </a:lnTo>
                <a:lnTo>
                  <a:pt x="6960754" y="130339"/>
                </a:lnTo>
                <a:lnTo>
                  <a:pt x="6951036" y="88777"/>
                </a:lnTo>
                <a:lnTo>
                  <a:pt x="6930058" y="52952"/>
                </a:lnTo>
                <a:lnTo>
                  <a:pt x="6899832" y="24874"/>
                </a:lnTo>
                <a:lnTo>
                  <a:pt x="6862368" y="6553"/>
                </a:lnTo>
                <a:lnTo>
                  <a:pt x="6819675" y="0"/>
                </a:lnTo>
                <a:close/>
              </a:path>
            </a:pathLst>
          </a:custGeom>
          <a:solidFill>
            <a:srgbClr val="DEE8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3085" y="1664168"/>
            <a:ext cx="6961188" cy="849070"/>
          </a:xfrm>
          <a:custGeom>
            <a:avLst/>
            <a:gdLst/>
            <a:ahLst/>
            <a:cxnLst/>
            <a:rect l="l" t="t" r="r" b="b"/>
            <a:pathLst>
              <a:path w="6961188" h="849070">
                <a:moveTo>
                  <a:pt x="0" y="141514"/>
                </a:moveTo>
                <a:lnTo>
                  <a:pt x="6553" y="98822"/>
                </a:lnTo>
                <a:lnTo>
                  <a:pt x="24874" y="61357"/>
                </a:lnTo>
                <a:lnTo>
                  <a:pt x="52952" y="31131"/>
                </a:lnTo>
                <a:lnTo>
                  <a:pt x="88777" y="10153"/>
                </a:lnTo>
                <a:lnTo>
                  <a:pt x="130338" y="434"/>
                </a:lnTo>
                <a:lnTo>
                  <a:pt x="6819674" y="0"/>
                </a:lnTo>
                <a:lnTo>
                  <a:pt x="6834361" y="753"/>
                </a:lnTo>
                <a:lnTo>
                  <a:pt x="6875535" y="11452"/>
                </a:lnTo>
                <a:lnTo>
                  <a:pt x="6910810" y="33249"/>
                </a:lnTo>
                <a:lnTo>
                  <a:pt x="6938177" y="64133"/>
                </a:lnTo>
                <a:lnTo>
                  <a:pt x="6955624" y="102093"/>
                </a:lnTo>
                <a:lnTo>
                  <a:pt x="6961188" y="707555"/>
                </a:lnTo>
                <a:lnTo>
                  <a:pt x="6960435" y="722243"/>
                </a:lnTo>
                <a:lnTo>
                  <a:pt x="6949735" y="763417"/>
                </a:lnTo>
                <a:lnTo>
                  <a:pt x="6927939" y="798692"/>
                </a:lnTo>
                <a:lnTo>
                  <a:pt x="6897055" y="826059"/>
                </a:lnTo>
                <a:lnTo>
                  <a:pt x="6859095" y="843507"/>
                </a:lnTo>
                <a:lnTo>
                  <a:pt x="141514" y="849070"/>
                </a:lnTo>
                <a:lnTo>
                  <a:pt x="126827" y="848317"/>
                </a:lnTo>
                <a:lnTo>
                  <a:pt x="85653" y="837618"/>
                </a:lnTo>
                <a:lnTo>
                  <a:pt x="50378" y="815821"/>
                </a:lnTo>
                <a:lnTo>
                  <a:pt x="23011" y="784938"/>
                </a:lnTo>
                <a:lnTo>
                  <a:pt x="5563" y="746978"/>
                </a:lnTo>
                <a:lnTo>
                  <a:pt x="0" y="141514"/>
                </a:lnTo>
                <a:close/>
              </a:path>
            </a:pathLst>
          </a:custGeom>
          <a:ln w="9524">
            <a:solidFill>
              <a:srgbClr val="008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5309" y="386162"/>
            <a:ext cx="4822780" cy="110904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59" cy="498729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7" cy="377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microsoft.com/office/2007/relationships/diagramDrawing" Target="../diagrams/drawing1.xml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diagramData" Target="../diagrams/data1.xml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diagramQuickStyle" Target="../diagrams/quickStyle1.xml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3273" y="1733104"/>
            <a:ext cx="6726555" cy="735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algn="just">
              <a:lnSpc>
                <a:spcPts val="1900"/>
              </a:lnSpc>
            </a:pPr>
            <a:r>
              <a:rPr sz="1600" b="1" dirty="0">
                <a:latin typeface="Garamond"/>
                <a:cs typeface="Garamond"/>
              </a:rPr>
              <a:t>Sub</a:t>
            </a:r>
            <a:r>
              <a:rPr sz="1600" b="1" spc="-10" dirty="0">
                <a:latin typeface="Garamond"/>
                <a:cs typeface="Garamond"/>
              </a:rPr>
              <a:t>sistema </a:t>
            </a:r>
            <a:r>
              <a:rPr sz="1600" b="1" spc="160" dirty="0">
                <a:latin typeface="Garamond"/>
                <a:cs typeface="Garamond"/>
              </a:rPr>
              <a:t> </a:t>
            </a:r>
            <a:r>
              <a:rPr sz="1600" b="1" spc="-10" dirty="0">
                <a:latin typeface="Garamond"/>
                <a:cs typeface="Garamond"/>
              </a:rPr>
              <a:t>Organizzat</a:t>
            </a:r>
            <a:r>
              <a:rPr sz="1600" b="1" spc="-30" dirty="0">
                <a:latin typeface="Garamond"/>
                <a:cs typeface="Garamond"/>
              </a:rPr>
              <a:t>i</a:t>
            </a:r>
            <a:r>
              <a:rPr sz="1600" b="1" spc="-45" dirty="0">
                <a:latin typeface="Garamond"/>
                <a:cs typeface="Garamond"/>
              </a:rPr>
              <a:t>v</a:t>
            </a:r>
            <a:r>
              <a:rPr sz="1600" b="1" spc="-10" dirty="0">
                <a:latin typeface="Garamond"/>
                <a:cs typeface="Garamond"/>
              </a:rPr>
              <a:t>o</a:t>
            </a:r>
            <a:r>
              <a:rPr sz="1600" spc="-5" dirty="0">
                <a:latin typeface="Garamond"/>
                <a:cs typeface="Garamond"/>
              </a:rPr>
              <a:t>: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definisce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i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cen</a:t>
            </a:r>
            <a:r>
              <a:rPr sz="1600" spc="-5" dirty="0">
                <a:latin typeface="Garamond"/>
                <a:cs typeface="Garamond"/>
              </a:rPr>
              <a:t>tri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di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a</a:t>
            </a:r>
            <a:r>
              <a:rPr sz="1600" spc="-5" dirty="0">
                <a:latin typeface="Garamond"/>
                <a:cs typeface="Garamond"/>
              </a:rPr>
              <a:t>tt</a:t>
            </a:r>
            <a:r>
              <a:rPr sz="1600" spc="-25" dirty="0">
                <a:latin typeface="Garamond"/>
                <a:cs typeface="Garamond"/>
              </a:rPr>
              <a:t>i</a:t>
            </a:r>
            <a:r>
              <a:rPr sz="1600" spc="-10" dirty="0">
                <a:latin typeface="Garamond"/>
                <a:cs typeface="Garamond"/>
              </a:rPr>
              <a:t>vità</a:t>
            </a:r>
            <a:r>
              <a:rPr sz="1600" spc="-5" dirty="0">
                <a:latin typeface="Garamond"/>
                <a:cs typeface="Garamond"/>
              </a:rPr>
              <a:t>,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la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composizione </a:t>
            </a:r>
            <a:r>
              <a:rPr sz="1600" spc="160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dei rappo</a:t>
            </a:r>
            <a:r>
              <a:rPr sz="1600" spc="30" dirty="0">
                <a:latin typeface="Garamond"/>
                <a:cs typeface="Garamond"/>
              </a:rPr>
              <a:t>r</a:t>
            </a:r>
            <a:r>
              <a:rPr sz="1600" spc="-5" dirty="0">
                <a:latin typeface="Garamond"/>
                <a:cs typeface="Garamond"/>
              </a:rPr>
              <a:t>ti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10" dirty="0">
                <a:latin typeface="Garamond"/>
                <a:cs typeface="Garamond"/>
              </a:rPr>
              <a:t>g</a:t>
            </a:r>
            <a:r>
              <a:rPr sz="1600" spc="-10" dirty="0">
                <a:latin typeface="Garamond"/>
                <a:cs typeface="Garamond"/>
              </a:rPr>
              <a:t>erar</a:t>
            </a:r>
            <a:r>
              <a:rPr sz="1600" spc="-35" dirty="0">
                <a:latin typeface="Garamond"/>
                <a:cs typeface="Garamond"/>
              </a:rPr>
              <a:t>c</a:t>
            </a:r>
            <a:r>
              <a:rPr sz="1600" spc="0" dirty="0">
                <a:latin typeface="Garamond"/>
                <a:cs typeface="Garamond"/>
              </a:rPr>
              <a:t>h</a:t>
            </a:r>
            <a:r>
              <a:rPr sz="1600" spc="-5" dirty="0">
                <a:latin typeface="Garamond"/>
                <a:cs typeface="Garamond"/>
              </a:rPr>
              <a:t>ici,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coordina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i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so</a:t>
            </a:r>
            <a:r>
              <a:rPr sz="1600" spc="50" dirty="0">
                <a:latin typeface="Garamond"/>
                <a:cs typeface="Garamond"/>
              </a:rPr>
              <a:t>g</a:t>
            </a:r>
            <a:r>
              <a:rPr sz="1600" spc="10" dirty="0">
                <a:latin typeface="Garamond"/>
                <a:cs typeface="Garamond"/>
              </a:rPr>
              <a:t>g</a:t>
            </a:r>
            <a:r>
              <a:rPr sz="1600" spc="-10" dirty="0">
                <a:latin typeface="Garamond"/>
                <a:cs typeface="Garamond"/>
              </a:rPr>
              <a:t>etti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op</a:t>
            </a:r>
            <a:r>
              <a:rPr sz="1600" spc="-10" dirty="0">
                <a:latin typeface="Garamond"/>
                <a:cs typeface="Garamond"/>
              </a:rPr>
              <a:t>eran</a:t>
            </a:r>
            <a:r>
              <a:rPr sz="1600" spc="-5" dirty="0">
                <a:latin typeface="Garamond"/>
                <a:cs typeface="Garamond"/>
              </a:rPr>
              <a:t>ti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n</a:t>
            </a:r>
            <a:r>
              <a:rPr sz="1600" spc="-10" dirty="0">
                <a:latin typeface="Garamond"/>
                <a:cs typeface="Garamond"/>
              </a:rPr>
              <a:t>el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sistema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az</a:t>
            </a:r>
            <a:r>
              <a:rPr sz="1600" spc="-5" dirty="0">
                <a:latin typeface="Garamond"/>
                <a:cs typeface="Garamond"/>
              </a:rPr>
              <a:t>iendale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-10" dirty="0">
                <a:latin typeface="Garamond"/>
                <a:cs typeface="Garamond"/>
              </a:rPr>
              <a:t>e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ind</a:t>
            </a:r>
            <a:r>
              <a:rPr sz="1600" spc="-25" dirty="0">
                <a:latin typeface="Garamond"/>
                <a:cs typeface="Garamond"/>
              </a:rPr>
              <a:t>i</a:t>
            </a:r>
            <a:r>
              <a:rPr sz="1600" spc="-10" dirty="0">
                <a:latin typeface="Garamond"/>
                <a:cs typeface="Garamond"/>
              </a:rPr>
              <a:t>vidua </a:t>
            </a:r>
            <a:r>
              <a:rPr sz="1600" spc="-185" dirty="0">
                <a:latin typeface="Garamond"/>
                <a:cs typeface="Garamond"/>
              </a:rPr>
              <a:t> </a:t>
            </a:r>
            <a:r>
              <a:rPr sz="1600" spc="0" dirty="0">
                <a:latin typeface="Garamond"/>
                <a:cs typeface="Garamond"/>
              </a:rPr>
              <a:t>i </a:t>
            </a:r>
            <a:r>
              <a:rPr sz="1600" spc="-5" dirty="0">
                <a:latin typeface="Garamond"/>
                <a:cs typeface="Garamond"/>
              </a:rPr>
              <a:t>fattori ma</a:t>
            </a:r>
            <a:r>
              <a:rPr sz="1600" spc="-10" dirty="0">
                <a:latin typeface="Garamond"/>
                <a:cs typeface="Garamond"/>
              </a:rPr>
              <a:t>teria</a:t>
            </a:r>
            <a:r>
              <a:rPr sz="1600" spc="-5" dirty="0">
                <a:latin typeface="Garamond"/>
                <a:cs typeface="Garamond"/>
              </a:rPr>
              <a:t>li, imma</a:t>
            </a:r>
            <a:r>
              <a:rPr sz="1600" spc="-10" dirty="0">
                <a:latin typeface="Garamond"/>
                <a:cs typeface="Garamond"/>
              </a:rPr>
              <a:t>teriali ed umani per </a:t>
            </a:r>
            <a:r>
              <a:rPr sz="1600" spc="-5" dirty="0">
                <a:latin typeface="Garamond"/>
                <a:cs typeface="Garamond"/>
              </a:rPr>
              <a:t>l’efficien</a:t>
            </a:r>
            <a:r>
              <a:rPr sz="1600" spc="-10" dirty="0">
                <a:latin typeface="Garamond"/>
                <a:cs typeface="Garamond"/>
              </a:rPr>
              <a:t>te ra</a:t>
            </a:r>
            <a:r>
              <a:rPr sz="1600" spc="50" dirty="0">
                <a:latin typeface="Garamond"/>
                <a:cs typeface="Garamond"/>
              </a:rPr>
              <a:t>g</a:t>
            </a:r>
            <a:r>
              <a:rPr sz="1600" spc="-10" dirty="0">
                <a:latin typeface="Garamond"/>
                <a:cs typeface="Garamond"/>
              </a:rPr>
              <a:t>giungimen</a:t>
            </a:r>
            <a:r>
              <a:rPr sz="1600" spc="-5" dirty="0">
                <a:latin typeface="Garamond"/>
                <a:cs typeface="Garamond"/>
              </a:rPr>
              <a:t>to </a:t>
            </a:r>
            <a:r>
              <a:rPr sz="1600" spc="-10" dirty="0">
                <a:latin typeface="Garamond"/>
                <a:cs typeface="Garamond"/>
              </a:rPr>
              <a:t>degli ob</a:t>
            </a:r>
            <a:r>
              <a:rPr sz="1600" spc="-5" dirty="0">
                <a:latin typeface="Garamond"/>
                <a:cs typeface="Garamond"/>
              </a:rPr>
              <a:t>iett</a:t>
            </a:r>
            <a:r>
              <a:rPr sz="1600" spc="-25" dirty="0">
                <a:latin typeface="Garamond"/>
                <a:cs typeface="Garamond"/>
              </a:rPr>
              <a:t>i</a:t>
            </a:r>
            <a:r>
              <a:rPr sz="1600" spc="-5" dirty="0">
                <a:latin typeface="Garamond"/>
                <a:cs typeface="Garamond"/>
              </a:rPr>
              <a:t>vi.</a:t>
            </a:r>
            <a:endParaRPr sz="1600">
              <a:latin typeface="Garamond"/>
              <a:cs typeface="Garamon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25632" y="4883727"/>
            <a:ext cx="8121186" cy="19950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03729" y="4916054"/>
            <a:ext cx="7760804" cy="1904125"/>
          </a:xfrm>
          <a:custGeom>
            <a:avLst/>
            <a:gdLst/>
            <a:ahLst/>
            <a:cxnLst/>
            <a:rect l="l" t="t" r="r" b="b"/>
            <a:pathLst>
              <a:path w="7760804" h="1904125">
                <a:moveTo>
                  <a:pt x="6808741" y="0"/>
                </a:moveTo>
                <a:lnTo>
                  <a:pt x="6808741" y="476031"/>
                </a:lnTo>
                <a:lnTo>
                  <a:pt x="0" y="476031"/>
                </a:lnTo>
                <a:lnTo>
                  <a:pt x="0" y="1428094"/>
                </a:lnTo>
                <a:lnTo>
                  <a:pt x="6808741" y="1428094"/>
                </a:lnTo>
                <a:lnTo>
                  <a:pt x="6808741" y="1904125"/>
                </a:lnTo>
                <a:lnTo>
                  <a:pt x="7760804" y="952063"/>
                </a:lnTo>
                <a:lnTo>
                  <a:pt x="6808741" y="0"/>
                </a:lnTo>
                <a:close/>
              </a:path>
            </a:pathLst>
          </a:custGeom>
          <a:solidFill>
            <a:srgbClr val="D9E0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0630" y="5618953"/>
            <a:ext cx="1762297" cy="490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68325" y="5643891"/>
            <a:ext cx="1197032" cy="4322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24269" y="5643114"/>
            <a:ext cx="1702396" cy="3995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38418" y="5704580"/>
            <a:ext cx="1080770" cy="297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34950">
              <a:lnSpc>
                <a:spcPts val="1100"/>
              </a:lnSpc>
            </a:pPr>
            <a:r>
              <a:rPr sz="1100" b="1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1100" b="1" spc="-5" dirty="0">
                <a:solidFill>
                  <a:srgbClr val="FFFFFF"/>
                </a:solidFill>
                <a:latin typeface="Garamond"/>
                <a:cs typeface="Garamond"/>
              </a:rPr>
              <a:t>ettu</a:t>
            </a:r>
            <a:r>
              <a:rPr sz="1100" b="1" spc="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1100" b="1" spc="-5" dirty="0">
                <a:solidFill>
                  <a:srgbClr val="FFFFFF"/>
                </a:solidFill>
                <a:latin typeface="Garamond"/>
                <a:cs typeface="Garamond"/>
              </a:rPr>
              <a:t>e di App</a:t>
            </a:r>
            <a:r>
              <a:rPr sz="1100" b="1" spc="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1100" b="1" spc="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1100" b="1" spc="10" dirty="0">
                <a:solidFill>
                  <a:srgbClr val="FFFFFF"/>
                </a:solidFill>
                <a:latin typeface="Garamond"/>
                <a:cs typeface="Garamond"/>
              </a:rPr>
              <a:t>f</a:t>
            </a:r>
            <a:r>
              <a:rPr sz="1100" b="1" spc="0" dirty="0">
                <a:solidFill>
                  <a:srgbClr val="FFFFFF"/>
                </a:solidFill>
                <a:latin typeface="Garamond"/>
                <a:cs typeface="Garamond"/>
              </a:rPr>
              <a:t>ondi</a:t>
            </a:r>
            <a:r>
              <a:rPr sz="1100" b="1" spc="-10" dirty="0">
                <a:solidFill>
                  <a:srgbClr val="FFFFFF"/>
                </a:solidFill>
                <a:latin typeface="Garamond"/>
                <a:cs typeface="Garamond"/>
              </a:rPr>
              <a:t>men</a:t>
            </a:r>
            <a:r>
              <a:rPr sz="1100" b="1" spc="-5" dirty="0">
                <a:solidFill>
                  <a:srgbClr val="FFFFFF"/>
                </a:solidFill>
                <a:latin typeface="Garamond"/>
                <a:cs typeface="Garamond"/>
              </a:rPr>
              <a:t>to</a:t>
            </a:r>
            <a:endParaRPr sz="1100">
              <a:latin typeface="Garamond"/>
              <a:cs typeface="Garamond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45818" y="5653918"/>
            <a:ext cx="1683327" cy="4904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27708" y="5749515"/>
            <a:ext cx="498763" cy="2951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93071" y="5676614"/>
            <a:ext cx="1589255" cy="39953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04948" y="5785578"/>
            <a:ext cx="372110" cy="185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100" b="1" spc="-25" dirty="0">
                <a:solidFill>
                  <a:srgbClr val="FFFFFF"/>
                </a:solidFill>
                <a:latin typeface="Garamond"/>
                <a:cs typeface="Garamond"/>
              </a:rPr>
              <a:t>V</a:t>
            </a:r>
            <a:r>
              <a:rPr sz="1100" b="1" spc="0" dirty="0">
                <a:solidFill>
                  <a:srgbClr val="FFFFFF"/>
                </a:solidFill>
                <a:latin typeface="Garamond"/>
                <a:cs typeface="Garamond"/>
              </a:rPr>
              <a:t>id</a:t>
            </a:r>
            <a:r>
              <a:rPr sz="1100" b="1" spc="-10" dirty="0">
                <a:solidFill>
                  <a:srgbClr val="FFFFFF"/>
                </a:solidFill>
                <a:latin typeface="Garamond"/>
                <a:cs typeface="Garamond"/>
              </a:rPr>
              <a:t>eo</a:t>
            </a:r>
            <a:endParaRPr sz="1100">
              <a:latin typeface="Garamond"/>
              <a:cs typeface="Garamon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830291" y="6279969"/>
            <a:ext cx="1686184" cy="4995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24268" y="6238355"/>
            <a:ext cx="1719910" cy="4995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724268" y="6238356"/>
            <a:ext cx="1719910" cy="499531"/>
          </a:xfrm>
          <a:custGeom>
            <a:avLst/>
            <a:gdLst/>
            <a:ahLst/>
            <a:cxnLst/>
            <a:rect l="l" t="t" r="r" b="b"/>
            <a:pathLst>
              <a:path w="1719910" h="499531">
                <a:moveTo>
                  <a:pt x="0" y="83257"/>
                </a:moveTo>
                <a:lnTo>
                  <a:pt x="10741" y="42322"/>
                </a:lnTo>
                <a:lnTo>
                  <a:pt x="39092" y="12666"/>
                </a:lnTo>
                <a:lnTo>
                  <a:pt x="79246" y="94"/>
                </a:lnTo>
                <a:lnTo>
                  <a:pt x="1636653" y="0"/>
                </a:lnTo>
                <a:lnTo>
                  <a:pt x="1651192" y="1265"/>
                </a:lnTo>
                <a:lnTo>
                  <a:pt x="1689013" y="18521"/>
                </a:lnTo>
                <a:lnTo>
                  <a:pt x="1713620" y="51452"/>
                </a:lnTo>
                <a:lnTo>
                  <a:pt x="1719910" y="416274"/>
                </a:lnTo>
                <a:lnTo>
                  <a:pt x="1718645" y="430814"/>
                </a:lnTo>
                <a:lnTo>
                  <a:pt x="1701389" y="468634"/>
                </a:lnTo>
                <a:lnTo>
                  <a:pt x="1668458" y="493241"/>
                </a:lnTo>
                <a:lnTo>
                  <a:pt x="83256" y="499531"/>
                </a:lnTo>
                <a:lnTo>
                  <a:pt x="68717" y="498266"/>
                </a:lnTo>
                <a:lnTo>
                  <a:pt x="30897" y="481010"/>
                </a:lnTo>
                <a:lnTo>
                  <a:pt x="6290" y="448079"/>
                </a:lnTo>
                <a:lnTo>
                  <a:pt x="0" y="83257"/>
                </a:lnTo>
                <a:close/>
              </a:path>
            </a:pathLst>
          </a:custGeom>
          <a:ln w="9524">
            <a:solidFill>
              <a:srgbClr val="A8C36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855125" y="6262061"/>
            <a:ext cx="1464310" cy="440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2230" marR="0" indent="-50165" algn="ctr">
              <a:lnSpc>
                <a:spcPts val="819"/>
              </a:lnSpc>
              <a:buFont typeface="Garamond"/>
              <a:buChar char="-"/>
              <a:tabLst>
                <a:tab pos="62230" algn="l"/>
              </a:tabLst>
            </a:pPr>
            <a:endParaRPr lang="it-IT" sz="700" dirty="0">
              <a:latin typeface="Garamond"/>
              <a:cs typeface="Garamond"/>
            </a:endParaRPr>
          </a:p>
          <a:p>
            <a:pPr marL="62230" marR="0" indent="-50165" algn="ctr">
              <a:lnSpc>
                <a:spcPts val="819"/>
              </a:lnSpc>
              <a:buFont typeface="Garamond"/>
              <a:buChar char="-"/>
              <a:tabLst>
                <a:tab pos="62230" algn="l"/>
              </a:tabLst>
            </a:pPr>
            <a:endParaRPr lang="it-IT" sz="700" dirty="0">
              <a:latin typeface="Garamond"/>
              <a:cs typeface="Garamond"/>
            </a:endParaRPr>
          </a:p>
          <a:p>
            <a:pPr marL="62230" marR="0" indent="-50165" algn="ctr">
              <a:lnSpc>
                <a:spcPts val="819"/>
              </a:lnSpc>
              <a:buFont typeface="Garamond"/>
              <a:buChar char="-"/>
              <a:tabLst>
                <a:tab pos="62230" algn="l"/>
              </a:tabLst>
            </a:pPr>
            <a:r>
              <a:rPr lang="it-IT" sz="700" dirty="0">
                <a:latin typeface="Garamond"/>
                <a:cs typeface="Garamond"/>
              </a:rPr>
              <a:t>-</a:t>
            </a:r>
            <a:r>
              <a:rPr lang="it-IT" sz="700" dirty="0" err="1">
                <a:latin typeface="Garamond"/>
                <a:cs typeface="Garamond"/>
              </a:rPr>
              <a:t>Carosio</a:t>
            </a:r>
            <a:r>
              <a:rPr lang="it-IT" sz="700" dirty="0">
                <a:latin typeface="Garamond"/>
                <a:cs typeface="Garamond"/>
              </a:rPr>
              <a:t> C., Il Knowledge Management</a:t>
            </a:r>
            <a:endParaRPr sz="700" i="1" dirty="0">
              <a:latin typeface="Garamond"/>
              <a:cs typeface="Garamon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080703" y="6268865"/>
            <a:ext cx="1394460" cy="3784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0" algn="ctr">
              <a:lnSpc>
                <a:spcPct val="99000"/>
              </a:lnSpc>
            </a:pPr>
            <a:endParaRPr sz="800" dirty="0">
              <a:latin typeface="Garamond"/>
              <a:cs typeface="Garamon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433838" y="5993025"/>
            <a:ext cx="290945" cy="4447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9770" y="6017624"/>
            <a:ext cx="0" cy="226413"/>
          </a:xfrm>
          <a:custGeom>
            <a:avLst/>
            <a:gdLst/>
            <a:ahLst/>
            <a:cxnLst/>
            <a:rect l="l" t="t" r="r" b="b"/>
            <a:pathLst>
              <a:path h="226413">
                <a:moveTo>
                  <a:pt x="0" y="0"/>
                </a:moveTo>
                <a:lnTo>
                  <a:pt x="0" y="226413"/>
                </a:lnTo>
              </a:path>
            </a:pathLst>
          </a:custGeom>
          <a:ln w="25399">
            <a:solidFill>
              <a:srgbClr val="6095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20815" y="6153334"/>
            <a:ext cx="117908" cy="115909"/>
          </a:xfrm>
          <a:custGeom>
            <a:avLst/>
            <a:gdLst/>
            <a:ahLst/>
            <a:cxnLst/>
            <a:rect l="l" t="t" r="r" b="b"/>
            <a:pathLst>
              <a:path w="117908" h="115909">
                <a:moveTo>
                  <a:pt x="14163" y="0"/>
                </a:moveTo>
                <a:lnTo>
                  <a:pt x="2045" y="7067"/>
                </a:lnTo>
                <a:lnTo>
                  <a:pt x="0" y="14843"/>
                </a:lnTo>
                <a:lnTo>
                  <a:pt x="58954" y="115909"/>
                </a:lnTo>
                <a:lnTo>
                  <a:pt x="88359" y="65498"/>
                </a:lnTo>
                <a:lnTo>
                  <a:pt x="58954" y="65498"/>
                </a:lnTo>
                <a:lnTo>
                  <a:pt x="21940" y="2045"/>
                </a:lnTo>
                <a:lnTo>
                  <a:pt x="14163" y="0"/>
                </a:lnTo>
                <a:close/>
              </a:path>
              <a:path w="117908" h="115909">
                <a:moveTo>
                  <a:pt x="103745" y="0"/>
                </a:moveTo>
                <a:lnTo>
                  <a:pt x="95968" y="2045"/>
                </a:lnTo>
                <a:lnTo>
                  <a:pt x="58954" y="65498"/>
                </a:lnTo>
                <a:lnTo>
                  <a:pt x="88359" y="65498"/>
                </a:lnTo>
                <a:lnTo>
                  <a:pt x="117908" y="14843"/>
                </a:lnTo>
                <a:lnTo>
                  <a:pt x="115862" y="7067"/>
                </a:lnTo>
                <a:lnTo>
                  <a:pt x="103745" y="0"/>
                </a:lnTo>
                <a:close/>
              </a:path>
            </a:pathLst>
          </a:custGeom>
          <a:solidFill>
            <a:srgbClr val="60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958287" y="6281529"/>
            <a:ext cx="1654232" cy="56942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07401" y="6313225"/>
            <a:ext cx="1553540" cy="46850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it-IT" sz="700" dirty="0">
                <a:latin typeface="Garamond" panose="02020404030301010803" pitchFamily="18" charset="0"/>
              </a:rPr>
              <a:t>Tempi Moderni -</a:t>
            </a:r>
          </a:p>
          <a:p>
            <a:pPr algn="ctr"/>
            <a:r>
              <a:rPr lang="it-IT" sz="700" dirty="0">
                <a:latin typeface="Garamond" panose="02020404030301010803" pitchFamily="18" charset="0"/>
              </a:rPr>
              <a:t>Un film di Charlie Chaplin.</a:t>
            </a:r>
            <a:endParaRPr sz="700" dirty="0">
              <a:latin typeface="Garamond" panose="02020404030301010803" pitchFamily="18" charset="0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007400" y="6313225"/>
            <a:ext cx="1553539" cy="468500"/>
          </a:xfrm>
          <a:custGeom>
            <a:avLst/>
            <a:gdLst/>
            <a:ahLst/>
            <a:cxnLst/>
            <a:rect l="l" t="t" r="r" b="b"/>
            <a:pathLst>
              <a:path w="1553539" h="468500">
                <a:moveTo>
                  <a:pt x="0" y="78084"/>
                </a:moveTo>
                <a:lnTo>
                  <a:pt x="11384" y="37464"/>
                </a:lnTo>
                <a:lnTo>
                  <a:pt x="41134" y="9278"/>
                </a:lnTo>
                <a:lnTo>
                  <a:pt x="1475454" y="0"/>
                </a:lnTo>
                <a:lnTo>
                  <a:pt x="1489968" y="1346"/>
                </a:lnTo>
                <a:lnTo>
                  <a:pt x="1527178" y="19586"/>
                </a:lnTo>
                <a:lnTo>
                  <a:pt x="1549751" y="53991"/>
                </a:lnTo>
                <a:lnTo>
                  <a:pt x="1553539" y="390415"/>
                </a:lnTo>
                <a:lnTo>
                  <a:pt x="1552193" y="404930"/>
                </a:lnTo>
                <a:lnTo>
                  <a:pt x="1533953" y="442139"/>
                </a:lnTo>
                <a:lnTo>
                  <a:pt x="1499547" y="464713"/>
                </a:lnTo>
                <a:lnTo>
                  <a:pt x="78085" y="468500"/>
                </a:lnTo>
                <a:lnTo>
                  <a:pt x="63570" y="467154"/>
                </a:lnTo>
                <a:lnTo>
                  <a:pt x="26361" y="448914"/>
                </a:lnTo>
                <a:lnTo>
                  <a:pt x="3787" y="414509"/>
                </a:lnTo>
                <a:lnTo>
                  <a:pt x="0" y="78084"/>
                </a:lnTo>
                <a:close/>
              </a:path>
            </a:pathLst>
          </a:custGeom>
          <a:ln w="9524">
            <a:solidFill>
              <a:srgbClr val="A8C36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240352" y="6425556"/>
            <a:ext cx="1093470" cy="2527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0" algn="ctr">
              <a:lnSpc>
                <a:spcPts val="930"/>
              </a:lnSpc>
            </a:pPr>
            <a:r>
              <a:rPr sz="800" spc="-5" dirty="0">
                <a:latin typeface="Garamond"/>
                <a:cs typeface="Garamond"/>
              </a:rPr>
              <a:t>.</a:t>
            </a:r>
            <a:endParaRPr sz="800" dirty="0">
              <a:latin typeface="Garamond"/>
              <a:cs typeface="Garamond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505988" y="6349990"/>
            <a:ext cx="841375" cy="242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37490" marR="12700" indent="-225425">
              <a:lnSpc>
                <a:spcPts val="900"/>
              </a:lnSpc>
            </a:pPr>
            <a:endParaRPr sz="800" dirty="0">
              <a:latin typeface="Garamond"/>
              <a:cs typeface="Garamond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635774" y="6027990"/>
            <a:ext cx="295101" cy="44473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83439" y="6052351"/>
            <a:ext cx="0" cy="226413"/>
          </a:xfrm>
          <a:custGeom>
            <a:avLst/>
            <a:gdLst/>
            <a:ahLst/>
            <a:cxnLst/>
            <a:rect l="l" t="t" r="r" b="b"/>
            <a:pathLst>
              <a:path h="226413">
                <a:moveTo>
                  <a:pt x="0" y="0"/>
                </a:moveTo>
                <a:lnTo>
                  <a:pt x="0" y="226413"/>
                </a:lnTo>
              </a:path>
            </a:pathLst>
          </a:custGeom>
          <a:ln w="25399">
            <a:solidFill>
              <a:srgbClr val="6095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24484" y="6188060"/>
            <a:ext cx="117908" cy="115909"/>
          </a:xfrm>
          <a:custGeom>
            <a:avLst/>
            <a:gdLst/>
            <a:ahLst/>
            <a:cxnLst/>
            <a:rect l="l" t="t" r="r" b="b"/>
            <a:pathLst>
              <a:path w="117908" h="115909">
                <a:moveTo>
                  <a:pt x="14163" y="0"/>
                </a:moveTo>
                <a:lnTo>
                  <a:pt x="2045" y="7068"/>
                </a:lnTo>
                <a:lnTo>
                  <a:pt x="0" y="14845"/>
                </a:lnTo>
                <a:lnTo>
                  <a:pt x="58954" y="115909"/>
                </a:lnTo>
                <a:lnTo>
                  <a:pt x="88359" y="65500"/>
                </a:lnTo>
                <a:lnTo>
                  <a:pt x="58954" y="65500"/>
                </a:lnTo>
                <a:lnTo>
                  <a:pt x="21940" y="2047"/>
                </a:lnTo>
                <a:lnTo>
                  <a:pt x="14163" y="0"/>
                </a:lnTo>
                <a:close/>
              </a:path>
              <a:path w="117908" h="115909">
                <a:moveTo>
                  <a:pt x="103745" y="0"/>
                </a:moveTo>
                <a:lnTo>
                  <a:pt x="95967" y="2047"/>
                </a:lnTo>
                <a:lnTo>
                  <a:pt x="58954" y="65500"/>
                </a:lnTo>
                <a:lnTo>
                  <a:pt x="88359" y="65500"/>
                </a:lnTo>
                <a:lnTo>
                  <a:pt x="117908" y="14845"/>
                </a:lnTo>
                <a:lnTo>
                  <a:pt x="115862" y="7068"/>
                </a:lnTo>
                <a:lnTo>
                  <a:pt x="103745" y="0"/>
                </a:lnTo>
                <a:close/>
              </a:path>
            </a:pathLst>
          </a:custGeom>
          <a:solidFill>
            <a:srgbClr val="6095C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892934" y="1633449"/>
            <a:ext cx="2024147" cy="283879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63592" y="1658388"/>
            <a:ext cx="1832956" cy="313805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43830" y="1664168"/>
            <a:ext cx="1973251" cy="27362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43831" y="1664168"/>
            <a:ext cx="1973250" cy="2736267"/>
          </a:xfrm>
          <a:custGeom>
            <a:avLst/>
            <a:gdLst/>
            <a:ahLst/>
            <a:cxnLst/>
            <a:rect l="l" t="t" r="r" b="b"/>
            <a:pathLst>
              <a:path w="1973250" h="2736267">
                <a:moveTo>
                  <a:pt x="0" y="0"/>
                </a:moveTo>
                <a:lnTo>
                  <a:pt x="1973250" y="0"/>
                </a:lnTo>
                <a:lnTo>
                  <a:pt x="1973250" y="2736267"/>
                </a:lnTo>
                <a:lnTo>
                  <a:pt x="0" y="2736267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8498175" y="1709887"/>
            <a:ext cx="869950" cy="2635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25" dirty="0">
                <a:latin typeface="Garamond"/>
                <a:cs typeface="Garamond"/>
              </a:rPr>
              <a:t>K</a:t>
            </a:r>
            <a:r>
              <a:rPr sz="1600" b="1" spc="-10" dirty="0">
                <a:latin typeface="Garamond"/>
                <a:cs typeface="Garamond"/>
              </a:rPr>
              <a:t>ey</a:t>
            </a:r>
            <a:r>
              <a:rPr sz="1600" b="1" spc="-35" dirty="0">
                <a:latin typeface="Garamond"/>
                <a:cs typeface="Garamond"/>
              </a:rPr>
              <a:t>w</a:t>
            </a:r>
            <a:r>
              <a:rPr sz="1600" b="1" spc="-10" dirty="0">
                <a:latin typeface="Garamond"/>
                <a:cs typeface="Garamond"/>
              </a:rPr>
              <a:t>ords</a:t>
            </a:r>
            <a:endParaRPr sz="1600">
              <a:latin typeface="Garamond"/>
              <a:cs typeface="Garamond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022570" y="2179787"/>
            <a:ext cx="1726564" cy="20770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92100" marR="317500" indent="-27940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dirty="0">
                <a:latin typeface="Garamond"/>
                <a:cs typeface="Garamond"/>
              </a:rPr>
              <a:t>E</a:t>
            </a:r>
            <a:r>
              <a:rPr sz="1500" spc="-40" dirty="0">
                <a:latin typeface="Garamond"/>
                <a:cs typeface="Garamond"/>
              </a:rPr>
              <a:t>v</a:t>
            </a:r>
            <a:r>
              <a:rPr sz="1500" spc="0" dirty="0">
                <a:latin typeface="Garamond"/>
                <a:cs typeface="Garamond"/>
              </a:rPr>
              <a:t>o</a:t>
            </a:r>
            <a:r>
              <a:rPr sz="1500" spc="-10" dirty="0">
                <a:latin typeface="Garamond"/>
                <a:cs typeface="Garamond"/>
              </a:rPr>
              <a:t>luzione del mana</a:t>
            </a:r>
            <a:r>
              <a:rPr sz="1500" spc="10" dirty="0">
                <a:latin typeface="Garamond"/>
                <a:cs typeface="Garamond"/>
              </a:rPr>
              <a:t>g</a:t>
            </a:r>
            <a:r>
              <a:rPr sz="1500" spc="-10" dirty="0">
                <a:latin typeface="Garamond"/>
                <a:cs typeface="Garamond"/>
              </a:rPr>
              <a:t>emen</a:t>
            </a:r>
            <a:r>
              <a:rPr sz="1500" spc="-5" dirty="0">
                <a:latin typeface="Garamond"/>
                <a:cs typeface="Garamond"/>
              </a:rPr>
              <a:t>t</a:t>
            </a:r>
            <a:endParaRPr sz="1500">
              <a:latin typeface="Garamond"/>
              <a:cs typeface="Garamond"/>
            </a:endParaRPr>
          </a:p>
          <a:p>
            <a:pPr marL="292100" marR="473075" indent="-27940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dirty="0">
                <a:latin typeface="Garamond"/>
                <a:cs typeface="Garamond"/>
              </a:rPr>
              <a:t>Co</a:t>
            </a:r>
            <a:r>
              <a:rPr sz="1500" spc="-20" dirty="0">
                <a:latin typeface="Garamond"/>
                <a:cs typeface="Garamond"/>
              </a:rPr>
              <a:t>n</a:t>
            </a:r>
            <a:r>
              <a:rPr sz="1500" spc="-40" dirty="0">
                <a:latin typeface="Garamond"/>
                <a:cs typeface="Garamond"/>
              </a:rPr>
              <a:t>v</a:t>
            </a:r>
            <a:r>
              <a:rPr sz="1500" spc="-10" dirty="0">
                <a:latin typeface="Garamond"/>
                <a:cs typeface="Garamond"/>
              </a:rPr>
              <a:t>en</a:t>
            </a:r>
            <a:r>
              <a:rPr sz="1500" spc="-5" dirty="0">
                <a:latin typeface="Garamond"/>
                <a:cs typeface="Garamond"/>
              </a:rPr>
              <a:t>ienza </a:t>
            </a:r>
            <a:r>
              <a:rPr sz="1500" spc="-10" dirty="0">
                <a:latin typeface="Garamond"/>
                <a:cs typeface="Garamond"/>
              </a:rPr>
              <a:t>economica</a:t>
            </a:r>
            <a:endParaRPr sz="1500">
              <a:latin typeface="Garamond"/>
              <a:cs typeface="Garamond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spc="-10" dirty="0">
                <a:latin typeface="Garamond"/>
                <a:cs typeface="Garamond"/>
              </a:rPr>
              <a:t>Business Plan</a:t>
            </a:r>
            <a:endParaRPr sz="1500">
              <a:latin typeface="Garamond"/>
              <a:cs typeface="Garamond"/>
            </a:endParaRPr>
          </a:p>
          <a:p>
            <a:pPr marL="292100" marR="465455" indent="-27940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spc="-10" dirty="0">
                <a:latin typeface="Garamond"/>
                <a:cs typeface="Garamond"/>
              </a:rPr>
              <a:t>St</a:t>
            </a:r>
            <a:r>
              <a:rPr sz="1500" spc="45" dirty="0">
                <a:latin typeface="Garamond"/>
                <a:cs typeface="Garamond"/>
              </a:rPr>
              <a:t>r</a:t>
            </a:r>
            <a:r>
              <a:rPr sz="1500" spc="-10" dirty="0">
                <a:latin typeface="Garamond"/>
                <a:cs typeface="Garamond"/>
              </a:rPr>
              <a:t>uttura or</a:t>
            </a:r>
            <a:r>
              <a:rPr sz="1500" spc="20" dirty="0">
                <a:latin typeface="Garamond"/>
                <a:cs typeface="Garamond"/>
              </a:rPr>
              <a:t>g</a:t>
            </a:r>
            <a:r>
              <a:rPr sz="1500" spc="0" dirty="0">
                <a:latin typeface="Garamond"/>
                <a:cs typeface="Garamond"/>
              </a:rPr>
              <a:t>anizza</a:t>
            </a:r>
            <a:r>
              <a:rPr sz="1500" spc="-5" dirty="0">
                <a:latin typeface="Garamond"/>
                <a:cs typeface="Garamond"/>
              </a:rPr>
              <a:t>t</a:t>
            </a:r>
            <a:r>
              <a:rPr sz="1500" spc="-20" dirty="0">
                <a:latin typeface="Garamond"/>
                <a:cs typeface="Garamond"/>
              </a:rPr>
              <a:t>i</a:t>
            </a:r>
            <a:r>
              <a:rPr sz="1500" spc="-40" dirty="0">
                <a:latin typeface="Garamond"/>
                <a:cs typeface="Garamond"/>
              </a:rPr>
              <a:t>v</a:t>
            </a:r>
            <a:r>
              <a:rPr sz="1500" spc="0" dirty="0">
                <a:latin typeface="Garamond"/>
                <a:cs typeface="Garamond"/>
              </a:rPr>
              <a:t>a</a:t>
            </a:r>
            <a:endParaRPr sz="1500">
              <a:latin typeface="Garamond"/>
              <a:cs typeface="Garamond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dirty="0">
                <a:latin typeface="Garamond"/>
                <a:cs typeface="Garamond"/>
              </a:rPr>
              <a:t>Rappo</a:t>
            </a:r>
            <a:r>
              <a:rPr sz="1500" spc="30" dirty="0">
                <a:latin typeface="Garamond"/>
                <a:cs typeface="Garamond"/>
              </a:rPr>
              <a:t>r</a:t>
            </a:r>
            <a:r>
              <a:rPr sz="1500" spc="-5" dirty="0">
                <a:latin typeface="Garamond"/>
                <a:cs typeface="Garamond"/>
              </a:rPr>
              <a:t>ti </a:t>
            </a:r>
            <a:r>
              <a:rPr sz="1500" spc="10" dirty="0">
                <a:latin typeface="Garamond"/>
                <a:cs typeface="Garamond"/>
              </a:rPr>
              <a:t>g</a:t>
            </a:r>
            <a:r>
              <a:rPr sz="1500" spc="-10" dirty="0">
                <a:latin typeface="Garamond"/>
                <a:cs typeface="Garamond"/>
              </a:rPr>
              <a:t>erar</a:t>
            </a:r>
            <a:r>
              <a:rPr sz="1500" spc="-30" dirty="0">
                <a:latin typeface="Garamond"/>
                <a:cs typeface="Garamond"/>
              </a:rPr>
              <a:t>c</a:t>
            </a:r>
            <a:r>
              <a:rPr sz="1500" spc="0" dirty="0">
                <a:latin typeface="Garamond"/>
                <a:cs typeface="Garamond"/>
              </a:rPr>
              <a:t>h</a:t>
            </a:r>
            <a:r>
              <a:rPr sz="1500" spc="-5" dirty="0">
                <a:latin typeface="Garamond"/>
                <a:cs typeface="Garamond"/>
              </a:rPr>
              <a:t>ici</a:t>
            </a:r>
            <a:endParaRPr sz="1500">
              <a:latin typeface="Garamond"/>
              <a:cs typeface="Garamond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•"/>
              <a:tabLst>
                <a:tab pos="297815" algn="l"/>
              </a:tabLst>
            </a:pPr>
            <a:r>
              <a:rPr sz="1500" spc="-10" dirty="0">
                <a:latin typeface="Garamond"/>
                <a:cs typeface="Garamond"/>
              </a:rPr>
              <a:t>Stili di Leadership</a:t>
            </a:r>
            <a:endParaRPr sz="1500">
              <a:latin typeface="Garamond"/>
              <a:cs typeface="Garamond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984268" y="349134"/>
            <a:ext cx="5008417" cy="123443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154679" y="349134"/>
            <a:ext cx="4650971" cy="123443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32854" y="352516"/>
            <a:ext cx="4910978" cy="115725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32853" y="352516"/>
            <a:ext cx="4910976" cy="1157255"/>
          </a:xfrm>
          <a:custGeom>
            <a:avLst/>
            <a:gdLst/>
            <a:ahLst/>
            <a:cxnLst/>
            <a:rect l="l" t="t" r="r" b="b"/>
            <a:pathLst>
              <a:path w="4910976" h="1157255">
                <a:moveTo>
                  <a:pt x="0" y="0"/>
                </a:moveTo>
                <a:lnTo>
                  <a:pt x="4910976" y="0"/>
                </a:lnTo>
                <a:lnTo>
                  <a:pt x="4910976" y="1157255"/>
                </a:lnTo>
                <a:lnTo>
                  <a:pt x="0" y="1157255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9A3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3224331" y="386162"/>
            <a:ext cx="4533900" cy="11093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065" marR="12700" indent="0" algn="ctr">
              <a:lnSpc>
                <a:spcPct val="99000"/>
              </a:lnSpc>
            </a:pPr>
            <a:r>
              <a:rPr sz="2400" b="1" dirty="0">
                <a:solidFill>
                  <a:srgbClr val="FFFFFF"/>
                </a:solidFill>
                <a:latin typeface="Garamond"/>
                <a:cs typeface="Garamond"/>
              </a:rPr>
              <a:t>Il </a:t>
            </a:r>
            <a:r>
              <a:rPr sz="2400" b="1" spc="-10" dirty="0">
                <a:solidFill>
                  <a:srgbClr val="FFFFFF"/>
                </a:solidFill>
                <a:latin typeface="Garamond"/>
                <a:cs typeface="Garamond"/>
              </a:rPr>
              <a:t>s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ub</a:t>
            </a:r>
            <a:r>
              <a:rPr sz="2400" b="1" spc="-10" dirty="0">
                <a:solidFill>
                  <a:srgbClr val="FFFFFF"/>
                </a:solidFill>
                <a:latin typeface="Garamond"/>
                <a:cs typeface="Garamond"/>
              </a:rPr>
              <a:t>sist</a:t>
            </a:r>
            <a:r>
              <a:rPr sz="2400" b="1" spc="-25" dirty="0">
                <a:solidFill>
                  <a:srgbClr val="FFFFFF"/>
                </a:solidFill>
                <a:latin typeface="Garamond"/>
                <a:cs typeface="Garamond"/>
              </a:rPr>
              <a:t>em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a 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orga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zz</a:t>
            </a:r>
            <a:r>
              <a:rPr sz="2400" b="1" spc="-10" dirty="0">
                <a:solidFill>
                  <a:srgbClr val="FFFFFF"/>
                </a:solidFill>
                <a:latin typeface="Garamond"/>
                <a:cs typeface="Garamond"/>
              </a:rPr>
              <a:t>at</a:t>
            </a:r>
            <a:r>
              <a:rPr sz="2400" b="1" spc="-4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b="1" spc="-65" dirty="0">
                <a:solidFill>
                  <a:srgbClr val="FFFFFF"/>
                </a:solidFill>
                <a:latin typeface="Garamond"/>
                <a:cs typeface="Garamond"/>
              </a:rPr>
              <a:t>v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b="1" spc="-10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ll’i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nd</a:t>
            </a:r>
            <a:r>
              <a:rPr sz="2400" b="1" spc="-45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vi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du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z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io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 d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-40" dirty="0">
                <a:solidFill>
                  <a:srgbClr val="FFFFFF"/>
                </a:solidFill>
                <a:latin typeface="Garamond"/>
                <a:cs typeface="Garamond"/>
              </a:rPr>
              <a:t>g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li 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eme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-10" dirty="0">
                <a:solidFill>
                  <a:srgbClr val="FFFFFF"/>
                </a:solidFill>
                <a:latin typeface="Garamond"/>
                <a:cs typeface="Garamond"/>
              </a:rPr>
              <a:t>ti 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h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b="1" spc="6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400" b="1" spc="10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o a 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d</a:t>
            </a:r>
            <a:r>
              <a:rPr sz="2400" b="1" spc="-20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f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n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i</a:t>
            </a:r>
            <a:r>
              <a:rPr sz="2400" b="1" spc="45" dirty="0">
                <a:solidFill>
                  <a:srgbClr val="FFFFFF"/>
                </a:solidFill>
                <a:latin typeface="Garamond"/>
                <a:cs typeface="Garamond"/>
              </a:rPr>
              <a:t>r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l</a:t>
            </a:r>
            <a:r>
              <a:rPr sz="2400" b="1" spc="-15" dirty="0">
                <a:solidFill>
                  <a:srgbClr val="FFFFFF"/>
                </a:solidFill>
                <a:latin typeface="Garamond"/>
                <a:cs typeface="Garamond"/>
              </a:rPr>
              <a:t>o (</a:t>
            </a:r>
            <a:r>
              <a:rPr sz="2400" b="1" spc="-5" dirty="0">
                <a:solidFill>
                  <a:srgbClr val="FFFFFF"/>
                </a:solidFill>
                <a:latin typeface="Garamond"/>
                <a:cs typeface="Garamond"/>
              </a:rPr>
              <a:t>C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a</a:t>
            </a:r>
            <a:r>
              <a:rPr sz="2400" b="1" spc="-45" dirty="0">
                <a:solidFill>
                  <a:srgbClr val="FFFFFF"/>
                </a:solidFill>
                <a:latin typeface="Garamond"/>
                <a:cs typeface="Garamond"/>
              </a:rPr>
              <a:t>p</a:t>
            </a:r>
            <a:r>
              <a:rPr sz="2400" b="1" spc="0" dirty="0">
                <a:solidFill>
                  <a:srgbClr val="FFFFFF"/>
                </a:solidFill>
                <a:latin typeface="Garamond"/>
                <a:cs typeface="Garamond"/>
              </a:rPr>
              <a:t>. </a:t>
            </a:r>
            <a:r>
              <a:rPr lang="it-IT" sz="2400" b="1" spc="0">
                <a:solidFill>
                  <a:srgbClr val="FFFFFF"/>
                </a:solidFill>
                <a:latin typeface="Garamond"/>
                <a:cs typeface="Garamond"/>
              </a:rPr>
              <a:t>4</a:t>
            </a:r>
            <a:r>
              <a:rPr sz="2400" b="1" spc="0">
                <a:solidFill>
                  <a:srgbClr val="FFFFFF"/>
                </a:solidFill>
                <a:latin typeface="Garamond"/>
                <a:cs typeface="Garamond"/>
              </a:rPr>
              <a:t>)</a:t>
            </a:r>
            <a:endParaRPr sz="2400">
              <a:latin typeface="Garamond"/>
              <a:cs typeface="Garamond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7892934" y="349134"/>
            <a:ext cx="2024147" cy="123443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943830" y="352514"/>
            <a:ext cx="1973251" cy="115725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943831" y="352513"/>
            <a:ext cx="1973250" cy="1157256"/>
          </a:xfrm>
          <a:custGeom>
            <a:avLst/>
            <a:gdLst/>
            <a:ahLst/>
            <a:cxnLst/>
            <a:rect l="l" t="t" r="r" b="b"/>
            <a:pathLst>
              <a:path w="1973250" h="1157256">
                <a:moveTo>
                  <a:pt x="0" y="0"/>
                </a:moveTo>
                <a:lnTo>
                  <a:pt x="1973250" y="0"/>
                </a:lnTo>
                <a:lnTo>
                  <a:pt x="1973250" y="1157256"/>
                </a:lnTo>
                <a:lnTo>
                  <a:pt x="0" y="1157256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9A3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8078492" y="626342"/>
            <a:ext cx="1709420" cy="631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0660" marR="12700" indent="-188595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Garamond"/>
                <a:cs typeface="Garamond"/>
              </a:rPr>
              <a:t>Uni</a:t>
            </a:r>
            <a:r>
              <a:rPr sz="2000" b="1" spc="-10" dirty="0">
                <a:solidFill>
                  <a:srgbClr val="FFFFFF"/>
                </a:solidFill>
                <a:latin typeface="Garamond"/>
                <a:cs typeface="Garamond"/>
              </a:rPr>
              <a:t>t 2</a:t>
            </a:r>
            <a:r>
              <a:rPr sz="2000" b="1" spc="-5" dirty="0">
                <a:solidFill>
                  <a:srgbClr val="FFFFFF"/>
                </a:solidFill>
                <a:latin typeface="Garamond"/>
                <a:cs typeface="Garamond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Garamond"/>
                <a:cs typeface="Garamond"/>
              </a:rPr>
              <a:t>- L</a:t>
            </a:r>
            <a:r>
              <a:rPr sz="2000" b="1" spc="-50" dirty="0">
                <a:solidFill>
                  <a:srgbClr val="FFFFFF"/>
                </a:solidFill>
                <a:latin typeface="Garamond"/>
                <a:cs typeface="Garamond"/>
              </a:rPr>
              <a:t>o</a:t>
            </a:r>
            <a:r>
              <a:rPr sz="2000" b="1" spc="-15" dirty="0">
                <a:solidFill>
                  <a:srgbClr val="FFFFFF"/>
                </a:solidFill>
                <a:latin typeface="Garamond"/>
                <a:cs typeface="Garamond"/>
              </a:rPr>
              <a:t>gic</a:t>
            </a:r>
            <a:r>
              <a:rPr sz="2000" b="1" spc="0" dirty="0">
                <a:solidFill>
                  <a:srgbClr val="FFFFFF"/>
                </a:solidFill>
                <a:latin typeface="Garamond"/>
                <a:cs typeface="Garamond"/>
              </a:rPr>
              <a:t>al D</a:t>
            </a:r>
            <a:r>
              <a:rPr sz="2000" b="1" spc="-15" dirty="0">
                <a:solidFill>
                  <a:srgbClr val="FFFFFF"/>
                </a:solidFill>
                <a:latin typeface="Garamond"/>
                <a:cs typeface="Garamond"/>
              </a:rPr>
              <a:t>e</a:t>
            </a:r>
            <a:r>
              <a:rPr sz="2000" b="1" spc="-10" dirty="0">
                <a:solidFill>
                  <a:srgbClr val="FFFFFF"/>
                </a:solidFill>
                <a:latin typeface="Garamond"/>
                <a:cs typeface="Garamond"/>
              </a:rPr>
              <a:t>si</a:t>
            </a:r>
            <a:r>
              <a:rPr sz="2000" b="1" spc="-15" dirty="0">
                <a:solidFill>
                  <a:srgbClr val="FFFFFF"/>
                </a:solidFill>
                <a:latin typeface="Garamond"/>
                <a:cs typeface="Garamond"/>
              </a:rPr>
              <a:t>gn 2</a:t>
            </a:r>
            <a:r>
              <a:rPr sz="2000" b="1" spc="0" dirty="0">
                <a:solidFill>
                  <a:srgbClr val="FFFFFF"/>
                </a:solidFill>
                <a:latin typeface="Garamond"/>
                <a:cs typeface="Garamond"/>
              </a:rPr>
              <a:t>.</a:t>
            </a:r>
            <a:r>
              <a:rPr lang="it-IT" sz="2000" b="1" spc="-15" dirty="0">
                <a:solidFill>
                  <a:srgbClr val="FFFFFF"/>
                </a:solidFill>
                <a:latin typeface="Garamond"/>
                <a:cs typeface="Garamond"/>
              </a:rPr>
              <a:t>7</a:t>
            </a:r>
            <a:r>
              <a:rPr sz="2000" b="1" spc="0">
                <a:solidFill>
                  <a:srgbClr val="FFFFFF"/>
                </a:solidFill>
                <a:latin typeface="Garamond"/>
                <a:cs typeface="Garamond"/>
              </a:rPr>
              <a:t>.</a:t>
            </a:r>
            <a:r>
              <a:rPr sz="2000" b="1" spc="-10">
                <a:solidFill>
                  <a:srgbClr val="FFFFFF"/>
                </a:solidFill>
                <a:latin typeface="Garamond"/>
                <a:cs typeface="Garamond"/>
              </a:rPr>
              <a:t>1</a:t>
            </a:r>
            <a:endParaRPr sz="2000">
              <a:latin typeface="Garamond"/>
              <a:cs typeface="Garamond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73083" y="352515"/>
            <a:ext cx="2310937" cy="123105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73083" y="349134"/>
            <a:ext cx="2310937" cy="116063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73085" y="352514"/>
            <a:ext cx="2259768" cy="11572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73085" y="352515"/>
            <a:ext cx="2259767" cy="1157254"/>
          </a:xfrm>
          <a:custGeom>
            <a:avLst/>
            <a:gdLst/>
            <a:ahLst/>
            <a:cxnLst/>
            <a:rect l="l" t="t" r="r" b="b"/>
            <a:pathLst>
              <a:path w="2259767" h="1157254">
                <a:moveTo>
                  <a:pt x="0" y="0"/>
                </a:moveTo>
                <a:lnTo>
                  <a:pt x="2259767" y="0"/>
                </a:lnTo>
                <a:lnTo>
                  <a:pt x="2259767" y="1157254"/>
                </a:lnTo>
                <a:lnTo>
                  <a:pt x="0" y="1157254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9A35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8803" y="2481349"/>
            <a:ext cx="6882937" cy="997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64289" y="2509005"/>
            <a:ext cx="6793777" cy="1"/>
          </a:xfrm>
          <a:custGeom>
            <a:avLst/>
            <a:gdLst/>
            <a:ahLst/>
            <a:cxnLst/>
            <a:rect l="l" t="t" r="r" b="b"/>
            <a:pathLst>
              <a:path w="6793777" h="1">
                <a:moveTo>
                  <a:pt x="0" y="0"/>
                </a:moveTo>
                <a:lnTo>
                  <a:pt x="6793777" y="1"/>
                </a:lnTo>
              </a:path>
            </a:pathLst>
          </a:custGeom>
          <a:ln w="9524">
            <a:solidFill>
              <a:srgbClr val="6095C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1144389" y="2624825"/>
            <a:ext cx="1579880" cy="4489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226060">
              <a:lnSpc>
                <a:spcPts val="1700"/>
              </a:lnSpc>
            </a:pPr>
            <a:r>
              <a:rPr sz="1600" b="1" spc="-15" dirty="0">
                <a:latin typeface="Garamond"/>
                <a:cs typeface="Garamond"/>
              </a:rPr>
              <a:t>TEORIE D</a:t>
            </a:r>
            <a:r>
              <a:rPr sz="1600" b="1" spc="-10" dirty="0">
                <a:latin typeface="Garamond"/>
                <a:cs typeface="Garamond"/>
              </a:rPr>
              <a:t>I MA</a:t>
            </a:r>
            <a:r>
              <a:rPr sz="1600" b="1" spc="-50" dirty="0">
                <a:latin typeface="Garamond"/>
                <a:cs typeface="Garamond"/>
              </a:rPr>
              <a:t>N</a:t>
            </a:r>
            <a:r>
              <a:rPr sz="1600" b="1" spc="0" dirty="0">
                <a:latin typeface="Garamond"/>
                <a:cs typeface="Garamond"/>
              </a:rPr>
              <a:t>AGE</a:t>
            </a:r>
            <a:r>
              <a:rPr sz="1600" b="1" spc="-15" dirty="0">
                <a:latin typeface="Garamond"/>
                <a:cs typeface="Garamond"/>
              </a:rPr>
              <a:t>MENT</a:t>
            </a:r>
            <a:endParaRPr sz="1600" dirty="0">
              <a:latin typeface="Garamond"/>
              <a:cs typeface="Garamond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2932703" y="2685289"/>
            <a:ext cx="4734097" cy="1702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19095" y="2992583"/>
            <a:ext cx="4747705" cy="21726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651375" algn="l"/>
              </a:tabLst>
            </a:pPr>
            <a:endParaRPr lang="it-IT" sz="1200" dirty="0">
              <a:latin typeface="Garamond"/>
              <a:cs typeface="Garamond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002090" y="2553338"/>
            <a:ext cx="4664710" cy="4921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651375" algn="l"/>
              </a:tabLst>
            </a:pPr>
            <a:r>
              <a:rPr sz="1200" dirty="0">
                <a:latin typeface="Garamond"/>
                <a:cs typeface="Garamond"/>
              </a:rPr>
              <a:t>  </a:t>
            </a:r>
            <a:r>
              <a:rPr sz="1200" spc="140" dirty="0">
                <a:latin typeface="Garamond"/>
                <a:cs typeface="Garamond"/>
              </a:rPr>
              <a:t> </a:t>
            </a:r>
            <a:r>
              <a:rPr sz="1200" spc="-10" dirty="0">
                <a:latin typeface="Garamond"/>
                <a:cs typeface="Garamond"/>
              </a:rPr>
              <a:t>Scuola </a:t>
            </a:r>
            <a:r>
              <a:rPr sz="1200" spc="-5" dirty="0" err="1">
                <a:latin typeface="Garamond"/>
                <a:cs typeface="Garamond"/>
              </a:rPr>
              <a:t>Scientifica</a:t>
            </a:r>
            <a:r>
              <a:rPr sz="1200" spc="-5" dirty="0">
                <a:latin typeface="Garamond"/>
                <a:cs typeface="Garamond"/>
              </a:rPr>
              <a:t> </a:t>
            </a:r>
            <a:r>
              <a:rPr sz="1200" spc="-590" dirty="0">
                <a:latin typeface="Wingdings"/>
                <a:cs typeface="Wingdings"/>
              </a:rPr>
              <a:t></a:t>
            </a:r>
            <a:r>
              <a:rPr lang="it-IT" sz="1200" spc="-590" dirty="0">
                <a:latin typeface="Wingdings"/>
                <a:cs typeface="Wingdings"/>
              </a:rPr>
              <a:t>  </a:t>
            </a:r>
            <a:r>
              <a:rPr sz="1200" spc="-59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Garamond"/>
                <a:cs typeface="Garamond"/>
              </a:rPr>
              <a:t>Scuola </a:t>
            </a:r>
            <a:r>
              <a:rPr sz="1200" spc="-10" dirty="0" err="1">
                <a:latin typeface="Garamond"/>
                <a:cs typeface="Garamond"/>
              </a:rPr>
              <a:t>Beh</a:t>
            </a:r>
            <a:r>
              <a:rPr sz="1200" spc="-20" dirty="0" err="1">
                <a:latin typeface="Garamond"/>
                <a:cs typeface="Garamond"/>
              </a:rPr>
              <a:t>a</a:t>
            </a:r>
            <a:r>
              <a:rPr sz="1200" spc="-10" dirty="0" err="1">
                <a:latin typeface="Garamond"/>
                <a:cs typeface="Garamond"/>
              </a:rPr>
              <a:t>vior</a:t>
            </a:r>
            <a:r>
              <a:rPr sz="1200" spc="-5" dirty="0" err="1">
                <a:latin typeface="Garamond"/>
                <a:cs typeface="Garamond"/>
              </a:rPr>
              <a:t>istica</a:t>
            </a:r>
            <a:r>
              <a:rPr sz="1200" spc="-5" dirty="0">
                <a:latin typeface="Garamond"/>
                <a:cs typeface="Garamond"/>
              </a:rPr>
              <a:t> </a:t>
            </a:r>
            <a:r>
              <a:rPr lang="it-IT" sz="1200" spc="-5" dirty="0">
                <a:latin typeface="Garamond"/>
                <a:cs typeface="Garamond"/>
              </a:rPr>
              <a:t> </a:t>
            </a:r>
            <a:r>
              <a:rPr lang="it-IT" sz="1200" spc="-5" dirty="0">
                <a:latin typeface="Garamond"/>
                <a:cs typeface="Garamond"/>
                <a:sym typeface="Wingdings" panose="05000000000000000000" pitchFamily="2" charset="2"/>
              </a:rPr>
              <a:t> S</a:t>
            </a:r>
            <a:r>
              <a:rPr sz="1200" spc="-10" dirty="0" err="1">
                <a:latin typeface="Garamond"/>
                <a:cs typeface="Garamond"/>
              </a:rPr>
              <a:t>cuola</a:t>
            </a:r>
            <a:r>
              <a:rPr sz="1200" spc="-10" dirty="0">
                <a:latin typeface="Garamond"/>
                <a:cs typeface="Garamond"/>
              </a:rPr>
              <a:t> </a:t>
            </a:r>
            <a:r>
              <a:rPr sz="1200" spc="-10" dirty="0" err="1">
                <a:latin typeface="Garamond"/>
                <a:cs typeface="Garamond"/>
              </a:rPr>
              <a:t>Quan</a:t>
            </a:r>
            <a:r>
              <a:rPr sz="1200" spc="-5" dirty="0" err="1">
                <a:latin typeface="Garamond"/>
                <a:cs typeface="Garamond"/>
              </a:rPr>
              <a:t>titat</a:t>
            </a:r>
            <a:r>
              <a:rPr sz="1200" spc="-20" dirty="0" err="1">
                <a:latin typeface="Garamond"/>
                <a:cs typeface="Garamond"/>
              </a:rPr>
              <a:t>i</a:t>
            </a:r>
            <a:r>
              <a:rPr sz="1200" spc="-35" dirty="0" err="1">
                <a:latin typeface="Garamond"/>
                <a:cs typeface="Garamond"/>
              </a:rPr>
              <a:t>v</a:t>
            </a:r>
            <a:r>
              <a:rPr sz="1200" spc="0" dirty="0" err="1">
                <a:latin typeface="Garamond"/>
                <a:cs typeface="Garamond"/>
              </a:rPr>
              <a:t>a</a:t>
            </a:r>
            <a:endParaRPr lang="it-IT" sz="1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tabLst>
                <a:tab pos="4651375" algn="l"/>
              </a:tabLst>
            </a:pPr>
            <a:endParaRPr sz="850" dirty="0"/>
          </a:p>
          <a:p>
            <a:pPr marL="12700">
              <a:tabLst>
                <a:tab pos="4651375" algn="l"/>
              </a:tabLst>
            </a:pPr>
            <a:r>
              <a:rPr lang="it-IT" sz="1200" spc="-10" dirty="0">
                <a:latin typeface="Garamond"/>
                <a:cs typeface="Garamond"/>
              </a:rPr>
              <a:t>Scuola </a:t>
            </a:r>
            <a:r>
              <a:rPr lang="it-IT" sz="1200" spc="-5" dirty="0">
                <a:latin typeface="Garamond"/>
                <a:cs typeface="Garamond"/>
              </a:rPr>
              <a:t>Sistemica </a:t>
            </a:r>
            <a:r>
              <a:rPr lang="it-IT" sz="1200" spc="-5" dirty="0">
                <a:latin typeface="Garamond"/>
                <a:cs typeface="Garamond"/>
                <a:sym typeface="Wingdings" panose="05000000000000000000" pitchFamily="2" charset="2"/>
              </a:rPr>
              <a:t> </a:t>
            </a:r>
            <a:r>
              <a:rPr lang="it-IT" sz="1200" spc="-5" dirty="0">
                <a:latin typeface="Garamond"/>
                <a:cs typeface="Garamond"/>
              </a:rPr>
              <a:t>T</a:t>
            </a:r>
            <a:r>
              <a:rPr lang="it-IT" sz="1200" dirty="0">
                <a:latin typeface="Garamond"/>
                <a:cs typeface="Garamond"/>
              </a:rPr>
              <a:t>o</a:t>
            </a:r>
            <a:r>
              <a:rPr lang="it-IT" sz="1200" spc="-5" dirty="0">
                <a:latin typeface="Garamond"/>
                <a:cs typeface="Garamond"/>
              </a:rPr>
              <a:t>tal </a:t>
            </a:r>
            <a:r>
              <a:rPr lang="it-IT" sz="1200" spc="-10" dirty="0" err="1">
                <a:latin typeface="Garamond"/>
                <a:cs typeface="Garamond"/>
              </a:rPr>
              <a:t>Qua</a:t>
            </a:r>
            <a:r>
              <a:rPr lang="it-IT" sz="1200" spc="-5" dirty="0" err="1">
                <a:latin typeface="Garamond"/>
                <a:cs typeface="Garamond"/>
              </a:rPr>
              <a:t>lity</a:t>
            </a:r>
            <a:r>
              <a:rPr lang="it-IT" sz="1200" spc="-5" dirty="0">
                <a:latin typeface="Garamond"/>
                <a:cs typeface="Garamond"/>
              </a:rPr>
              <a:t> Mana</a:t>
            </a:r>
            <a:r>
              <a:rPr lang="it-IT" sz="1200" spc="5" dirty="0">
                <a:latin typeface="Garamond"/>
                <a:cs typeface="Garamond"/>
              </a:rPr>
              <a:t>g</a:t>
            </a:r>
            <a:r>
              <a:rPr lang="it-IT" sz="1200" spc="-10" dirty="0">
                <a:latin typeface="Garamond"/>
                <a:cs typeface="Garamond"/>
              </a:rPr>
              <a:t>emen</a:t>
            </a:r>
            <a:r>
              <a:rPr lang="it-IT" sz="1200" spc="-5" dirty="0">
                <a:latin typeface="Garamond"/>
                <a:cs typeface="Garamond"/>
              </a:rPr>
              <a:t>t </a:t>
            </a:r>
            <a:r>
              <a:rPr lang="it-IT" sz="1200" spc="-5" dirty="0">
                <a:latin typeface="Garamond"/>
                <a:cs typeface="Garamond"/>
                <a:sym typeface="Wingdings" panose="05000000000000000000" pitchFamily="2" charset="2"/>
              </a:rPr>
              <a:t> </a:t>
            </a:r>
            <a:r>
              <a:rPr lang="it-IT" sz="1200" spc="-5" dirty="0">
                <a:latin typeface="Garamond"/>
                <a:cs typeface="Garamond"/>
              </a:rPr>
              <a:t>Scuola Situazionale</a:t>
            </a:r>
            <a:endParaRPr lang="it-IT" sz="1200" dirty="0">
              <a:latin typeface="Garamond"/>
              <a:cs typeface="Garamond"/>
            </a:endParaRPr>
          </a:p>
          <a:p>
            <a:pPr marL="12700">
              <a:lnSpc>
                <a:spcPct val="100000"/>
              </a:lnSpc>
              <a:tabLst>
                <a:tab pos="4651375" algn="l"/>
              </a:tabLst>
            </a:pPr>
            <a:r>
              <a:rPr sz="1200" u="heavy" spc="140" dirty="0">
                <a:latin typeface="Garamond"/>
                <a:cs typeface="Garamond"/>
              </a:rPr>
              <a:t> </a:t>
            </a:r>
            <a:endParaRPr sz="1200" dirty="0">
              <a:latin typeface="Garamond"/>
              <a:cs typeface="Garamond"/>
            </a:endParaRPr>
          </a:p>
        </p:txBody>
      </p:sp>
      <p:graphicFrame>
        <p:nvGraphicFramePr>
          <p:cNvPr id="112" name="Diagramma 111"/>
          <p:cNvGraphicFramePr/>
          <p:nvPr>
            <p:extLst>
              <p:ext uri="{D42A27DB-BD31-4B8C-83A1-F6EECF244321}">
                <p14:modId xmlns:p14="http://schemas.microsoft.com/office/powerpoint/2010/main" val="2697458561"/>
              </p:ext>
            </p:extLst>
          </p:nvPr>
        </p:nvGraphicFramePr>
        <p:xfrm>
          <a:off x="697923" y="3206525"/>
          <a:ext cx="7011642" cy="2085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pic>
        <p:nvPicPr>
          <p:cNvPr id="92" name="Immagine 9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41" y="395252"/>
            <a:ext cx="2182326" cy="10911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138</Words>
  <Application>Microsoft Macintosh PowerPoint</Application>
  <PresentationFormat>Personalizzato</PresentationFormat>
  <Paragraphs>29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Garamond</vt:lpstr>
      <vt:lpstr>Times New Roman</vt:lpstr>
      <vt:lpstr>Wingdings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Antonio Prencipe</cp:lastModifiedBy>
  <cp:revision>25</cp:revision>
  <dcterms:created xsi:type="dcterms:W3CDTF">2014-09-21T08:32:46Z</dcterms:created>
  <dcterms:modified xsi:type="dcterms:W3CDTF">2020-10-09T14:48:29Z</dcterms:modified>
</cp:coreProperties>
</file>