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Piano di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per la PA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Modello</a:t>
            </a:r>
            <a:r>
              <a:rPr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 8 </a:t>
            </a:r>
            <a:r>
              <a:rPr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fasi</a:t>
            </a:r>
            <a:endParaRPr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1.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Analisi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contesto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Valutazione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contesto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socio-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economico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normativo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organizzativo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Identificazione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criticità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comunicative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opportunità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Raccolta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dati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qualitativi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quantitativi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(es.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sondaggi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, feedback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latin typeface="Verdana" panose="020B0604030504040204" pitchFamily="34" charset="0"/>
                <a:ea typeface="Verdana" panose="020B0604030504040204" pitchFamily="34" charset="0"/>
              </a:rPr>
              <a:t>cittadini</a:t>
            </a:r>
            <a:r>
              <a:rPr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2.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Definizione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degli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Stabilire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SMART (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Specifici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Misurabili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Attuabili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Rilevanti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Temporizzati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Allineamento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con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gli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obiettivi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strategici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dell'ente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e le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esigenze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cittadini</a:t>
            </a:r>
            <a:endParaRPr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3.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Individuazione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destinatari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Segmentazione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pubblico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cittadini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imprese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dipendenti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, media,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ecc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Analisi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esigenze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aspettative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ciascun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segmento</a:t>
            </a:r>
            <a:endParaRPr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4.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Scelta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messaggi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chiave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Elaborazione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messaggi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chiari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coerenti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pertinenti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ciascun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target</a:t>
            </a:r>
            <a:endParaRPr lang="it-IT" sz="3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en-GB" sz="30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dattamento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tono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e del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linguaggio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in base al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canale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e al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pubblico</a:t>
            </a:r>
            <a:endParaRPr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5.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Selezione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canali</a:t>
            </a:r>
            <a:b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e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degli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strumenti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Utilizzo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canali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tradizionali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comunicati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stampa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, URP) e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digitali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siti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web, social media)</a:t>
            </a:r>
            <a:endParaRPr lang="it-IT" sz="3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Implementazione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strumenti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accessibili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inclusivi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, in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linea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con la Legge Stanca (n. 4/2004)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dirty="0">
                <a:latin typeface="Verdana" panose="020B0604030504040204" pitchFamily="34" charset="0"/>
                <a:ea typeface="Verdana" panose="020B0604030504040204" pitchFamily="34" charset="0"/>
              </a:rPr>
              <a:t>6.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Pianificazione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3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200" dirty="0" err="1">
                <a:latin typeface="Verdana" panose="020B0604030504040204" pitchFamily="34" charset="0"/>
                <a:ea typeface="Verdana" panose="020B0604030504040204" pitchFamily="34" charset="0"/>
              </a:rPr>
              <a:t>attività</a:t>
            </a:r>
            <a:endParaRPr sz="3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Redazione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di un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calendario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editoriale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dettagliato</a:t>
            </a:r>
            <a:endParaRPr lang="it-IT" sz="3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Definizione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responsabilità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tempistiche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ciascuna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attività</a:t>
            </a:r>
            <a:endParaRPr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7. </a:t>
            </a:r>
            <a:r>
              <a:rPr dirty="0" err="1"/>
              <a:t>Allocazione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risorse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Determinazione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del budget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necessario</a:t>
            </a:r>
            <a:endParaRPr sz="3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Assegnazione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risorse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umane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materiali</a:t>
            </a:r>
            <a:endParaRPr sz="3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Formazione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personale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coinvolto</a:t>
            </a:r>
            <a:endParaRPr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8. </a:t>
            </a:r>
            <a:r>
              <a:rPr dirty="0" err="1"/>
              <a:t>Monitoraggio</a:t>
            </a:r>
            <a:r>
              <a:rPr dirty="0"/>
              <a:t> e </a:t>
            </a:r>
            <a:r>
              <a:rPr dirty="0" err="1"/>
              <a:t>valutazione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Definizione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indicatori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di performance (KPI) per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misurare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l'efficacia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azioni</a:t>
            </a:r>
            <a:endParaRPr lang="it-IT" sz="3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Raccolta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analisi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dei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feedback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Revisione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e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adattamento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del piano in base ai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risultati</a:t>
            </a:r>
            <a:r>
              <a:rPr sz="3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latin typeface="Verdana" panose="020B0604030504040204" pitchFamily="34" charset="0"/>
                <a:ea typeface="Verdana" panose="020B0604030504040204" pitchFamily="34" charset="0"/>
              </a:rPr>
              <a:t>ottenuti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252</Words>
  <Application>Microsoft Office PowerPoint</Application>
  <PresentationFormat>Presentazione su schermo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Verdana</vt:lpstr>
      <vt:lpstr>Office Theme</vt:lpstr>
      <vt:lpstr>Piano di Comunicazione per la PA</vt:lpstr>
      <vt:lpstr>1. Analisi del contesto</vt:lpstr>
      <vt:lpstr>2. Definizione degli obiettivi</vt:lpstr>
      <vt:lpstr>3. Individuazione dei destinatari</vt:lpstr>
      <vt:lpstr>4. Scelta dei messaggi chiave</vt:lpstr>
      <vt:lpstr>5. Selezione dei canali e degli strumenti</vt:lpstr>
      <vt:lpstr>6. Pianificazione delle attività</vt:lpstr>
      <vt:lpstr>7. Allocazione delle risorse</vt:lpstr>
      <vt:lpstr>8. Monitoraggio e valutazione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nicola strizzolo</cp:lastModifiedBy>
  <cp:revision>4</cp:revision>
  <dcterms:created xsi:type="dcterms:W3CDTF">2013-01-27T09:14:16Z</dcterms:created>
  <dcterms:modified xsi:type="dcterms:W3CDTF">2025-05-05T20:37:04Z</dcterms:modified>
  <cp:category/>
</cp:coreProperties>
</file>